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944" r:id="rId3"/>
    <p:sldId id="782" r:id="rId5"/>
    <p:sldId id="888" r:id="rId6"/>
    <p:sldId id="900" r:id="rId7"/>
    <p:sldId id="737" r:id="rId8"/>
    <p:sldId id="945" r:id="rId9"/>
    <p:sldId id="946" r:id="rId10"/>
    <p:sldId id="947" r:id="rId11"/>
    <p:sldId id="948" r:id="rId12"/>
    <p:sldId id="949" r:id="rId13"/>
    <p:sldId id="953" r:id="rId14"/>
    <p:sldId id="950" r:id="rId15"/>
    <p:sldId id="951" r:id="rId16"/>
    <p:sldId id="952" r:id="rId17"/>
    <p:sldId id="954" r:id="rId18"/>
    <p:sldId id="955" r:id="rId19"/>
    <p:sldId id="956" r:id="rId20"/>
    <p:sldId id="958" r:id="rId21"/>
    <p:sldId id="957" r:id="rId22"/>
    <p:sldId id="959" r:id="rId23"/>
    <p:sldId id="960" r:id="rId24"/>
    <p:sldId id="961" r:id="rId25"/>
    <p:sldId id="962" r:id="rId26"/>
    <p:sldId id="963" r:id="rId27"/>
    <p:sldId id="966" r:id="rId28"/>
    <p:sldId id="964" r:id="rId29"/>
    <p:sldId id="965" r:id="rId30"/>
    <p:sldId id="967" r:id="rId31"/>
    <p:sldId id="968" r:id="rId32"/>
    <p:sldId id="969" r:id="rId33"/>
    <p:sldId id="970" r:id="rId34"/>
    <p:sldId id="974" r:id="rId35"/>
    <p:sldId id="971" r:id="rId36"/>
    <p:sldId id="972" r:id="rId37"/>
    <p:sldId id="973" r:id="rId38"/>
    <p:sldId id="975" r:id="rId39"/>
    <p:sldId id="976" r:id="rId40"/>
  </p:sldIdLst>
  <p:sldSz cx="12196445"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a:srgbClr val="006BBC"/>
    <a:srgbClr val="F8F8F8"/>
    <a:srgbClr val="EAEAEA"/>
    <a:srgbClr val="DDDDDD"/>
    <a:srgbClr val="0DC2D5"/>
    <a:srgbClr val="17DCF1"/>
    <a:srgbClr val="12D0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5667" autoAdjust="0"/>
  </p:normalViewPr>
  <p:slideViewPr>
    <p:cSldViewPr snapToObjects="1" showGuides="1">
      <p:cViewPr varScale="1">
        <p:scale>
          <a:sx n="109" d="100"/>
          <a:sy n="109" d="100"/>
        </p:scale>
        <p:origin x="-618" y="-84"/>
      </p:cViewPr>
      <p:guideLst>
        <p:guide orient="horz" pos="2160"/>
        <p:guide pos="3841"/>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DE610686-844B-4A1B-87C8-BB90DB4BAB84}"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48" name="Rectangle 4"/>
          <p:cNvSpPr>
            <a:spLocks noGrp="1" noRot="1" noChangeAspect="1"/>
          </p:cNvSpPr>
          <p:nvPr>
            <p:ph type="sldImg"/>
          </p:nvPr>
        </p:nvSpPr>
        <p:spPr>
          <a:xfrm>
            <a:off x="1143000" y="685800"/>
            <a:ext cx="4572000" cy="3429000"/>
          </a:xfrm>
          <a:prstGeom prst="rect">
            <a:avLst/>
          </a:prstGeom>
          <a:noFill/>
          <a:ln w="9525">
            <a:noFill/>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noTextEdit="1"/>
          </p:cNvSpPr>
          <p:nvPr>
            <p:ph type="sldImg"/>
          </p:nvPr>
        </p:nvSpPr>
        <p:spPr>
          <a:xfrm>
            <a:off x="381000" y="685800"/>
            <a:ext cx="6096000" cy="3429000"/>
          </a:xfrm>
        </p:spPr>
      </p:sp>
      <p:sp>
        <p:nvSpPr>
          <p:cNvPr id="10242" name="备注占位符 2"/>
          <p:cNvSpPr>
            <a:spLocks noGrp="1"/>
          </p:cNvSpPr>
          <p:nvPr>
            <p:ph type="body"/>
          </p:nvPr>
        </p:nvSpPr>
        <p:spPr/>
        <p:txBody>
          <a:bodyPr wrap="square" lIns="91440" tIns="45720" rIns="91440" bIns="45720" anchor="ctr"/>
          <a:lstStyle/>
          <a:p>
            <a:pPr lvl="0"/>
            <a:endParaRPr lang="zh-CN" altLang="en-US" dirty="0"/>
          </a:p>
        </p:txBody>
      </p:sp>
      <p:sp>
        <p:nvSpPr>
          <p:cNvPr id="1024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TextEdit="1"/>
          </p:cNvSpPr>
          <p:nvPr>
            <p:ph type="sldImg"/>
          </p:nvPr>
        </p:nvSpPr>
        <p:spPr>
          <a:xfrm>
            <a:off x="381000" y="685800"/>
            <a:ext cx="6096000" cy="3429000"/>
          </a:xfrm>
        </p:spPr>
      </p:sp>
      <p:sp>
        <p:nvSpPr>
          <p:cNvPr id="12290" name="备注占位符 2"/>
          <p:cNvSpPr>
            <a:spLocks noGrp="1"/>
          </p:cNvSpPr>
          <p:nvPr>
            <p:ph type="body"/>
          </p:nvPr>
        </p:nvSpPr>
        <p:spPr/>
        <p:txBody>
          <a:bodyPr wrap="square" lIns="91440" tIns="45720" rIns="91440" bIns="45720" anchor="ctr"/>
          <a:lstStyle/>
          <a:p>
            <a:pPr lvl="0"/>
            <a:endParaRPr lang="zh-CN" altLang="en-US" dirty="0"/>
          </a:p>
        </p:txBody>
      </p:sp>
      <p:sp>
        <p:nvSpPr>
          <p:cNvPr id="1229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noTextEdit="1"/>
          </p:cNvSpPr>
          <p:nvPr>
            <p:ph type="sldImg"/>
          </p:nvPr>
        </p:nvSpPr>
        <p:spPr>
          <a:xfrm>
            <a:off x="381000" y="685800"/>
            <a:ext cx="6096000" cy="3429000"/>
          </a:xfrm>
        </p:spPr>
      </p:sp>
      <p:sp>
        <p:nvSpPr>
          <p:cNvPr id="14338" name="备注占位符 2"/>
          <p:cNvSpPr>
            <a:spLocks noGrp="1"/>
          </p:cNvSpPr>
          <p:nvPr>
            <p:ph type="body"/>
          </p:nvPr>
        </p:nvSpPr>
        <p:spPr/>
        <p:txBody>
          <a:bodyPr wrap="square" lIns="91440" tIns="45720" rIns="91440" bIns="45720" anchor="ctr"/>
          <a:lstStyle/>
          <a:p>
            <a:pPr lvl="0"/>
            <a:endParaRPr lang="zh-CN" altLang="en-US" dirty="0"/>
          </a:p>
        </p:txBody>
      </p:sp>
      <p:sp>
        <p:nvSpPr>
          <p:cNvPr id="1433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noTextEdit="1"/>
          </p:cNvSpPr>
          <p:nvPr>
            <p:ph type="sldImg"/>
          </p:nvPr>
        </p:nvSpPr>
        <p:spPr>
          <a:xfrm>
            <a:off x="381000" y="685800"/>
            <a:ext cx="6096000" cy="3429000"/>
          </a:xfrm>
        </p:spPr>
      </p:sp>
      <p:sp>
        <p:nvSpPr>
          <p:cNvPr id="16386" name="备注占位符 2"/>
          <p:cNvSpPr>
            <a:spLocks noGrp="1"/>
          </p:cNvSpPr>
          <p:nvPr>
            <p:ph type="body"/>
          </p:nvPr>
        </p:nvSpPr>
        <p:spPr/>
        <p:txBody>
          <a:bodyPr wrap="square" lIns="91440" tIns="45720" rIns="91440" bIns="45720" anchor="ctr"/>
          <a:lstStyle/>
          <a:p>
            <a:pPr lvl="0"/>
            <a:endParaRPr lang="zh-CN" altLang="en-US" dirty="0"/>
          </a:p>
        </p:txBody>
      </p:sp>
      <p:sp>
        <p:nvSpPr>
          <p:cNvPr id="1638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TextEdit="1"/>
          </p:cNvSpPr>
          <p:nvPr>
            <p:ph type="sldImg"/>
          </p:nvPr>
        </p:nvSpPr>
        <p:spPr>
          <a:xfrm>
            <a:off x="381000" y="685800"/>
            <a:ext cx="6096000" cy="3429000"/>
          </a:xfrm>
        </p:spPr>
      </p:sp>
      <p:sp>
        <p:nvSpPr>
          <p:cNvPr id="18434" name="备注占位符 2"/>
          <p:cNvSpPr>
            <a:spLocks noGrp="1"/>
          </p:cNvSpPr>
          <p:nvPr>
            <p:ph type="body"/>
          </p:nvPr>
        </p:nvSpPr>
        <p:spPr/>
        <p:txBody>
          <a:bodyPr wrap="square" lIns="91440" tIns="45720" rIns="91440" bIns="45720" anchor="ctr"/>
          <a:lstStyle/>
          <a:p>
            <a:pPr lvl="0"/>
            <a:endParaRPr lang="zh-CN" altLang="en-US" dirty="0"/>
          </a:p>
        </p:txBody>
      </p:sp>
      <p:sp>
        <p:nvSpPr>
          <p:cNvPr id="1843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a:xfrm>
            <a:off x="381000" y="685800"/>
            <a:ext cx="6096000" cy="3429000"/>
          </a:xfrm>
        </p:spPr>
      </p:sp>
      <p:sp>
        <p:nvSpPr>
          <p:cNvPr id="20482" name="备注占位符 2"/>
          <p:cNvSpPr>
            <a:spLocks noGrp="1"/>
          </p:cNvSpPr>
          <p:nvPr>
            <p:ph type="body"/>
          </p:nvPr>
        </p:nvSpPr>
        <p:spPr/>
        <p:txBody>
          <a:bodyPr wrap="square" lIns="91440" tIns="45720" rIns="91440" bIns="45720" anchor="ctr"/>
          <a:lstStyle/>
          <a:p>
            <a:pPr lvl="0"/>
            <a:endParaRPr lang="zh-CN" altLang="en-US" dirty="0"/>
          </a:p>
        </p:txBody>
      </p:sp>
      <p:sp>
        <p:nvSpPr>
          <p:cNvPr id="2048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TextEdit="1"/>
          </p:cNvSpPr>
          <p:nvPr>
            <p:ph type="sldImg"/>
          </p:nvPr>
        </p:nvSpPr>
        <p:spPr>
          <a:xfrm>
            <a:off x="381000" y="685800"/>
            <a:ext cx="6096000" cy="3429000"/>
          </a:xfrm>
        </p:spPr>
      </p:sp>
      <p:sp>
        <p:nvSpPr>
          <p:cNvPr id="22530" name="备注占位符 2"/>
          <p:cNvSpPr>
            <a:spLocks noGrp="1"/>
          </p:cNvSpPr>
          <p:nvPr>
            <p:ph type="body"/>
          </p:nvPr>
        </p:nvSpPr>
        <p:spPr/>
        <p:txBody>
          <a:bodyPr wrap="square" lIns="91440" tIns="45720" rIns="91440" bIns="45720" anchor="ctr"/>
          <a:lstStyle/>
          <a:p>
            <a:pPr lvl="0"/>
            <a:endParaRPr lang="zh-CN" altLang="en-US" dirty="0"/>
          </a:p>
        </p:txBody>
      </p:sp>
      <p:sp>
        <p:nvSpPr>
          <p:cNvPr id="2253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TextEdit="1"/>
          </p:cNvSpPr>
          <p:nvPr>
            <p:ph type="sldImg"/>
          </p:nvPr>
        </p:nvSpPr>
        <p:spPr>
          <a:xfrm>
            <a:off x="381000" y="685800"/>
            <a:ext cx="6096000" cy="3429000"/>
          </a:xfrm>
        </p:spPr>
      </p:sp>
      <p:sp>
        <p:nvSpPr>
          <p:cNvPr id="24578" name="备注占位符 2"/>
          <p:cNvSpPr>
            <a:spLocks noGrp="1"/>
          </p:cNvSpPr>
          <p:nvPr>
            <p:ph type="body"/>
          </p:nvPr>
        </p:nvSpPr>
        <p:spPr/>
        <p:txBody>
          <a:bodyPr wrap="square" lIns="91440" tIns="45720" rIns="91440" bIns="45720" anchor="ctr"/>
          <a:lstStyle/>
          <a:p>
            <a:pPr lvl="0"/>
            <a:endParaRPr lang="zh-CN" altLang="en-US" dirty="0"/>
          </a:p>
        </p:txBody>
      </p:sp>
      <p:sp>
        <p:nvSpPr>
          <p:cNvPr id="2457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noTextEdit="1"/>
          </p:cNvSpPr>
          <p:nvPr>
            <p:ph type="sldImg"/>
          </p:nvPr>
        </p:nvSpPr>
        <p:spPr>
          <a:xfrm>
            <a:off x="381000" y="685800"/>
            <a:ext cx="6096000" cy="3429000"/>
          </a:xfrm>
        </p:spPr>
      </p:sp>
      <p:sp>
        <p:nvSpPr>
          <p:cNvPr id="26626" name="备注占位符 2"/>
          <p:cNvSpPr>
            <a:spLocks noGrp="1"/>
          </p:cNvSpPr>
          <p:nvPr>
            <p:ph type="body"/>
          </p:nvPr>
        </p:nvSpPr>
        <p:spPr/>
        <p:txBody>
          <a:bodyPr wrap="square" lIns="91440" tIns="45720" rIns="91440" bIns="45720" anchor="ctr"/>
          <a:lstStyle/>
          <a:p>
            <a:pPr lvl="0"/>
            <a:endParaRPr lang="zh-CN" altLang="en-US" dirty="0"/>
          </a:p>
        </p:txBody>
      </p:sp>
      <p:sp>
        <p:nvSpPr>
          <p:cNvPr id="2662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noTextEdit="1"/>
          </p:cNvSpPr>
          <p:nvPr>
            <p:ph type="sldImg"/>
          </p:nvPr>
        </p:nvSpPr>
        <p:spPr>
          <a:xfrm>
            <a:off x="381000" y="685800"/>
            <a:ext cx="6096000" cy="3429000"/>
          </a:xfrm>
        </p:spPr>
      </p:sp>
      <p:sp>
        <p:nvSpPr>
          <p:cNvPr id="28674" name="备注占位符 2"/>
          <p:cNvSpPr>
            <a:spLocks noGrp="1"/>
          </p:cNvSpPr>
          <p:nvPr>
            <p:ph type="body"/>
          </p:nvPr>
        </p:nvSpPr>
        <p:spPr/>
        <p:txBody>
          <a:bodyPr wrap="square" lIns="91440" tIns="45720" rIns="91440" bIns="45720" anchor="ctr"/>
          <a:lstStyle/>
          <a:p>
            <a:pPr lvl="0"/>
            <a:endParaRPr lang="zh-CN" altLang="en-US" dirty="0"/>
          </a:p>
        </p:txBody>
      </p:sp>
      <p:sp>
        <p:nvSpPr>
          <p:cNvPr id="4" name="灯片编号占位符 3"/>
          <p:cNvSpPr txBox="1">
            <a:spLocks noGrp="1"/>
          </p:cNvSpPr>
          <p:nvPr>
            <p:ph type="sldNum" sz="quarter"/>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numCol="1" anchor="b" anchorCtr="0" compatLnSpc="1"/>
          <a:lstStyle/>
          <a:p>
            <a:pPr marL="0" marR="0" lvl="0" algn="r" defTabSz="914400" rtl="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sym typeface="+mn-ea"/>
              </a:rPr>
            </a:fld>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noTextEdit="1"/>
          </p:cNvSpPr>
          <p:nvPr>
            <p:ph type="sldImg"/>
          </p:nvPr>
        </p:nvSpPr>
        <p:spPr>
          <a:xfrm>
            <a:off x="381000" y="685800"/>
            <a:ext cx="6096000" cy="3429000"/>
          </a:xfrm>
        </p:spPr>
      </p:sp>
      <p:sp>
        <p:nvSpPr>
          <p:cNvPr id="30722" name="备注占位符 2"/>
          <p:cNvSpPr>
            <a:spLocks noGrp="1"/>
          </p:cNvSpPr>
          <p:nvPr>
            <p:ph type="body"/>
          </p:nvPr>
        </p:nvSpPr>
        <p:spPr/>
        <p:txBody>
          <a:bodyPr wrap="square" lIns="91440" tIns="45720" rIns="91440" bIns="45720" anchor="ctr"/>
          <a:lstStyle/>
          <a:p>
            <a:pPr lvl="0"/>
            <a:endParaRPr lang="zh-CN" altLang="en-US" dirty="0"/>
          </a:p>
        </p:txBody>
      </p:sp>
      <p:sp>
        <p:nvSpPr>
          <p:cNvPr id="3072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TextEdit="1"/>
          </p:cNvSpPr>
          <p:nvPr>
            <p:ph type="sldImg"/>
          </p:nvPr>
        </p:nvSpPr>
        <p:spPr>
          <a:xfrm>
            <a:off x="381000" y="685800"/>
            <a:ext cx="6096000" cy="3429000"/>
          </a:xfrm>
        </p:spPr>
      </p:sp>
      <p:sp>
        <p:nvSpPr>
          <p:cNvPr id="32770" name="备注占位符 2"/>
          <p:cNvSpPr>
            <a:spLocks noGrp="1"/>
          </p:cNvSpPr>
          <p:nvPr>
            <p:ph type="body"/>
          </p:nvPr>
        </p:nvSpPr>
        <p:spPr/>
        <p:txBody>
          <a:bodyPr wrap="square" lIns="91440" tIns="45720" rIns="91440" bIns="45720" anchor="ctr"/>
          <a:lstStyle/>
          <a:p>
            <a:pPr lvl="0"/>
            <a:endParaRPr lang="zh-CN" altLang="en-US" dirty="0"/>
          </a:p>
        </p:txBody>
      </p:sp>
      <p:sp>
        <p:nvSpPr>
          <p:cNvPr id="3277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noTextEdit="1"/>
          </p:cNvSpPr>
          <p:nvPr>
            <p:ph type="sldImg"/>
          </p:nvPr>
        </p:nvSpPr>
        <p:spPr>
          <a:xfrm>
            <a:off x="381000" y="685800"/>
            <a:ext cx="6096000" cy="3429000"/>
          </a:xfrm>
        </p:spPr>
      </p:sp>
      <p:sp>
        <p:nvSpPr>
          <p:cNvPr id="34818" name="备注占位符 2"/>
          <p:cNvSpPr>
            <a:spLocks noGrp="1"/>
          </p:cNvSpPr>
          <p:nvPr>
            <p:ph type="body"/>
          </p:nvPr>
        </p:nvSpPr>
        <p:spPr/>
        <p:txBody>
          <a:bodyPr wrap="square" lIns="91440" tIns="45720" rIns="91440" bIns="45720" anchor="ctr"/>
          <a:lstStyle/>
          <a:p>
            <a:pPr lvl="0"/>
            <a:endParaRPr lang="zh-CN" altLang="en-US" dirty="0"/>
          </a:p>
        </p:txBody>
      </p:sp>
      <p:sp>
        <p:nvSpPr>
          <p:cNvPr id="3481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noTextEdit="1"/>
          </p:cNvSpPr>
          <p:nvPr>
            <p:ph type="sldImg"/>
          </p:nvPr>
        </p:nvSpPr>
        <p:spPr>
          <a:xfrm>
            <a:off x="381000" y="685800"/>
            <a:ext cx="6096000" cy="3429000"/>
          </a:xfrm>
        </p:spPr>
      </p:sp>
      <p:sp>
        <p:nvSpPr>
          <p:cNvPr id="36866" name="备注占位符 2"/>
          <p:cNvSpPr>
            <a:spLocks noGrp="1"/>
          </p:cNvSpPr>
          <p:nvPr>
            <p:ph type="body"/>
          </p:nvPr>
        </p:nvSpPr>
        <p:spPr/>
        <p:txBody>
          <a:bodyPr wrap="square" lIns="91440" tIns="45720" rIns="91440" bIns="45720" anchor="ctr"/>
          <a:lstStyle/>
          <a:p>
            <a:pPr lvl="0"/>
            <a:endParaRPr lang="zh-CN" altLang="en-US" dirty="0"/>
          </a:p>
        </p:txBody>
      </p:sp>
      <p:sp>
        <p:nvSpPr>
          <p:cNvPr id="3686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noTextEdit="1"/>
          </p:cNvSpPr>
          <p:nvPr>
            <p:ph type="sldImg"/>
          </p:nvPr>
        </p:nvSpPr>
        <p:spPr>
          <a:xfrm>
            <a:off x="381000" y="685800"/>
            <a:ext cx="6096000" cy="3429000"/>
          </a:xfrm>
        </p:spPr>
      </p:sp>
      <p:sp>
        <p:nvSpPr>
          <p:cNvPr id="38914" name="备注占位符 2"/>
          <p:cNvSpPr>
            <a:spLocks noGrp="1"/>
          </p:cNvSpPr>
          <p:nvPr>
            <p:ph type="body"/>
          </p:nvPr>
        </p:nvSpPr>
        <p:spPr/>
        <p:txBody>
          <a:bodyPr wrap="square" lIns="91440" tIns="45720" rIns="91440" bIns="45720" anchor="ctr"/>
          <a:lstStyle/>
          <a:p>
            <a:pPr lvl="0"/>
            <a:endParaRPr lang="zh-CN" altLang="en-US" dirty="0"/>
          </a:p>
        </p:txBody>
      </p:sp>
      <p:sp>
        <p:nvSpPr>
          <p:cNvPr id="3891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TextEdit="1"/>
          </p:cNvSpPr>
          <p:nvPr>
            <p:ph type="sldImg"/>
          </p:nvPr>
        </p:nvSpPr>
        <p:spPr>
          <a:xfrm>
            <a:off x="381000" y="685800"/>
            <a:ext cx="6096000" cy="3429000"/>
          </a:xfrm>
        </p:spPr>
      </p:sp>
      <p:sp>
        <p:nvSpPr>
          <p:cNvPr id="40962" name="备注占位符 2"/>
          <p:cNvSpPr>
            <a:spLocks noGrp="1"/>
          </p:cNvSpPr>
          <p:nvPr>
            <p:ph type="body"/>
          </p:nvPr>
        </p:nvSpPr>
        <p:spPr/>
        <p:txBody>
          <a:bodyPr wrap="square" lIns="91440" tIns="45720" rIns="91440" bIns="45720" anchor="ctr"/>
          <a:lstStyle/>
          <a:p>
            <a:pPr lvl="0"/>
            <a:endParaRPr lang="zh-CN" altLang="en-US" dirty="0"/>
          </a:p>
        </p:txBody>
      </p:sp>
      <p:sp>
        <p:nvSpPr>
          <p:cNvPr id="4096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TextEdit="1"/>
          </p:cNvSpPr>
          <p:nvPr>
            <p:ph type="sldImg"/>
          </p:nvPr>
        </p:nvSpPr>
        <p:spPr>
          <a:xfrm>
            <a:off x="381000" y="685800"/>
            <a:ext cx="6096000" cy="3429000"/>
          </a:xfrm>
        </p:spPr>
      </p:sp>
      <p:sp>
        <p:nvSpPr>
          <p:cNvPr id="43010" name="备注占位符 2"/>
          <p:cNvSpPr>
            <a:spLocks noGrp="1"/>
          </p:cNvSpPr>
          <p:nvPr>
            <p:ph type="body"/>
          </p:nvPr>
        </p:nvSpPr>
        <p:spPr/>
        <p:txBody>
          <a:bodyPr wrap="square" lIns="91440" tIns="45720" rIns="91440" bIns="45720" anchor="ctr"/>
          <a:lstStyle/>
          <a:p>
            <a:pPr lvl="0"/>
            <a:endParaRPr lang="zh-CN" altLang="en-US" dirty="0"/>
          </a:p>
        </p:txBody>
      </p:sp>
      <p:sp>
        <p:nvSpPr>
          <p:cNvPr id="4" name="灯片编号占位符 3"/>
          <p:cNvSpPr txBox="1">
            <a:spLocks noGrp="1"/>
          </p:cNvSpPr>
          <p:nvPr>
            <p:ph type="sldNum" sz="quarter"/>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numCol="1" anchor="b" anchorCtr="0" compatLnSpc="1"/>
          <a:lstStyle/>
          <a:p>
            <a:pPr marL="0" marR="0" lvl="0" algn="r" defTabSz="914400" rtl="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sym typeface="+mn-ea"/>
              </a:rPr>
            </a:fld>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TextEdit="1"/>
          </p:cNvSpPr>
          <p:nvPr>
            <p:ph type="sldImg"/>
          </p:nvPr>
        </p:nvSpPr>
        <p:spPr>
          <a:xfrm>
            <a:off x="381000" y="685800"/>
            <a:ext cx="6096000" cy="3429000"/>
          </a:xfrm>
        </p:spPr>
      </p:sp>
      <p:sp>
        <p:nvSpPr>
          <p:cNvPr id="45058" name="备注占位符 2"/>
          <p:cNvSpPr>
            <a:spLocks noGrp="1"/>
          </p:cNvSpPr>
          <p:nvPr>
            <p:ph type="body"/>
          </p:nvPr>
        </p:nvSpPr>
        <p:spPr/>
        <p:txBody>
          <a:bodyPr wrap="square" lIns="91440" tIns="45720" rIns="91440" bIns="45720" anchor="ctr"/>
          <a:lstStyle/>
          <a:p>
            <a:pPr lvl="0"/>
            <a:endParaRPr lang="zh-CN" altLang="en-US" dirty="0"/>
          </a:p>
        </p:txBody>
      </p:sp>
      <p:sp>
        <p:nvSpPr>
          <p:cNvPr id="4505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TextEdit="1"/>
          </p:cNvSpPr>
          <p:nvPr>
            <p:ph type="sldImg"/>
          </p:nvPr>
        </p:nvSpPr>
        <p:spPr>
          <a:xfrm>
            <a:off x="381000" y="685800"/>
            <a:ext cx="6096000" cy="3429000"/>
          </a:xfrm>
        </p:spPr>
      </p:sp>
      <p:sp>
        <p:nvSpPr>
          <p:cNvPr id="47106" name="备注占位符 2"/>
          <p:cNvSpPr>
            <a:spLocks noGrp="1"/>
          </p:cNvSpPr>
          <p:nvPr>
            <p:ph type="body"/>
          </p:nvPr>
        </p:nvSpPr>
        <p:spPr/>
        <p:txBody>
          <a:bodyPr wrap="square" lIns="91440" tIns="45720" rIns="91440" bIns="45720" anchor="ctr"/>
          <a:lstStyle/>
          <a:p>
            <a:pPr lvl="0"/>
            <a:endParaRPr lang="zh-CN" altLang="en-US" dirty="0"/>
          </a:p>
        </p:txBody>
      </p:sp>
      <p:sp>
        <p:nvSpPr>
          <p:cNvPr id="4710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noTextEdit="1"/>
          </p:cNvSpPr>
          <p:nvPr>
            <p:ph type="sldImg"/>
          </p:nvPr>
        </p:nvSpPr>
        <p:spPr>
          <a:xfrm>
            <a:off x="381000" y="685800"/>
            <a:ext cx="6096000" cy="3429000"/>
          </a:xfrm>
        </p:spPr>
      </p:sp>
      <p:sp>
        <p:nvSpPr>
          <p:cNvPr id="49154" name="备注占位符 2"/>
          <p:cNvSpPr>
            <a:spLocks noGrp="1"/>
          </p:cNvSpPr>
          <p:nvPr>
            <p:ph type="body"/>
          </p:nvPr>
        </p:nvSpPr>
        <p:spPr/>
        <p:txBody>
          <a:bodyPr wrap="square" lIns="91440" tIns="45720" rIns="91440" bIns="45720" anchor="ctr"/>
          <a:lstStyle/>
          <a:p>
            <a:pPr lvl="0"/>
            <a:endParaRPr lang="zh-CN" altLang="en-US" dirty="0"/>
          </a:p>
        </p:txBody>
      </p:sp>
      <p:sp>
        <p:nvSpPr>
          <p:cNvPr id="4915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noTextEdit="1"/>
          </p:cNvSpPr>
          <p:nvPr>
            <p:ph type="sldImg"/>
          </p:nvPr>
        </p:nvSpPr>
        <p:spPr>
          <a:xfrm>
            <a:off x="381000" y="685800"/>
            <a:ext cx="6096000" cy="3429000"/>
          </a:xfrm>
        </p:spPr>
      </p:sp>
      <p:sp>
        <p:nvSpPr>
          <p:cNvPr id="51202" name="备注占位符 2"/>
          <p:cNvSpPr>
            <a:spLocks noGrp="1"/>
          </p:cNvSpPr>
          <p:nvPr>
            <p:ph type="body"/>
          </p:nvPr>
        </p:nvSpPr>
        <p:spPr/>
        <p:txBody>
          <a:bodyPr wrap="square" lIns="91440" tIns="45720" rIns="91440" bIns="45720" anchor="ctr"/>
          <a:lstStyle/>
          <a:p>
            <a:pPr lvl="0"/>
            <a:endParaRPr lang="zh-CN" altLang="en-US" dirty="0"/>
          </a:p>
        </p:txBody>
      </p:sp>
      <p:sp>
        <p:nvSpPr>
          <p:cNvPr id="5120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noTextEdit="1"/>
          </p:cNvSpPr>
          <p:nvPr>
            <p:ph type="sldImg"/>
          </p:nvPr>
        </p:nvSpPr>
        <p:spPr>
          <a:xfrm>
            <a:off x="381000" y="685800"/>
            <a:ext cx="6096000" cy="3429000"/>
          </a:xfrm>
        </p:spPr>
      </p:sp>
      <p:sp>
        <p:nvSpPr>
          <p:cNvPr id="53250" name="备注占位符 2"/>
          <p:cNvSpPr>
            <a:spLocks noGrp="1"/>
          </p:cNvSpPr>
          <p:nvPr>
            <p:ph type="body"/>
          </p:nvPr>
        </p:nvSpPr>
        <p:spPr/>
        <p:txBody>
          <a:bodyPr wrap="square" lIns="91440" tIns="45720" rIns="91440" bIns="45720" anchor="ctr"/>
          <a:lstStyle/>
          <a:p>
            <a:pPr lvl="0"/>
            <a:endParaRPr lang="zh-CN" altLang="en-US" dirty="0"/>
          </a:p>
        </p:txBody>
      </p:sp>
      <p:sp>
        <p:nvSpPr>
          <p:cNvPr id="5325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noTextEdit="1"/>
          </p:cNvSpPr>
          <p:nvPr>
            <p:ph type="sldImg"/>
          </p:nvPr>
        </p:nvSpPr>
        <p:spPr>
          <a:xfrm>
            <a:off x="381000" y="685800"/>
            <a:ext cx="6096000" cy="3429000"/>
          </a:xfrm>
        </p:spPr>
      </p:sp>
      <p:sp>
        <p:nvSpPr>
          <p:cNvPr id="55298" name="备注占位符 2"/>
          <p:cNvSpPr>
            <a:spLocks noGrp="1"/>
          </p:cNvSpPr>
          <p:nvPr>
            <p:ph type="body"/>
          </p:nvPr>
        </p:nvSpPr>
        <p:spPr/>
        <p:txBody>
          <a:bodyPr wrap="square" lIns="91440" tIns="45720" rIns="91440" bIns="45720" anchor="ctr"/>
          <a:lstStyle/>
          <a:p>
            <a:pPr lvl="0"/>
            <a:endParaRPr lang="zh-CN" altLang="en-US" dirty="0"/>
          </a:p>
        </p:txBody>
      </p:sp>
      <p:sp>
        <p:nvSpPr>
          <p:cNvPr id="5529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幻灯片图像占位符 1"/>
          <p:cNvSpPr>
            <a:spLocks noGrp="1" noRot="1" noChangeAspect="1" noTextEdit="1"/>
          </p:cNvSpPr>
          <p:nvPr>
            <p:ph type="sldImg"/>
          </p:nvPr>
        </p:nvSpPr>
        <p:spPr>
          <a:xfrm>
            <a:off x="381000" y="685800"/>
            <a:ext cx="6096000" cy="3429000"/>
          </a:xfrm>
        </p:spPr>
      </p:sp>
      <p:sp>
        <p:nvSpPr>
          <p:cNvPr id="57346" name="备注占位符 2"/>
          <p:cNvSpPr>
            <a:spLocks noGrp="1"/>
          </p:cNvSpPr>
          <p:nvPr>
            <p:ph type="body"/>
          </p:nvPr>
        </p:nvSpPr>
        <p:spPr/>
        <p:txBody>
          <a:bodyPr wrap="square" lIns="91440" tIns="45720" rIns="91440" bIns="45720" anchor="ctr"/>
          <a:lstStyle/>
          <a:p>
            <a:pPr lvl="0"/>
            <a:endParaRPr lang="zh-CN" altLang="en-US" dirty="0"/>
          </a:p>
        </p:txBody>
      </p:sp>
      <p:sp>
        <p:nvSpPr>
          <p:cNvPr id="4" name="灯片编号占位符 3"/>
          <p:cNvSpPr txBox="1">
            <a:spLocks noGrp="1"/>
          </p:cNvSpPr>
          <p:nvPr>
            <p:ph type="sldNum" sz="quarter"/>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numCol="1" anchor="b" anchorCtr="0" compatLnSpc="1"/>
          <a:lstStyle/>
          <a:p>
            <a:pPr marL="0" marR="0" lvl="0" algn="r" defTabSz="914400" rtl="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sym typeface="+mn-ea"/>
              </a:rPr>
            </a:fld>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幻灯片图像占位符 1"/>
          <p:cNvSpPr>
            <a:spLocks noGrp="1" noRot="1" noChangeAspect="1" noTextEdit="1"/>
          </p:cNvSpPr>
          <p:nvPr>
            <p:ph type="sldImg"/>
          </p:nvPr>
        </p:nvSpPr>
        <p:spPr>
          <a:xfrm>
            <a:off x="381000" y="685800"/>
            <a:ext cx="6096000" cy="3429000"/>
          </a:xfrm>
        </p:spPr>
      </p:sp>
      <p:sp>
        <p:nvSpPr>
          <p:cNvPr id="59394" name="备注占位符 2"/>
          <p:cNvSpPr>
            <a:spLocks noGrp="1"/>
          </p:cNvSpPr>
          <p:nvPr>
            <p:ph type="body"/>
          </p:nvPr>
        </p:nvSpPr>
        <p:spPr/>
        <p:txBody>
          <a:bodyPr wrap="square" lIns="91440" tIns="45720" rIns="91440" bIns="45720" anchor="ctr"/>
          <a:lstStyle/>
          <a:p>
            <a:pPr lvl="0"/>
            <a:endParaRPr lang="zh-CN" altLang="en-US" dirty="0"/>
          </a:p>
        </p:txBody>
      </p:sp>
      <p:sp>
        <p:nvSpPr>
          <p:cNvPr id="5939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幻灯片图像占位符 1"/>
          <p:cNvSpPr>
            <a:spLocks noGrp="1" noRot="1" noChangeAspect="1" noTextEdit="1"/>
          </p:cNvSpPr>
          <p:nvPr>
            <p:ph type="sldImg"/>
          </p:nvPr>
        </p:nvSpPr>
        <p:spPr>
          <a:xfrm>
            <a:off x="381000" y="685800"/>
            <a:ext cx="6096000" cy="3429000"/>
          </a:xfrm>
        </p:spPr>
      </p:sp>
      <p:sp>
        <p:nvSpPr>
          <p:cNvPr id="61442" name="备注占位符 2"/>
          <p:cNvSpPr>
            <a:spLocks noGrp="1"/>
          </p:cNvSpPr>
          <p:nvPr>
            <p:ph type="body"/>
          </p:nvPr>
        </p:nvSpPr>
        <p:spPr/>
        <p:txBody>
          <a:bodyPr wrap="square" lIns="91440" tIns="45720" rIns="91440" bIns="45720" anchor="ctr"/>
          <a:lstStyle/>
          <a:p>
            <a:pPr lvl="0"/>
            <a:endParaRPr lang="zh-CN" altLang="en-US" dirty="0"/>
          </a:p>
        </p:txBody>
      </p:sp>
      <p:sp>
        <p:nvSpPr>
          <p:cNvPr id="6144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noTextEdit="1"/>
          </p:cNvSpPr>
          <p:nvPr>
            <p:ph type="sldImg"/>
          </p:nvPr>
        </p:nvSpPr>
        <p:spPr>
          <a:xfrm>
            <a:off x="381000" y="685800"/>
            <a:ext cx="6096000" cy="3429000"/>
          </a:xfrm>
        </p:spPr>
      </p:sp>
      <p:sp>
        <p:nvSpPr>
          <p:cNvPr id="63490" name="备注占位符 2"/>
          <p:cNvSpPr>
            <a:spLocks noGrp="1"/>
          </p:cNvSpPr>
          <p:nvPr>
            <p:ph type="body"/>
          </p:nvPr>
        </p:nvSpPr>
        <p:spPr/>
        <p:txBody>
          <a:bodyPr wrap="square" lIns="91440" tIns="45720" rIns="91440" bIns="45720" anchor="ctr"/>
          <a:lstStyle/>
          <a:p>
            <a:pPr lvl="0"/>
            <a:endParaRPr lang="zh-CN" altLang="en-US" dirty="0"/>
          </a:p>
        </p:txBody>
      </p:sp>
      <p:sp>
        <p:nvSpPr>
          <p:cNvPr id="6349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noTextEdit="1"/>
          </p:cNvSpPr>
          <p:nvPr>
            <p:ph type="sldImg"/>
          </p:nvPr>
        </p:nvSpPr>
        <p:spPr>
          <a:xfrm>
            <a:off x="381000" y="685800"/>
            <a:ext cx="6096000" cy="3429000"/>
          </a:xfrm>
        </p:spPr>
      </p:sp>
      <p:sp>
        <p:nvSpPr>
          <p:cNvPr id="65538" name="备注占位符 2"/>
          <p:cNvSpPr>
            <a:spLocks noGrp="1"/>
          </p:cNvSpPr>
          <p:nvPr>
            <p:ph type="body"/>
          </p:nvPr>
        </p:nvSpPr>
        <p:spPr/>
        <p:txBody>
          <a:bodyPr wrap="square" lIns="91440" tIns="45720" rIns="91440" bIns="45720" anchor="ctr"/>
          <a:lstStyle/>
          <a:p>
            <a:pPr lvl="0"/>
            <a:endParaRPr lang="zh-CN" altLang="en-US" dirty="0"/>
          </a:p>
        </p:txBody>
      </p:sp>
      <p:sp>
        <p:nvSpPr>
          <p:cNvPr id="6553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noTextEdit="1"/>
          </p:cNvSpPr>
          <p:nvPr>
            <p:ph type="sldImg"/>
          </p:nvPr>
        </p:nvSpPr>
        <p:spPr>
          <a:xfrm>
            <a:off x="381000" y="685800"/>
            <a:ext cx="6096000" cy="3429000"/>
          </a:xfrm>
        </p:spPr>
      </p:sp>
      <p:sp>
        <p:nvSpPr>
          <p:cNvPr id="67586" name="备注占位符 2"/>
          <p:cNvSpPr>
            <a:spLocks noGrp="1"/>
          </p:cNvSpPr>
          <p:nvPr>
            <p:ph type="body"/>
          </p:nvPr>
        </p:nvSpPr>
        <p:spPr/>
        <p:txBody>
          <a:bodyPr wrap="square" lIns="91440" tIns="45720" rIns="91440" bIns="45720" anchor="ctr"/>
          <a:lstStyle/>
          <a:p>
            <a:pPr lvl="0"/>
            <a:endParaRPr lang="zh-CN" altLang="en-US" dirty="0"/>
          </a:p>
        </p:txBody>
      </p:sp>
      <p:sp>
        <p:nvSpPr>
          <p:cNvPr id="6758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noTextEdit="1"/>
          </p:cNvSpPr>
          <p:nvPr>
            <p:ph type="sldImg"/>
          </p:nvPr>
        </p:nvSpPr>
        <p:spPr>
          <a:xfrm>
            <a:off x="381000" y="685800"/>
            <a:ext cx="6096000" cy="3429000"/>
          </a:xfrm>
        </p:spPr>
      </p:sp>
      <p:sp>
        <p:nvSpPr>
          <p:cNvPr id="69634" name="备注占位符 2"/>
          <p:cNvSpPr>
            <a:spLocks noGrp="1"/>
          </p:cNvSpPr>
          <p:nvPr>
            <p:ph type="body"/>
          </p:nvPr>
        </p:nvSpPr>
        <p:spPr/>
        <p:txBody>
          <a:bodyPr wrap="square" lIns="91440" tIns="45720" rIns="91440" bIns="45720" anchor="ctr"/>
          <a:lstStyle/>
          <a:p>
            <a:pPr lvl="0"/>
            <a:endParaRPr lang="zh-CN" altLang="en-US" dirty="0"/>
          </a:p>
        </p:txBody>
      </p:sp>
      <p:sp>
        <p:nvSpPr>
          <p:cNvPr id="6963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noTextEdit="1"/>
          </p:cNvSpPr>
          <p:nvPr>
            <p:ph type="sldImg"/>
          </p:nvPr>
        </p:nvSpPr>
        <p:spPr>
          <a:xfrm>
            <a:off x="381000" y="685800"/>
            <a:ext cx="6096000" cy="3429000"/>
          </a:xfrm>
        </p:spPr>
      </p:sp>
      <p:sp>
        <p:nvSpPr>
          <p:cNvPr id="71682" name="备注占位符 2"/>
          <p:cNvSpPr>
            <a:spLocks noGrp="1"/>
          </p:cNvSpPr>
          <p:nvPr>
            <p:ph type="body"/>
          </p:nvPr>
        </p:nvSpPr>
        <p:spPr/>
        <p:txBody>
          <a:bodyPr wrap="square" lIns="91440" tIns="45720" rIns="91440" bIns="45720" anchor="ctr"/>
          <a:lstStyle/>
          <a:p>
            <a:pPr lvl="0"/>
            <a:endParaRPr lang="zh-CN" altLang="en-US" dirty="0"/>
          </a:p>
        </p:txBody>
      </p:sp>
      <p:sp>
        <p:nvSpPr>
          <p:cNvPr id="4" name="灯片编号占位符 3"/>
          <p:cNvSpPr txBox="1">
            <a:spLocks noGrp="1"/>
          </p:cNvSpPr>
          <p:nvPr>
            <p:ph type="sldNum" sz="quarter"/>
          </p:nvPr>
        </p:nvSpPr>
        <p:spPr bwMode="auto">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40" tIns="45720" rIns="91440" bIns="45720" numCol="1" anchor="b" anchorCtr="0" compatLnSpc="1"/>
          <a:lstStyle/>
          <a:p>
            <a:pPr marL="0" marR="0" lvl="0" algn="r" defTabSz="914400" rtl="0" eaLnBrk="1" fontAlgn="auto" latinLnBrk="0" hangingPunct="1">
              <a:lnSpc>
                <a:spcPct val="100000"/>
              </a:lnSpc>
              <a:spcBef>
                <a:spcPts val="0"/>
              </a:spcBef>
              <a:spcAft>
                <a:spcPts val="0"/>
              </a:spcAft>
              <a:buClrTx/>
              <a:buSzTx/>
              <a:buFontTx/>
              <a:buNone/>
              <a:defRPr/>
            </a:pPr>
            <a:fld id="{CE1689F0-D8FB-450F-A36F-553F26501FEE}" type="slidenum">
              <a:rPr kumimoji="0" lang="zh-CN" altLang="en-US" sz="1800" b="0" i="0" u="none" strike="noStrike" kern="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sym typeface="+mn-ea"/>
              </a:rPr>
            </a:fld>
            <a:endParaRPr kumimoji="0" lang="en-US" sz="1800" b="0" i="0" u="none" strike="noStrike" kern="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sym typeface="+mn-e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noTextEdit="1"/>
          </p:cNvSpPr>
          <p:nvPr>
            <p:ph type="sldImg"/>
          </p:nvPr>
        </p:nvSpPr>
        <p:spPr>
          <a:xfrm>
            <a:off x="381000" y="685800"/>
            <a:ext cx="6096000" cy="3429000"/>
          </a:xfrm>
        </p:spPr>
      </p:sp>
      <p:sp>
        <p:nvSpPr>
          <p:cNvPr id="73730" name="备注占位符 2"/>
          <p:cNvSpPr>
            <a:spLocks noGrp="1"/>
          </p:cNvSpPr>
          <p:nvPr>
            <p:ph type="body"/>
          </p:nvPr>
        </p:nvSpPr>
        <p:spPr/>
        <p:txBody>
          <a:bodyPr wrap="square" lIns="91440" tIns="45720" rIns="91440" bIns="45720" anchor="ctr"/>
          <a:lstStyle/>
          <a:p>
            <a:pPr lvl="0"/>
            <a:endParaRPr lang="zh-CN" altLang="en-US" dirty="0"/>
          </a:p>
        </p:txBody>
      </p:sp>
      <p:sp>
        <p:nvSpPr>
          <p:cNvPr id="7373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noTextEdit="1"/>
          </p:cNvSpPr>
          <p:nvPr>
            <p:ph type="sldImg"/>
          </p:nvPr>
        </p:nvSpPr>
        <p:spPr>
          <a:xfrm>
            <a:off x="381000" y="685800"/>
            <a:ext cx="6096000" cy="3429000"/>
          </a:xfrm>
        </p:spPr>
      </p:sp>
      <p:sp>
        <p:nvSpPr>
          <p:cNvPr id="75778" name="备注占位符 2"/>
          <p:cNvSpPr>
            <a:spLocks noGrp="1"/>
          </p:cNvSpPr>
          <p:nvPr>
            <p:ph type="body"/>
          </p:nvPr>
        </p:nvSpPr>
        <p:spPr/>
        <p:txBody>
          <a:bodyPr wrap="square" lIns="91440" tIns="45720" rIns="91440" bIns="45720" anchor="ctr"/>
          <a:lstStyle/>
          <a:p>
            <a:pPr lvl="0"/>
            <a:endParaRPr lang="zh-CN" altLang="en-US" dirty="0"/>
          </a:p>
        </p:txBody>
      </p:sp>
      <p:sp>
        <p:nvSpPr>
          <p:cNvPr id="7577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幻灯片图像占位符 1"/>
          <p:cNvSpPr>
            <a:spLocks noGrp="1" noRot="1" noChangeAspect="1" noTextEdit="1"/>
          </p:cNvSpPr>
          <p:nvPr>
            <p:ph type="sldImg"/>
          </p:nvPr>
        </p:nvSpPr>
        <p:spPr>
          <a:xfrm>
            <a:off x="381000" y="685800"/>
            <a:ext cx="6096000" cy="3429000"/>
          </a:xfrm>
        </p:spPr>
      </p:sp>
      <p:sp>
        <p:nvSpPr>
          <p:cNvPr id="77826" name="备注占位符 2"/>
          <p:cNvSpPr>
            <a:spLocks noGrp="1"/>
          </p:cNvSpPr>
          <p:nvPr>
            <p:ph type="body"/>
          </p:nvPr>
        </p:nvSpPr>
        <p:spPr/>
        <p:txBody>
          <a:bodyPr wrap="square" lIns="91440" tIns="45720" rIns="91440" bIns="45720" anchor="ctr"/>
          <a:lstStyle/>
          <a:p>
            <a:pPr lvl="0"/>
            <a:endParaRPr lang="zh-CN" altLang="en-US" dirty="0"/>
          </a:p>
        </p:txBody>
      </p:sp>
      <p:sp>
        <p:nvSpPr>
          <p:cNvPr id="7782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幻灯片图像占位符 1"/>
          <p:cNvSpPr>
            <a:spLocks noGrp="1" noRot="1" noChangeAspect="1" noTextEdit="1"/>
          </p:cNvSpPr>
          <p:nvPr>
            <p:ph type="sldImg"/>
          </p:nvPr>
        </p:nvSpPr>
        <p:spPr>
          <a:xfrm>
            <a:off x="381000" y="685800"/>
            <a:ext cx="6096000" cy="3429000"/>
          </a:xfrm>
        </p:spPr>
      </p:sp>
      <p:sp>
        <p:nvSpPr>
          <p:cNvPr id="79874" name="备注占位符 2"/>
          <p:cNvSpPr>
            <a:spLocks noGrp="1"/>
          </p:cNvSpPr>
          <p:nvPr>
            <p:ph type="body"/>
          </p:nvPr>
        </p:nvSpPr>
        <p:spPr/>
        <p:txBody>
          <a:bodyPr wrap="square" lIns="91440" tIns="45720" rIns="91440" bIns="45720" anchor="ctr"/>
          <a:lstStyle/>
          <a:p>
            <a:pPr lvl="0"/>
            <a:endParaRPr lang="zh-CN" altLang="en-US" dirty="0"/>
          </a:p>
        </p:txBody>
      </p:sp>
      <p:sp>
        <p:nvSpPr>
          <p:cNvPr id="7987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bg>
      <p:bgPr>
        <a:solidFill>
          <a:srgbClr val="F1F1F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a:t>单击此处编辑母版文本样式</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pPr fontAlgn="base"/>
            <a:r>
              <a:rPr lang="zh-CN" altLang="en-US" strike="noStrike" noProof="1"/>
              <a:t>单击此处编辑母版标题样式</a:t>
            </a:r>
            <a:endParaRPr lang="zh-CN" altLang="en-US" strike="noStrike" noProof="1"/>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a:t>单击此处编辑母版文本样式</a:t>
            </a:r>
            <a:endParaRPr lang="zh-CN" altLang="en-US" strike="noStrike" noProof="1"/>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pPr fontAlgn="base"/>
            <a:r>
              <a:rPr lang="zh-CN" altLang="en-US" strike="noStrike" noProof="1"/>
              <a:t>单击此处编辑母版标题样式</a:t>
            </a:r>
            <a:endParaRPr lang="zh-CN" altLang="en-US" strike="noStrike" noProof="1"/>
          </a:p>
        </p:txBody>
      </p:sp>
      <p:sp>
        <p:nvSpPr>
          <p:cNvPr id="3" name="图片占位符 2"/>
          <p:cNvSpPr>
            <a:spLocks noGrp="1"/>
          </p:cNvSpPr>
          <p:nvPr>
            <p:ph type="pic" idx="1"/>
          </p:nvPr>
        </p:nvSpPr>
        <p:spPr>
          <a:xfrm>
            <a:off x="2390775" y="612775"/>
            <a:ext cx="7318375"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a:t>单击此处编辑母版文本样式</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pPr fontAlgn="base"/>
            <a:r>
              <a:rPr lang="zh-CN" altLang="en-US" strike="noStrike" noProof="1"/>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81963" cy="5218113"/>
          </a:xfrm>
        </p:spPr>
        <p:txBody>
          <a:bodyPr vert="eaVert"/>
          <a:lstStyle/>
          <a:p>
            <a:pPr lvl="0" fontAlgn="base"/>
            <a:r>
              <a:rPr lang="zh-CN" altLang="en-US" strike="noStrike" noProof="1"/>
              <a:t>单击此处编辑母版文本样式</a:t>
            </a:r>
            <a:endParaRPr lang="zh-CN" altLang="en-US" strike="noStrike" noProof="1"/>
          </a:p>
          <a:p>
            <a:pPr lvl="1" fontAlgn="base"/>
            <a:r>
              <a:rPr lang="zh-CN" altLang="en-US" strike="noStrike" noProof="1"/>
              <a:t>第二级</a:t>
            </a:r>
            <a:endParaRPr lang="zh-CN" altLang="en-US" strike="noStrike" noProof="1"/>
          </a:p>
          <a:p>
            <a:pPr lvl="2" fontAlgn="base"/>
            <a:r>
              <a:rPr lang="zh-CN" altLang="en-US" strike="noStrike" noProof="1"/>
              <a:t>第三级</a:t>
            </a:r>
            <a:endParaRPr lang="zh-CN" altLang="en-US" strike="noStrike" noProof="1"/>
          </a:p>
          <a:p>
            <a:pPr lvl="3" fontAlgn="base"/>
            <a:r>
              <a:rPr lang="zh-CN" altLang="en-US" strike="noStrike" noProof="1"/>
              <a:t>第四级</a:t>
            </a:r>
            <a:endParaRPr lang="zh-CN" altLang="en-US" strike="noStrike" noProof="1"/>
          </a:p>
          <a:p>
            <a:pPr lvl="4" fontAlgn="base"/>
            <a:r>
              <a:rPr lang="zh-CN" altLang="en-US" strike="noStrike" noProof="1"/>
              <a:t>第五级</a:t>
            </a:r>
            <a:endParaRPr lang="zh-CN" altLang="en-US" strike="noStrike" noProof="1"/>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bg>
      <p:bgPr>
        <a:solidFill>
          <a:srgbClr val="F1F1F1"/>
        </a:solidFill>
        <a:effectLst/>
      </p:bgPr>
    </p:bg>
    <p:spTree>
      <p:nvGrpSpPr>
        <p:cNvPr id="1" name=""/>
        <p:cNvGrpSpPr/>
        <p:nvPr/>
      </p:nvGrpSpPr>
      <p:grpSpPr>
        <a:xfrm>
          <a:off x="0" y="0"/>
          <a:ext cx="0" cy="0"/>
          <a:chOff x="0" y="0"/>
          <a:chExt cx="0" cy="0"/>
        </a:xfrm>
      </p:grpSpPr>
      <p:pic>
        <p:nvPicPr>
          <p:cNvPr id="4" name="Picture 2" descr="PPECLOGO-eff-0-1"/>
          <p:cNvPicPr>
            <a:picLocks noChangeAspect="1"/>
          </p:cNvPicPr>
          <p:nvPr userDrawn="1"/>
        </p:nvPicPr>
        <p:blipFill>
          <a:blip r:embed="rId2"/>
          <a:stretch>
            <a:fillRect/>
          </a:stretch>
        </p:blipFill>
        <p:spPr>
          <a:xfrm>
            <a:off x="4146550" y="2886075"/>
            <a:ext cx="1060450" cy="800100"/>
          </a:xfrm>
          <a:prstGeom prst="rect">
            <a:avLst/>
          </a:prstGeom>
          <a:noFill/>
          <a:ln w="9525">
            <a:noFill/>
          </a:ln>
        </p:spPr>
      </p:pic>
      <p:pic>
        <p:nvPicPr>
          <p:cNvPr id="5" name="Picture 3" descr="PPECLOGO-eff-0-2"/>
          <p:cNvPicPr>
            <a:picLocks noChangeAspect="1"/>
          </p:cNvPicPr>
          <p:nvPr userDrawn="1"/>
        </p:nvPicPr>
        <p:blipFill>
          <a:blip r:embed="rId3"/>
          <a:stretch>
            <a:fillRect/>
          </a:stretch>
        </p:blipFill>
        <p:spPr>
          <a:xfrm>
            <a:off x="8431213" y="2757488"/>
            <a:ext cx="1095375" cy="839787"/>
          </a:xfrm>
          <a:prstGeom prst="rect">
            <a:avLst/>
          </a:prstGeom>
          <a:noFill/>
          <a:ln w="9525">
            <a:noFill/>
          </a:ln>
        </p:spPr>
      </p:pic>
      <p:pic>
        <p:nvPicPr>
          <p:cNvPr id="6" name="Picture 4" descr="PPECLOGO-eff-0-3"/>
          <p:cNvPicPr>
            <a:picLocks noChangeAspect="1"/>
          </p:cNvPicPr>
          <p:nvPr userDrawn="1"/>
        </p:nvPicPr>
        <p:blipFill>
          <a:blip r:embed="rId4"/>
          <a:stretch>
            <a:fillRect/>
          </a:stretch>
        </p:blipFill>
        <p:spPr>
          <a:xfrm>
            <a:off x="1039813" y="1447800"/>
            <a:ext cx="3014662" cy="2376488"/>
          </a:xfrm>
          <a:prstGeom prst="rect">
            <a:avLst/>
          </a:prstGeom>
          <a:noFill/>
          <a:ln w="9525">
            <a:noFill/>
          </a:ln>
        </p:spPr>
      </p:pic>
      <p:pic>
        <p:nvPicPr>
          <p:cNvPr id="7" name="Picture 5" descr="PPECLOGO-eff-0-1"/>
          <p:cNvPicPr>
            <a:picLocks noChangeAspect="1"/>
          </p:cNvPicPr>
          <p:nvPr userDrawn="1"/>
        </p:nvPicPr>
        <p:blipFill>
          <a:blip r:embed="rId5"/>
          <a:stretch>
            <a:fillRect/>
          </a:stretch>
        </p:blipFill>
        <p:spPr>
          <a:xfrm>
            <a:off x="4467225" y="3770313"/>
            <a:ext cx="523875" cy="396875"/>
          </a:xfrm>
          <a:prstGeom prst="rect">
            <a:avLst/>
          </a:prstGeom>
          <a:noFill/>
          <a:ln w="9525">
            <a:noFill/>
          </a:ln>
        </p:spPr>
      </p:pic>
      <p:pic>
        <p:nvPicPr>
          <p:cNvPr id="8" name="Picture 6" descr="PPECLOGO-eff-0-1"/>
          <p:cNvPicPr>
            <a:picLocks noChangeAspect="1"/>
          </p:cNvPicPr>
          <p:nvPr userDrawn="1"/>
        </p:nvPicPr>
        <p:blipFill>
          <a:blip r:embed="rId6"/>
          <a:stretch>
            <a:fillRect/>
          </a:stretch>
        </p:blipFill>
        <p:spPr>
          <a:xfrm>
            <a:off x="7377113" y="2903538"/>
            <a:ext cx="400050" cy="303212"/>
          </a:xfrm>
          <a:prstGeom prst="rect">
            <a:avLst/>
          </a:prstGeom>
          <a:noFill/>
          <a:ln w="9525">
            <a:noFill/>
          </a:ln>
        </p:spPr>
      </p:pic>
      <p:pic>
        <p:nvPicPr>
          <p:cNvPr id="9" name="Picture 8" descr="PPECLOGO-eff-0-2"/>
          <p:cNvPicPr>
            <a:picLocks noChangeAspect="1"/>
          </p:cNvPicPr>
          <p:nvPr userDrawn="1"/>
        </p:nvPicPr>
        <p:blipFill>
          <a:blip r:embed="rId7"/>
          <a:stretch>
            <a:fillRect/>
          </a:stretch>
        </p:blipFill>
        <p:spPr>
          <a:xfrm>
            <a:off x="5278438" y="2574925"/>
            <a:ext cx="981075" cy="750888"/>
          </a:xfrm>
          <a:prstGeom prst="rect">
            <a:avLst/>
          </a:prstGeom>
          <a:noFill/>
          <a:ln w="9525">
            <a:noFill/>
          </a:ln>
        </p:spPr>
      </p:pic>
      <p:pic>
        <p:nvPicPr>
          <p:cNvPr id="10" name="Picture 9" descr="PPECLOGO-eff-5-4"/>
          <p:cNvPicPr>
            <a:picLocks noChangeAspect="1"/>
          </p:cNvPicPr>
          <p:nvPr userDrawn="1"/>
        </p:nvPicPr>
        <p:blipFill>
          <a:blip r:embed="rId8"/>
          <a:stretch>
            <a:fillRect/>
          </a:stretch>
        </p:blipFill>
        <p:spPr>
          <a:xfrm>
            <a:off x="3262313" y="3206750"/>
            <a:ext cx="1477962" cy="1123950"/>
          </a:xfrm>
          <a:prstGeom prst="rect">
            <a:avLst/>
          </a:prstGeom>
          <a:noFill/>
          <a:ln w="9525">
            <a:noFill/>
          </a:ln>
        </p:spPr>
      </p:pic>
      <p:pic>
        <p:nvPicPr>
          <p:cNvPr id="11" name="Picture 10" descr="PPECLOGO-eff-5-2"/>
          <p:cNvPicPr>
            <a:picLocks noChangeAspect="1"/>
          </p:cNvPicPr>
          <p:nvPr userDrawn="1"/>
        </p:nvPicPr>
        <p:blipFill>
          <a:blip r:embed="rId9"/>
          <a:stretch>
            <a:fillRect/>
          </a:stretch>
        </p:blipFill>
        <p:spPr>
          <a:xfrm>
            <a:off x="5353050" y="3446463"/>
            <a:ext cx="1833563" cy="1435100"/>
          </a:xfrm>
          <a:prstGeom prst="rect">
            <a:avLst/>
          </a:prstGeom>
          <a:noFill/>
          <a:ln w="9525">
            <a:noFill/>
          </a:ln>
        </p:spPr>
      </p:pic>
      <p:pic>
        <p:nvPicPr>
          <p:cNvPr id="12" name="Picture 11" descr="PPECLOGO-eff-5-4"/>
          <p:cNvPicPr>
            <a:picLocks noChangeAspect="1"/>
          </p:cNvPicPr>
          <p:nvPr userDrawn="1"/>
        </p:nvPicPr>
        <p:blipFill>
          <a:blip r:embed="rId10"/>
          <a:stretch>
            <a:fillRect/>
          </a:stretch>
        </p:blipFill>
        <p:spPr>
          <a:xfrm>
            <a:off x="9885363" y="2725738"/>
            <a:ext cx="1117600" cy="850900"/>
          </a:xfrm>
          <a:prstGeom prst="rect">
            <a:avLst/>
          </a:prstGeom>
          <a:noFill/>
          <a:ln w="9525">
            <a:noFill/>
          </a:ln>
        </p:spPr>
      </p:pic>
      <p:pic>
        <p:nvPicPr>
          <p:cNvPr id="13" name="Picture 12" descr="PPECLOGO-eff-0-1"/>
          <p:cNvPicPr>
            <a:picLocks noChangeAspect="1"/>
          </p:cNvPicPr>
          <p:nvPr userDrawn="1"/>
        </p:nvPicPr>
        <p:blipFill>
          <a:blip r:embed="rId11"/>
          <a:stretch>
            <a:fillRect/>
          </a:stretch>
        </p:blipFill>
        <p:spPr>
          <a:xfrm>
            <a:off x="7942263" y="3624263"/>
            <a:ext cx="522287" cy="393700"/>
          </a:xfrm>
          <a:prstGeom prst="rect">
            <a:avLst/>
          </a:prstGeom>
          <a:noFill/>
          <a:ln w="9525">
            <a:noFill/>
          </a:ln>
        </p:spPr>
      </p:pic>
      <p:pic>
        <p:nvPicPr>
          <p:cNvPr id="14" name="Picture 13" descr="PPECLOGO-eff-0-1"/>
          <p:cNvPicPr>
            <a:picLocks noChangeAspect="1"/>
          </p:cNvPicPr>
          <p:nvPr userDrawn="1"/>
        </p:nvPicPr>
        <p:blipFill>
          <a:blip r:embed="rId11"/>
          <a:stretch>
            <a:fillRect/>
          </a:stretch>
        </p:blipFill>
        <p:spPr>
          <a:xfrm>
            <a:off x="11255375" y="2365375"/>
            <a:ext cx="522288" cy="392113"/>
          </a:xfrm>
          <a:prstGeom prst="rect">
            <a:avLst/>
          </a:prstGeom>
          <a:noFill/>
          <a:ln w="9525">
            <a:noFill/>
          </a:ln>
        </p:spPr>
      </p:pic>
      <p:pic>
        <p:nvPicPr>
          <p:cNvPr id="15" name="Picture 14" descr="PPECLOGO-eff2-1-2"/>
          <p:cNvPicPr>
            <a:picLocks noChangeAspect="1"/>
          </p:cNvPicPr>
          <p:nvPr userDrawn="1"/>
        </p:nvPicPr>
        <p:blipFill>
          <a:blip r:embed="rId12"/>
          <a:stretch>
            <a:fillRect/>
          </a:stretch>
        </p:blipFill>
        <p:spPr>
          <a:xfrm>
            <a:off x="2054225" y="2795588"/>
            <a:ext cx="1697038" cy="1428750"/>
          </a:xfrm>
          <a:prstGeom prst="rect">
            <a:avLst/>
          </a:prstGeom>
          <a:noFill/>
          <a:ln w="9525">
            <a:noFill/>
          </a:ln>
        </p:spPr>
      </p:pic>
      <p:pic>
        <p:nvPicPr>
          <p:cNvPr id="16" name="Picture 15" descr="PPECLOGO-eff2-1-3"/>
          <p:cNvPicPr>
            <a:picLocks noChangeAspect="1"/>
          </p:cNvPicPr>
          <p:nvPr userDrawn="1"/>
        </p:nvPicPr>
        <p:blipFill>
          <a:blip r:embed="rId13"/>
          <a:stretch>
            <a:fillRect/>
          </a:stretch>
        </p:blipFill>
        <p:spPr>
          <a:xfrm>
            <a:off x="3983038" y="2786063"/>
            <a:ext cx="438150" cy="365125"/>
          </a:xfrm>
          <a:prstGeom prst="rect">
            <a:avLst/>
          </a:prstGeom>
          <a:noFill/>
          <a:ln w="9525">
            <a:noFill/>
          </a:ln>
        </p:spPr>
      </p:pic>
      <p:pic>
        <p:nvPicPr>
          <p:cNvPr id="17" name="Picture 16" descr="PPECLOGO-eff2-1-4"/>
          <p:cNvPicPr>
            <a:picLocks noChangeAspect="1"/>
          </p:cNvPicPr>
          <p:nvPr userDrawn="1"/>
        </p:nvPicPr>
        <p:blipFill>
          <a:blip r:embed="rId14"/>
          <a:stretch>
            <a:fillRect/>
          </a:stretch>
        </p:blipFill>
        <p:spPr>
          <a:xfrm>
            <a:off x="8520113" y="3325813"/>
            <a:ext cx="703262" cy="585787"/>
          </a:xfrm>
          <a:prstGeom prst="rect">
            <a:avLst/>
          </a:prstGeom>
          <a:noFill/>
          <a:ln w="9525">
            <a:noFill/>
          </a:ln>
        </p:spPr>
      </p:pic>
      <p:pic>
        <p:nvPicPr>
          <p:cNvPr id="18" name="Picture 17" descr="PPECLOGO-eff2-1-3"/>
          <p:cNvPicPr>
            <a:picLocks noChangeAspect="1"/>
          </p:cNvPicPr>
          <p:nvPr userDrawn="1"/>
        </p:nvPicPr>
        <p:blipFill>
          <a:blip r:embed="rId13"/>
          <a:stretch>
            <a:fillRect/>
          </a:stretch>
        </p:blipFill>
        <p:spPr>
          <a:xfrm>
            <a:off x="9239250" y="2909888"/>
            <a:ext cx="360363" cy="301625"/>
          </a:xfrm>
          <a:prstGeom prst="rect">
            <a:avLst/>
          </a:prstGeom>
          <a:noFill/>
          <a:ln w="9525">
            <a:noFill/>
          </a:ln>
        </p:spPr>
      </p:pic>
      <p:pic>
        <p:nvPicPr>
          <p:cNvPr id="19" name="Picture 18" descr="PPECLOGO-eff2-1-3"/>
          <p:cNvPicPr>
            <a:picLocks noChangeAspect="1"/>
          </p:cNvPicPr>
          <p:nvPr userDrawn="1"/>
        </p:nvPicPr>
        <p:blipFill>
          <a:blip r:embed="rId13"/>
          <a:stretch>
            <a:fillRect/>
          </a:stretch>
        </p:blipFill>
        <p:spPr>
          <a:xfrm>
            <a:off x="9745663" y="3446463"/>
            <a:ext cx="280987" cy="236537"/>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6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8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8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6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6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1F1F1"/>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dirty="0"/>
              <a:t>单击此处编辑母版标题样式</a:t>
            </a:r>
            <a:endParaRPr lang="zh-CN" altLang="en-US" dirty="0"/>
          </a:p>
        </p:txBody>
      </p:sp>
      <p:sp>
        <p:nvSpPr>
          <p:cNvPr id="1027" name="Rectangle 3"/>
          <p:cNvSpPr>
            <a:spLocks noGrp="1"/>
          </p:cNvSpPr>
          <p:nvPr>
            <p:ph type="body"/>
          </p:nvPr>
        </p:nvSpPr>
        <p:spPr>
          <a:xfrm>
            <a:off x="609600" y="1600200"/>
            <a:ext cx="10977563" cy="4525963"/>
          </a:xfrm>
          <a:prstGeom prst="rect">
            <a:avLst/>
          </a:prstGeom>
          <a:noFill/>
          <a:ln w="9525">
            <a:noFill/>
          </a:ln>
        </p:spPr>
        <p:txBody>
          <a:bodyPr anchor="t"/>
          <a:lstStyle/>
          <a:p>
            <a:pPr lvl="0"/>
            <a:r>
              <a:rPr lang="zh-CN" altLang="en-US" dirty="0"/>
              <a:t>单击此处编辑母版文本样式</a:t>
            </a:r>
            <a:endParaRPr lang="zh-CN" altLang="en-US" dirty="0"/>
          </a:p>
          <a:p>
            <a:pPr lvl="1" indent="-285750"/>
            <a:r>
              <a:rPr lang="zh-CN" altLang="en-US" dirty="0"/>
              <a:t>第二级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hf sldNum="0" hdr="0" ftr="0" dt="0"/>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16.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17.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19.png"/><Relationship Id="rId1"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2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image" Target="../media/image19.pn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3.xml"/><Relationship Id="rId2" Type="http://schemas.openxmlformats.org/officeDocument/2006/relationships/image" Target="../media/image19.png"/><Relationship Id="rId1"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3.xml"/><Relationship Id="rId2" Type="http://schemas.openxmlformats.org/officeDocument/2006/relationships/image" Target="../media/image19.png"/><Relationship Id="rId1" Type="http://schemas.openxmlformats.org/officeDocument/2006/relationships/image" Target="../media/image1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2.xml"/><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3.xml"/><Relationship Id="rId2" Type="http://schemas.openxmlformats.org/officeDocument/2006/relationships/image" Target="../media/image19.png"/><Relationship Id="rId1" Type="http://schemas.openxmlformats.org/officeDocument/2006/relationships/image" Target="../media/image1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2.xml"/><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2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9" name="Freeform 5"/>
          <p:cNvSpPr/>
          <p:nvPr/>
        </p:nvSpPr>
        <p:spPr bwMode="auto">
          <a:xfrm>
            <a:off x="0" y="0"/>
            <a:ext cx="4540250" cy="6858000"/>
          </a:xfrm>
          <a:custGeom>
            <a:avLst/>
            <a:gdLst>
              <a:gd name="T0" fmla="*/ 6434 w 6434"/>
              <a:gd name="T1" fmla="*/ 9000 h 9000"/>
              <a:gd name="T2" fmla="*/ 3468 w 6434"/>
              <a:gd name="T3" fmla="*/ 0 h 9000"/>
              <a:gd name="T4" fmla="*/ 0 w 6434"/>
              <a:gd name="T5" fmla="*/ 0 h 9000"/>
              <a:gd name="T6" fmla="*/ 0 w 6434"/>
              <a:gd name="T7" fmla="*/ 9000 h 9000"/>
              <a:gd name="T8" fmla="*/ 6434 w 6434"/>
              <a:gd name="T9" fmla="*/ 9000 h 9000"/>
            </a:gdLst>
            <a:ahLst/>
            <a:cxnLst>
              <a:cxn ang="0">
                <a:pos x="T0" y="T1"/>
              </a:cxn>
              <a:cxn ang="0">
                <a:pos x="T2" y="T3"/>
              </a:cxn>
              <a:cxn ang="0">
                <a:pos x="T4" y="T5"/>
              </a:cxn>
              <a:cxn ang="0">
                <a:pos x="T6" y="T7"/>
              </a:cxn>
              <a:cxn ang="0">
                <a:pos x="T8" y="T9"/>
              </a:cxn>
            </a:cxnLst>
            <a:rect l="0" t="0" r="r" b="b"/>
            <a:pathLst>
              <a:path w="6434" h="9000">
                <a:moveTo>
                  <a:pt x="6434" y="9000"/>
                </a:moveTo>
                <a:lnTo>
                  <a:pt x="3468" y="0"/>
                </a:lnTo>
                <a:lnTo>
                  <a:pt x="0" y="0"/>
                </a:lnTo>
                <a:lnTo>
                  <a:pt x="0" y="9000"/>
                </a:lnTo>
                <a:lnTo>
                  <a:pt x="6434" y="900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7171" name="图片 9"/>
          <p:cNvPicPr>
            <a:picLocks noChangeAspect="1"/>
          </p:cNvPicPr>
          <p:nvPr/>
        </p:nvPicPr>
        <p:blipFill>
          <a:blip r:embed="rId1"/>
          <a:stretch>
            <a:fillRect/>
          </a:stretch>
        </p:blipFill>
        <p:spPr>
          <a:xfrm>
            <a:off x="258763" y="1844675"/>
            <a:ext cx="4635500" cy="4616450"/>
          </a:xfrm>
          <a:prstGeom prst="rect">
            <a:avLst/>
          </a:prstGeom>
          <a:noFill/>
          <a:ln w="9525">
            <a:noFill/>
          </a:ln>
        </p:spPr>
      </p:pic>
      <p:sp>
        <p:nvSpPr>
          <p:cNvPr id="15" name="Rectangle 3"/>
          <p:cNvSpPr txBox="1">
            <a:spLocks noChangeArrowheads="1"/>
          </p:cNvSpPr>
          <p:nvPr/>
        </p:nvSpPr>
        <p:spPr bwMode="auto">
          <a:xfrm>
            <a:off x="5449888" y="2349500"/>
            <a:ext cx="6119813" cy="1677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6600" b="1" i="0" u="none" strike="noStrike" kern="1200" cap="none" spc="0" normalizeH="0" baseline="0" noProof="0" dirty="0">
                <a:ln>
                  <a:noFill/>
                </a:ln>
                <a:solidFill>
                  <a:schemeClr val="tx1"/>
                </a:solidFill>
                <a:effectLst/>
                <a:uLnTx/>
                <a:uFillTx/>
                <a:latin typeface="+mn-ea"/>
                <a:ea typeface="+mn-ea"/>
                <a:cs typeface="+mj-cs"/>
              </a:rPr>
              <a:t>影视传媒广告文化传播</a:t>
            </a:r>
            <a:r>
              <a:rPr kumimoji="0" lang="en-US" altLang="zh-CN" sz="6600" b="1" i="0" u="none" strike="noStrike" kern="1200" cap="none" spc="0" normalizeH="0" baseline="0" noProof="0" dirty="0">
                <a:ln>
                  <a:noFill/>
                </a:ln>
                <a:solidFill>
                  <a:schemeClr val="tx1"/>
                </a:solidFill>
                <a:effectLst/>
                <a:uLnTx/>
                <a:uFillTx/>
                <a:latin typeface="+mn-ea"/>
                <a:ea typeface="+mn-ea"/>
                <a:cs typeface="+mj-cs"/>
              </a:rPr>
              <a:t>PPT</a:t>
            </a:r>
            <a:endParaRPr kumimoji="0" lang="zh-CN" sz="6600" b="1" i="0" u="none" strike="noStrike" kern="1200" cap="none" spc="0" normalizeH="0" baseline="0" noProof="0" dirty="0">
              <a:ln>
                <a:noFill/>
              </a:ln>
              <a:solidFill>
                <a:schemeClr val="tx1"/>
              </a:solidFill>
              <a:effectLst/>
              <a:uLnTx/>
              <a:uFillTx/>
              <a:latin typeface="+mn-ea"/>
              <a:ea typeface="+mn-ea"/>
              <a:cs typeface="+mj-cs"/>
            </a:endParaRPr>
          </a:p>
        </p:txBody>
      </p:sp>
      <p:sp>
        <p:nvSpPr>
          <p:cNvPr id="16" name="Rectangle 4"/>
          <p:cNvSpPr txBox="1">
            <a:spLocks noChangeArrowheads="1"/>
          </p:cNvSpPr>
          <p:nvPr/>
        </p:nvSpPr>
        <p:spPr bwMode="auto">
          <a:xfrm>
            <a:off x="5738813" y="1844675"/>
            <a:ext cx="5697538"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j-cs"/>
              </a:rPr>
              <a:t>文化传媒广告、视频娱乐、影视视频等通用</a:t>
            </a:r>
            <a:r>
              <a:rPr kumimoji="0" lang="en-US" altLang="zh-CN" sz="1800" b="0" i="0" u="none" strike="noStrike" kern="1200" cap="none" spc="0" normalizeH="0" baseline="0" noProof="0" dirty="0">
                <a:ln>
                  <a:noFill/>
                </a:ln>
                <a:solidFill>
                  <a:schemeClr val="accent1"/>
                </a:solidFill>
                <a:effectLst/>
                <a:uLnTx/>
                <a:uFillTx/>
                <a:latin typeface="+mn-ea"/>
                <a:ea typeface="+mn-ea"/>
                <a:cs typeface="+mj-cs"/>
              </a:rPr>
              <a:t>PPT</a:t>
            </a:r>
            <a:r>
              <a:rPr kumimoji="0" lang="zh-CN" altLang="en-US" sz="1800" b="0" i="0" u="none" strike="noStrike" kern="1200" cap="none" spc="0" normalizeH="0" baseline="0" noProof="0" dirty="0">
                <a:ln>
                  <a:noFill/>
                </a:ln>
                <a:solidFill>
                  <a:schemeClr val="accent1"/>
                </a:solidFill>
                <a:effectLst/>
                <a:uLnTx/>
                <a:uFillTx/>
                <a:latin typeface="+mn-ea"/>
                <a:ea typeface="+mn-ea"/>
                <a:cs typeface="+mj-cs"/>
              </a:rPr>
              <a:t>模板</a:t>
            </a:r>
            <a:endParaRPr kumimoji="0" lang="zh-CN" altLang="zh-CN" sz="1800" b="0" i="0" u="none" strike="noStrike" kern="1200" cap="none" spc="0" normalizeH="0" baseline="0" noProof="0" dirty="0">
              <a:ln>
                <a:noFill/>
              </a:ln>
              <a:solidFill>
                <a:schemeClr val="accent1"/>
              </a:solidFill>
              <a:effectLst/>
              <a:uLnTx/>
              <a:uFillTx/>
              <a:latin typeface="+mn-ea"/>
              <a:ea typeface="+mn-ea"/>
              <a:cs typeface="+mj-cs"/>
            </a:endParaRPr>
          </a:p>
        </p:txBody>
      </p:sp>
      <p:sp>
        <p:nvSpPr>
          <p:cNvPr id="17" name="Freeform 19"/>
          <p:cNvSpPr>
            <a:spLocks noEditPoints="1"/>
          </p:cNvSpPr>
          <p:nvPr/>
        </p:nvSpPr>
        <p:spPr>
          <a:xfrm>
            <a:off x="9818688" y="488950"/>
            <a:ext cx="1712912" cy="720725"/>
          </a:xfrm>
          <a:custGeom>
            <a:avLst/>
            <a:gdLst/>
            <a:ahLst/>
            <a:cxnLst>
              <a:cxn ang="0">
                <a:pos x="14460" y="7894"/>
              </a:cxn>
              <a:cxn ang="0">
                <a:pos x="573057" y="0"/>
              </a:cxn>
              <a:cxn ang="0">
                <a:pos x="618719" y="397051"/>
              </a:cxn>
              <a:cxn ang="0">
                <a:pos x="1218413" y="467304"/>
              </a:cxn>
              <a:cxn ang="0">
                <a:pos x="901062" y="67096"/>
              </a:cxn>
              <a:cxn ang="0">
                <a:pos x="1067729" y="41836"/>
              </a:cxn>
              <a:cxn ang="0">
                <a:pos x="1100453" y="265227"/>
              </a:cxn>
              <a:cxn ang="0">
                <a:pos x="1302127" y="232073"/>
              </a:cxn>
              <a:cxn ang="0">
                <a:pos x="1499234" y="438098"/>
              </a:cxn>
              <a:cxn ang="0">
                <a:pos x="1712323" y="513087"/>
              </a:cxn>
              <a:cxn ang="0">
                <a:pos x="141552" y="575447"/>
              </a:cxn>
              <a:cxn ang="0">
                <a:pos x="111872" y="595971"/>
              </a:cxn>
              <a:cxn ang="0">
                <a:pos x="114155" y="693852"/>
              </a:cxn>
              <a:cxn ang="0">
                <a:pos x="178082" y="550977"/>
              </a:cxn>
              <a:cxn ang="0">
                <a:pos x="178082" y="550977"/>
              </a:cxn>
              <a:cxn ang="0">
                <a:pos x="263317" y="603075"/>
              </a:cxn>
              <a:cxn ang="0">
                <a:pos x="242008" y="627545"/>
              </a:cxn>
              <a:cxn ang="0">
                <a:pos x="156773" y="701746"/>
              </a:cxn>
              <a:cxn ang="0">
                <a:pos x="255707" y="700167"/>
              </a:cxn>
              <a:cxn ang="0">
                <a:pos x="316589" y="632281"/>
              </a:cxn>
              <a:cxn ang="0">
                <a:pos x="317351" y="655173"/>
              </a:cxn>
              <a:cxn ang="0">
                <a:pos x="316589" y="593603"/>
              </a:cxn>
              <a:cxn ang="0">
                <a:pos x="411719" y="595971"/>
              </a:cxn>
              <a:cxn ang="0">
                <a:pos x="404108" y="679643"/>
              </a:cxn>
              <a:cxn ang="0">
                <a:pos x="282343" y="564396"/>
              </a:cxn>
              <a:cxn ang="0">
                <a:pos x="534245" y="690694"/>
              </a:cxn>
              <a:cxn ang="0">
                <a:pos x="534245" y="690694"/>
              </a:cxn>
              <a:cxn ang="0">
                <a:pos x="611870" y="692273"/>
              </a:cxn>
              <a:cxn ang="0">
                <a:pos x="813544" y="620441"/>
              </a:cxn>
              <a:cxn ang="0">
                <a:pos x="796040" y="596760"/>
              </a:cxn>
              <a:cxn ang="0">
                <a:pos x="757227" y="633860"/>
              </a:cxn>
              <a:cxn ang="0">
                <a:pos x="895735" y="566764"/>
              </a:cxn>
              <a:cxn ang="0">
                <a:pos x="973360" y="555713"/>
              </a:cxn>
              <a:cxn ang="0">
                <a:pos x="1099692" y="562817"/>
              </a:cxn>
              <a:cxn ang="0">
                <a:pos x="1089798" y="674907"/>
              </a:cxn>
              <a:cxn ang="0">
                <a:pos x="990103" y="592024"/>
              </a:cxn>
              <a:cxn ang="0">
                <a:pos x="1047181" y="592024"/>
              </a:cxn>
              <a:cxn ang="0">
                <a:pos x="1051747" y="646490"/>
              </a:cxn>
              <a:cxn ang="0">
                <a:pos x="1213847" y="588077"/>
              </a:cxn>
              <a:cxn ang="0">
                <a:pos x="1247332" y="654384"/>
              </a:cxn>
              <a:cxn ang="0">
                <a:pos x="1206236" y="652805"/>
              </a:cxn>
              <a:cxn ang="0">
                <a:pos x="1257987" y="546241"/>
              </a:cxn>
              <a:cxn ang="0">
                <a:pos x="1244288" y="647279"/>
              </a:cxn>
              <a:cxn ang="0">
                <a:pos x="1417803" y="662277"/>
              </a:cxn>
              <a:cxn ang="0">
                <a:pos x="1420087" y="698588"/>
              </a:cxn>
              <a:cxn ang="0">
                <a:pos x="1412476" y="612547"/>
              </a:cxn>
              <a:cxn ang="0">
                <a:pos x="1347027" y="558871"/>
              </a:cxn>
              <a:cxn ang="0">
                <a:pos x="1341700" y="694641"/>
              </a:cxn>
              <a:cxn ang="0">
                <a:pos x="1318108" y="550187"/>
              </a:cxn>
              <a:cxn ang="0">
                <a:pos x="1318108" y="550187"/>
              </a:cxn>
              <a:cxn ang="0">
                <a:pos x="1395734" y="550187"/>
              </a:cxn>
              <a:cxn ang="0">
                <a:pos x="1388884" y="687537"/>
              </a:cxn>
              <a:cxn ang="0">
                <a:pos x="1362248" y="700167"/>
              </a:cxn>
              <a:cxn ang="0">
                <a:pos x="1489340" y="700956"/>
              </a:cxn>
              <a:cxn ang="0">
                <a:pos x="1510649" y="607811"/>
              </a:cxn>
              <a:cxn ang="0">
                <a:pos x="1514455" y="646490"/>
              </a:cxn>
              <a:cxn ang="0">
                <a:pos x="1606539" y="595971"/>
              </a:cxn>
              <a:cxn ang="0">
                <a:pos x="1622521" y="637018"/>
              </a:cxn>
              <a:cxn ang="0">
                <a:pos x="1563922" y="697799"/>
              </a:cxn>
              <a:cxn ang="0">
                <a:pos x="1544896" y="648858"/>
              </a:cxn>
              <a:cxn ang="0">
                <a:pos x="1627087" y="683590"/>
              </a:cxn>
              <a:cxn ang="0">
                <a:pos x="1630893" y="596760"/>
              </a:cxn>
              <a:cxn ang="0">
                <a:pos x="1580664" y="543083"/>
              </a:cxn>
            </a:cxnLst>
            <a:rect l="0" t="0" r="0" b="0"/>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tx1"/>
          </a:solidFill>
          <a:ln w="9525">
            <a:noFill/>
          </a:ln>
        </p:spPr>
        <p:txBody>
          <a:bodyPr/>
          <a:lstStyle/>
          <a:p>
            <a:endParaRPr lang="zh-CN" altLang="en-US"/>
          </a:p>
        </p:txBody>
      </p:sp>
      <p:sp>
        <p:nvSpPr>
          <p:cNvPr id="18" name="TextBox 12"/>
          <p:cNvSpPr txBox="1"/>
          <p:nvPr/>
        </p:nvSpPr>
        <p:spPr>
          <a:xfrm>
            <a:off x="8186613" y="4292600"/>
            <a:ext cx="1801937" cy="369332"/>
          </a:xfrm>
          <a:prstGeom prst="rect">
            <a:avLst/>
          </a:prstGeom>
          <a:solidFill>
            <a:schemeClr val="accent4"/>
          </a:solid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2"/>
                </a:solidFill>
                <a:effectLst/>
                <a:uLnTx/>
                <a:uFillTx/>
                <a:latin typeface="+mj-ea"/>
                <a:ea typeface="+mj-ea"/>
                <a:cs typeface="+mn-cs"/>
              </a:rPr>
              <a:t>汇报人：代用名</a:t>
            </a:r>
            <a:endParaRPr kumimoji="0" lang="zh-CN" altLang="en-US" sz="18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9" name="TextBox 25"/>
          <p:cNvSpPr txBox="1"/>
          <p:nvPr/>
        </p:nvSpPr>
        <p:spPr>
          <a:xfrm>
            <a:off x="10067925" y="4292600"/>
            <a:ext cx="1368425" cy="369332"/>
          </a:xfrm>
          <a:prstGeom prst="rect">
            <a:avLst/>
          </a:prstGeom>
          <a:solidFill>
            <a:schemeClr val="bg2"/>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schemeClr val="accent2"/>
                </a:solidFill>
                <a:effectLst/>
                <a:uLnTx/>
                <a:uFillTx/>
                <a:latin typeface="+mj-ea"/>
                <a:ea typeface="+mj-ea"/>
                <a:cs typeface="+mn-cs"/>
              </a:rPr>
              <a:t>2019-12-1</a:t>
            </a:r>
            <a:endParaRPr kumimoji="0" lang="zh-CN" altLang="en-US" sz="1800" b="0" i="0" u="none" strike="noStrike" kern="1200" cap="none" spc="0" normalizeH="0" baseline="0" noProof="0" dirty="0">
              <a:ln>
                <a:noFill/>
              </a:ln>
              <a:solidFill>
                <a:schemeClr val="accent2"/>
              </a:solidFill>
              <a:effectLst/>
              <a:uLnTx/>
              <a:uFillTx/>
              <a:latin typeface="+mj-ea"/>
              <a:ea typeface="+mj-ea"/>
              <a:cs typeface="+mn-cs"/>
            </a:endParaRPr>
          </a:p>
        </p:txBody>
      </p:sp>
      <p:sp>
        <p:nvSpPr>
          <p:cNvPr id="20" name="Rectangle 4"/>
          <p:cNvSpPr txBox="1"/>
          <p:nvPr/>
        </p:nvSpPr>
        <p:spPr>
          <a:xfrm>
            <a:off x="7229475" y="5805488"/>
            <a:ext cx="4340225" cy="341312"/>
          </a:xfrm>
          <a:prstGeom prst="rect">
            <a:avLst/>
          </a:prstGeom>
          <a:noFill/>
          <a:ln w="9525">
            <a:noFill/>
          </a:ln>
        </p:spPr>
        <p:txBody>
          <a:bodyPr anchor="ctr"/>
          <a:lstStyle/>
          <a:p>
            <a:pPr lvl="0" algn="ctr" eaLnBrk="1" hangingPunct="1"/>
            <a:r>
              <a:rPr lang="zh-CN" altLang="en-US" sz="2600" b="1" dirty="0">
                <a:latin typeface="Arial" panose="020B0604020202020204" pitchFamily="34" charset="0"/>
                <a:ea typeface="微软雅黑" panose="020B0503020204020204" pitchFamily="34" charset="-122"/>
              </a:rPr>
              <a:t>这里可以输入公司</a:t>
            </a:r>
            <a:r>
              <a:rPr lang="en-US" altLang="zh-CN" sz="2600" b="1" dirty="0">
                <a:latin typeface="Arial" panose="020B0604020202020204" pitchFamily="34" charset="0"/>
                <a:ea typeface="宋体" panose="02010600030101010101" pitchFamily="2" charset="-122"/>
              </a:rPr>
              <a:t>/</a:t>
            </a:r>
            <a:r>
              <a:rPr lang="zh-CN" altLang="en-US" sz="2600" b="1" dirty="0">
                <a:latin typeface="Arial" panose="020B0604020202020204" pitchFamily="34" charset="0"/>
                <a:ea typeface="微软雅黑" panose="020B0503020204020204" pitchFamily="34" charset="-122"/>
              </a:rPr>
              <a:t>部门名称</a:t>
            </a:r>
            <a:endParaRPr lang="en-US" altLang="zh-CN" sz="2600" b="1" dirty="0">
              <a:latin typeface="Arial" panose="020B0604020202020204" pitchFamily="34" charset="0"/>
              <a:ea typeface="宋体" panose="02010600030101010101" pitchFamily="2" charset="-122"/>
            </a:endParaRPr>
          </a:p>
        </p:txBody>
      </p:sp>
      <p:pic>
        <p:nvPicPr>
          <p:cNvPr id="10" name="背景音乐 - 学校.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252520" y="-81490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171"/>
                                        </p:tgtEl>
                                        <p:attrNameLst>
                                          <p:attrName>style.visibility</p:attrName>
                                        </p:attrNameLst>
                                      </p:cBhvr>
                                      <p:to>
                                        <p:strVal val="visible"/>
                                      </p:to>
                                    </p:set>
                                    <p:anim calcmode="lin" valueType="num">
                                      <p:cBhvr>
                                        <p:cTn id="14" dur="500" fill="hold"/>
                                        <p:tgtEl>
                                          <p:spTgt spid="7171"/>
                                        </p:tgtEl>
                                        <p:attrNameLst>
                                          <p:attrName>ppt_w</p:attrName>
                                        </p:attrNameLst>
                                      </p:cBhvr>
                                      <p:tavLst>
                                        <p:tav tm="0">
                                          <p:val>
                                            <p:fltVal val="0"/>
                                          </p:val>
                                        </p:tav>
                                        <p:tav tm="100000">
                                          <p:val>
                                            <p:strVal val="#ppt_w"/>
                                          </p:val>
                                        </p:tav>
                                      </p:tavLst>
                                    </p:anim>
                                    <p:anim calcmode="lin" valueType="num">
                                      <p:cBhvr>
                                        <p:cTn id="15" dur="500" fill="hold"/>
                                        <p:tgtEl>
                                          <p:spTgt spid="7171"/>
                                        </p:tgtEl>
                                        <p:attrNameLst>
                                          <p:attrName>ppt_h</p:attrName>
                                        </p:attrNameLst>
                                      </p:cBhvr>
                                      <p:tavLst>
                                        <p:tav tm="0">
                                          <p:val>
                                            <p:fltVal val="0"/>
                                          </p:val>
                                        </p:tav>
                                        <p:tav tm="100000">
                                          <p:val>
                                            <p:strVal val="#ppt_h"/>
                                          </p:val>
                                        </p:tav>
                                      </p:tavLst>
                                    </p:anim>
                                    <p:animEffect transition="in" filter="fade">
                                      <p:cBhvr>
                                        <p:cTn id="16" dur="500"/>
                                        <p:tgtEl>
                                          <p:spTgt spid="7171"/>
                                        </p:tgtEl>
                                      </p:cBhvr>
                                    </p:animEffect>
                                  </p:childTnLst>
                                </p:cTn>
                              </p:par>
                            </p:childTnLst>
                          </p:cTn>
                        </p:par>
                        <p:par>
                          <p:cTn id="17" fill="hold">
                            <p:stCondLst>
                              <p:cond delay="1000"/>
                            </p:stCondLst>
                            <p:childTnLst>
                              <p:par>
                                <p:cTn id="18" presetID="56" presetClass="entr" presetSubtype="0" fill="hold" grpId="0" nodeType="afterEffect">
                                  <p:stCondLst>
                                    <p:cond delay="0"/>
                                  </p:stCondLst>
                                  <p:iterate type="lt">
                                    <p:tmPct val="10000"/>
                                  </p:iterate>
                                  <p:childTnLst>
                                    <p:set>
                                      <p:cBhvr>
                                        <p:cTn id="19" dur="1" fill="hold">
                                          <p:stCondLst>
                                            <p:cond delay="0"/>
                                          </p:stCondLst>
                                        </p:cTn>
                                        <p:tgtEl>
                                          <p:spTgt spid="15"/>
                                        </p:tgtEl>
                                        <p:attrNameLst>
                                          <p:attrName>style.visibility</p:attrName>
                                        </p:attrNameLst>
                                      </p:cBhvr>
                                      <p:to>
                                        <p:strVal val="visible"/>
                                      </p:to>
                                    </p:set>
                                    <p:anim by="(-#ppt_w*2)" calcmode="lin" valueType="num">
                                      <p:cBhvr rctx="PPT">
                                        <p:cTn id="20" dur="500" autoRev="1" fill="hold">
                                          <p:stCondLst>
                                            <p:cond delay="0"/>
                                          </p:stCondLst>
                                        </p:cTn>
                                        <p:tgtEl>
                                          <p:spTgt spid="15"/>
                                        </p:tgtEl>
                                        <p:attrNameLst>
                                          <p:attrName>ppt_w</p:attrName>
                                        </p:attrNameLst>
                                      </p:cBhvr>
                                    </p:anim>
                                    <p:anim by="(#ppt_w*0.50)" calcmode="lin" valueType="num">
                                      <p:cBhvr>
                                        <p:cTn id="21" dur="500" decel="50000" autoRev="1" fill="hold">
                                          <p:stCondLst>
                                            <p:cond delay="0"/>
                                          </p:stCondLst>
                                        </p:cTn>
                                        <p:tgtEl>
                                          <p:spTgt spid="15"/>
                                        </p:tgtEl>
                                        <p:attrNameLst>
                                          <p:attrName>ppt_x</p:attrName>
                                        </p:attrNameLst>
                                      </p:cBhvr>
                                    </p:anim>
                                    <p:anim from="(-#ppt_h/2)" to="(#ppt_y)" calcmode="lin" valueType="num">
                                      <p:cBhvr>
                                        <p:cTn id="22" dur="1000" fill="hold">
                                          <p:stCondLst>
                                            <p:cond delay="0"/>
                                          </p:stCondLst>
                                        </p:cTn>
                                        <p:tgtEl>
                                          <p:spTgt spid="15"/>
                                        </p:tgtEl>
                                        <p:attrNameLst>
                                          <p:attrName>ppt_y</p:attrName>
                                        </p:attrNameLst>
                                      </p:cBhvr>
                                    </p:anim>
                                    <p:animRot by="21600000">
                                      <p:cBhvr>
                                        <p:cTn id="23" dur="1000" fill="hold">
                                          <p:stCondLst>
                                            <p:cond delay="0"/>
                                          </p:stCondLst>
                                        </p:cTn>
                                        <p:tgtEl>
                                          <p:spTgt spid="15"/>
                                        </p:tgtEl>
                                        <p:attrNameLst>
                                          <p:attrName>r</p:attrName>
                                        </p:attrNameLst>
                                      </p:cBhvr>
                                    </p:animRot>
                                  </p:childTnLst>
                                </p:cTn>
                              </p:par>
                            </p:childTnLst>
                          </p:cTn>
                        </p:par>
                        <p:par>
                          <p:cTn id="24" fill="hold">
                            <p:stCondLst>
                              <p:cond delay="32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par>
                          <p:cTn id="28" fill="hold">
                            <p:stCondLst>
                              <p:cond delay="3700"/>
                            </p:stCondLst>
                            <p:childTnLst>
                              <p:par>
                                <p:cTn id="29" presetID="31"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style.rotation</p:attrName>
                                        </p:attrNameLst>
                                      </p:cBhvr>
                                      <p:tavLst>
                                        <p:tav tm="0">
                                          <p:val>
                                            <p:fltVal val="90"/>
                                          </p:val>
                                        </p:tav>
                                        <p:tav tm="100000">
                                          <p:val>
                                            <p:fltVal val="0"/>
                                          </p:val>
                                        </p:tav>
                                      </p:tavLst>
                                    </p:anim>
                                    <p:animEffect transition="in" filter="fade">
                                      <p:cBhvr>
                                        <p:cTn id="34" dur="500"/>
                                        <p:tgtEl>
                                          <p:spTgt spid="17"/>
                                        </p:tgtEl>
                                      </p:cBhvr>
                                    </p:animEffect>
                                  </p:childTnLst>
                                </p:cTn>
                              </p:par>
                            </p:childTnLst>
                          </p:cTn>
                        </p:par>
                        <p:par>
                          <p:cTn id="35" fill="hold">
                            <p:stCondLst>
                              <p:cond delay="4200"/>
                            </p:stCondLst>
                            <p:childTnLst>
                              <p:par>
                                <p:cTn id="36" presetID="2" presetClass="entr" presetSubtype="8"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fill="hold"/>
                                        <p:tgtEl>
                                          <p:spTgt spid="18"/>
                                        </p:tgtEl>
                                        <p:attrNameLst>
                                          <p:attrName>ppt_x</p:attrName>
                                        </p:attrNameLst>
                                      </p:cBhvr>
                                      <p:tavLst>
                                        <p:tav tm="0">
                                          <p:val>
                                            <p:strVal val="0-#ppt_w/2"/>
                                          </p:val>
                                        </p:tav>
                                        <p:tav tm="100000">
                                          <p:val>
                                            <p:strVal val="#ppt_x"/>
                                          </p:val>
                                        </p:tav>
                                      </p:tavLst>
                                    </p:anim>
                                    <p:anim calcmode="lin" valueType="num">
                                      <p:cBhvr additive="base">
                                        <p:cTn id="39" dur="500" fill="hold"/>
                                        <p:tgtEl>
                                          <p:spTgt spid="1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47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40" showWhenStopped="0">
                <p:cTn id="48" repeatCount="indefinite" fill="remove" display="0">
                  <p:stCondLst>
                    <p:cond delay="indefinite"/>
                  </p:stCondLst>
                  <p:endCondLst>
                    <p:cond evt="onStopAudio" delay="0">
                      <p:tgtEl>
                        <p:sldTgt/>
                      </p:tgtEl>
                    </p:cond>
                  </p:endCondLst>
                </p:cTn>
                <p:tgtEl>
                  <p:spTgt spid="10"/>
                </p:tgtEl>
              </p:cMediaNode>
            </p:audio>
          </p:childTnLst>
        </p:cTn>
      </p:par>
    </p:tnLst>
    <p:bldLst>
      <p:bldP spid="9" grpId="0" animBg="1"/>
      <p:bldP spid="15" grpId="0"/>
      <p:bldP spid="16" grpId="0"/>
      <p:bldP spid="18" grpId="0" animBg="1"/>
      <p:bldP spid="19" grpId="0" animBg="1"/>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5"/>
          <p:cNvSpPr/>
          <p:nvPr/>
        </p:nvSpPr>
        <p:spPr>
          <a:xfrm>
            <a:off x="0" y="257175"/>
            <a:ext cx="695325" cy="833438"/>
          </a:xfrm>
          <a:prstGeom prst="rect">
            <a:avLst/>
          </a:prstGeom>
          <a:solidFill>
            <a:schemeClr val="bg2"/>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37" name="Freeform 6"/>
          <p:cNvSpPr/>
          <p:nvPr/>
        </p:nvSpPr>
        <p:spPr>
          <a:xfrm>
            <a:off x="141288" y="376238"/>
            <a:ext cx="530225" cy="668337"/>
          </a:xfrm>
          <a:custGeom>
            <a:avLst/>
            <a:gdLst/>
            <a:ahLst/>
            <a:cxnLst>
              <a:cxn ang="0">
                <a:pos x="230858066" y="110128663"/>
              </a:cxn>
              <a:cxn ang="0">
                <a:pos x="223509953" y="9675010"/>
              </a:cxn>
              <a:cxn ang="0">
                <a:pos x="217794552" y="11115660"/>
              </a:cxn>
              <a:cxn ang="0">
                <a:pos x="204731038" y="13997867"/>
              </a:cxn>
              <a:cxn ang="0">
                <a:pos x="187584836" y="11115660"/>
              </a:cxn>
              <a:cxn ang="0">
                <a:pos x="128390842" y="1029295"/>
              </a:cxn>
              <a:cxn ang="0">
                <a:pos x="0" y="158091449"/>
              </a:cxn>
              <a:cxn ang="0">
                <a:pos x="131248090" y="301978900"/>
              </a:cxn>
              <a:cxn ang="0">
                <a:pos x="239431167" y="223550888"/>
              </a:cxn>
              <a:cxn ang="0">
                <a:pos x="222081102" y="213258392"/>
              </a:cxn>
              <a:cxn ang="0">
                <a:pos x="141250041" y="281805717"/>
              </a:cxn>
              <a:cxn ang="0">
                <a:pos x="59194446" y="149239603"/>
              </a:cxn>
              <a:cxn ang="0">
                <a:pos x="131248090" y="21408156"/>
              </a:cxn>
              <a:cxn ang="0">
                <a:pos x="213508002" y="117333274"/>
              </a:cxn>
              <a:cxn ang="0">
                <a:pos x="230858066" y="110128663"/>
              </a:cxn>
            </a:cxnLst>
            <a:rect l="0" t="0" r="0" b="0"/>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w="9525">
            <a:noFill/>
          </a:ln>
        </p:spPr>
        <p:txBody>
          <a:bodyPr/>
          <a:lstStyle/>
          <a:p>
            <a:endParaRPr lang="zh-CN" altLang="en-US"/>
          </a:p>
        </p:txBody>
      </p:sp>
      <p:sp>
        <p:nvSpPr>
          <p:cNvPr id="38" name="Freeform 7"/>
          <p:cNvSpPr>
            <a:spLocks noEditPoints="1"/>
          </p:cNvSpPr>
          <p:nvPr/>
        </p:nvSpPr>
        <p:spPr>
          <a:xfrm>
            <a:off x="755650" y="852488"/>
            <a:ext cx="990600" cy="201612"/>
          </a:xfrm>
          <a:custGeom>
            <a:avLst/>
            <a:gdLst/>
            <a:ahLst/>
            <a:cxnLst>
              <a:cxn ang="0">
                <a:pos x="9992198" y="57089100"/>
              </a:cxn>
              <a:cxn ang="0">
                <a:pos x="51389349" y="56678625"/>
              </a:cxn>
              <a:cxn ang="0">
                <a:pos x="30996980" y="90972769"/>
              </a:cxn>
              <a:cxn ang="0">
                <a:pos x="31812476" y="21562624"/>
              </a:cxn>
              <a:cxn ang="0">
                <a:pos x="30996980" y="90972769"/>
              </a:cxn>
              <a:cxn ang="0">
                <a:pos x="135610658" y="89124726"/>
              </a:cxn>
              <a:cxn ang="0">
                <a:pos x="126026434" y="48053666"/>
              </a:cxn>
              <a:cxn ang="0">
                <a:pos x="90951070" y="48464141"/>
              </a:cxn>
              <a:cxn ang="0">
                <a:pos x="81570382" y="89535654"/>
              </a:cxn>
              <a:cxn ang="0">
                <a:pos x="90951070" y="22794502"/>
              </a:cxn>
              <a:cxn ang="0">
                <a:pos x="112770897" y="20946458"/>
              </a:cxn>
              <a:cxn ang="0">
                <a:pos x="182921624" y="83580142"/>
              </a:cxn>
              <a:cxn ang="0">
                <a:pos x="174764405" y="90562294"/>
              </a:cxn>
              <a:cxn ang="0">
                <a:pos x="161101346" y="31008986"/>
              </a:cxn>
              <a:cxn ang="0">
                <a:pos x="151925095" y="22794502"/>
              </a:cxn>
              <a:cxn ang="0">
                <a:pos x="161101346" y="4928418"/>
              </a:cxn>
              <a:cxn ang="0">
                <a:pos x="170686021" y="22794502"/>
              </a:cxn>
              <a:cxn ang="0">
                <a:pos x="182921624" y="31008986"/>
              </a:cxn>
              <a:cxn ang="0">
                <a:pos x="170686021" y="75981823"/>
              </a:cxn>
              <a:cxn ang="0">
                <a:pos x="182921624" y="83580142"/>
              </a:cxn>
              <a:cxn ang="0">
                <a:pos x="247566058" y="51133587"/>
              </a:cxn>
              <a:cxn ang="0">
                <a:pos x="208004338" y="51133587"/>
              </a:cxn>
              <a:cxn ang="0">
                <a:pos x="257558708" y="71258642"/>
              </a:cxn>
              <a:cxn ang="0">
                <a:pos x="196992657" y="57089100"/>
              </a:cxn>
              <a:cxn ang="0">
                <a:pos x="257966230" y="57089100"/>
              </a:cxn>
              <a:cxn ang="0">
                <a:pos x="207596815" y="59348071"/>
              </a:cxn>
              <a:cxn ang="0">
                <a:pos x="247566058" y="68589196"/>
              </a:cxn>
              <a:cxn ang="0">
                <a:pos x="331583831" y="89124726"/>
              </a:cxn>
              <a:cxn ang="0">
                <a:pos x="322203143" y="48053666"/>
              </a:cxn>
              <a:cxn ang="0">
                <a:pos x="287127779" y="48464141"/>
              </a:cxn>
              <a:cxn ang="0">
                <a:pos x="277543104" y="89535654"/>
              </a:cxn>
              <a:cxn ang="0">
                <a:pos x="287127779" y="22794502"/>
              </a:cxn>
              <a:cxn ang="0">
                <a:pos x="308948057" y="20946458"/>
              </a:cxn>
              <a:cxn ang="0">
                <a:pos x="379098333" y="83580142"/>
              </a:cxn>
              <a:cxn ang="0">
                <a:pos x="370737578" y="90562294"/>
              </a:cxn>
              <a:cxn ang="0">
                <a:pos x="357278506" y="31008986"/>
              </a:cxn>
              <a:cxn ang="0">
                <a:pos x="348101804" y="22794502"/>
              </a:cxn>
              <a:cxn ang="0">
                <a:pos x="357278506" y="4928418"/>
              </a:cxn>
              <a:cxn ang="0">
                <a:pos x="366659195" y="22794502"/>
              </a:cxn>
              <a:cxn ang="0">
                <a:pos x="379098333" y="31008986"/>
              </a:cxn>
              <a:cxn ang="0">
                <a:pos x="366659195" y="75981823"/>
              </a:cxn>
              <a:cxn ang="0">
                <a:pos x="379098333" y="83580142"/>
              </a:cxn>
              <a:cxn ang="0">
                <a:pos x="444558715" y="38812541"/>
              </a:cxn>
              <a:cxn ang="0">
                <a:pos x="395004796" y="39839182"/>
              </a:cxn>
              <a:cxn ang="0">
                <a:pos x="437217444" y="72285736"/>
              </a:cxn>
              <a:cxn ang="0">
                <a:pos x="401734107" y="68589196"/>
              </a:cxn>
              <a:cxn ang="0">
                <a:pos x="420495484" y="90972769"/>
              </a:cxn>
              <a:cxn ang="0">
                <a:pos x="423146411" y="51749753"/>
              </a:cxn>
              <a:cxn ang="0">
                <a:pos x="419476001" y="29776654"/>
              </a:cxn>
            </a:cxnLst>
            <a:rect l="0" t="0" r="0" b="0"/>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tx1"/>
          </a:solidFill>
          <a:ln w="9525">
            <a:noFill/>
          </a:ln>
        </p:spPr>
        <p:txBody>
          <a:bodyPr/>
          <a:lstStyle/>
          <a:p>
            <a:endParaRPr lang="zh-CN" altLang="en-US"/>
          </a:p>
        </p:txBody>
      </p:sp>
      <p:sp>
        <p:nvSpPr>
          <p:cNvPr id="41" name="Freeform 8"/>
          <p:cNvSpPr>
            <a:spLocks noEditPoints="1"/>
          </p:cNvSpPr>
          <p:nvPr/>
        </p:nvSpPr>
        <p:spPr>
          <a:xfrm>
            <a:off x="793750" y="271463"/>
            <a:ext cx="952500" cy="447675"/>
          </a:xfrm>
          <a:custGeom>
            <a:avLst/>
            <a:gdLst/>
            <a:ahLst/>
            <a:cxnLst>
              <a:cxn ang="0">
                <a:pos x="155817980" y="0"/>
              </a:cxn>
              <a:cxn ang="0">
                <a:pos x="137870423" y="203066924"/>
              </a:cxn>
              <a:cxn ang="0">
                <a:pos x="17131903" y="185766964"/>
              </a:cxn>
              <a:cxn ang="0">
                <a:pos x="0" y="203066924"/>
              </a:cxn>
              <a:cxn ang="0">
                <a:pos x="17131903" y="16475893"/>
              </a:cxn>
              <a:cxn ang="0">
                <a:pos x="137870423" y="57459949"/>
              </a:cxn>
              <a:cxn ang="0">
                <a:pos x="17131903" y="16475893"/>
              </a:cxn>
              <a:cxn ang="0">
                <a:pos x="17131903" y="171144427"/>
              </a:cxn>
              <a:cxn ang="0">
                <a:pos x="137870423" y="129336758"/>
              </a:cxn>
              <a:cxn ang="0">
                <a:pos x="17131903" y="72906553"/>
              </a:cxn>
              <a:cxn ang="0">
                <a:pos x="137870423" y="114714222"/>
              </a:cxn>
              <a:cxn ang="0">
                <a:pos x="17131903" y="72906553"/>
              </a:cxn>
              <a:cxn ang="0">
                <a:pos x="412183197" y="113890609"/>
              </a:cxn>
              <a:cxn ang="0">
                <a:pos x="365274491" y="142929551"/>
              </a:cxn>
              <a:cxn ang="0">
                <a:pos x="418505647" y="188444387"/>
              </a:cxn>
              <a:cxn ang="0">
                <a:pos x="330195032" y="168467458"/>
              </a:cxn>
              <a:cxn ang="0">
                <a:pos x="273292980" y="200389500"/>
              </a:cxn>
              <a:cxn ang="0">
                <a:pos x="297562987" y="183089540"/>
              </a:cxn>
              <a:cxn ang="0">
                <a:pos x="313879235" y="92059869"/>
              </a:cxn>
              <a:cxn ang="0">
                <a:pos x="215575274" y="77437332"/>
              </a:cxn>
              <a:cxn ang="0">
                <a:pos x="377103738" y="53753236"/>
              </a:cxn>
              <a:cxn ang="0">
                <a:pos x="242700523" y="39130700"/>
              </a:cxn>
              <a:cxn ang="0">
                <a:pos x="377103738" y="15446150"/>
              </a:cxn>
              <a:cxn ang="0">
                <a:pos x="239029627" y="1029743"/>
              </a:cxn>
              <a:cxn ang="0">
                <a:pos x="394031501" y="77437332"/>
              </a:cxn>
              <a:cxn ang="0">
                <a:pos x="428498994" y="92059869"/>
              </a:cxn>
              <a:cxn ang="0">
                <a:pos x="330195032" y="99268072"/>
              </a:cxn>
              <a:cxn ang="0">
                <a:pos x="400353951" y="99268072"/>
              </a:cxn>
              <a:cxn ang="0">
                <a:pos x="304905231" y="133043925"/>
              </a:cxn>
              <a:cxn ang="0">
                <a:pos x="219246170" y="183089540"/>
              </a:cxn>
              <a:cxn ang="0">
                <a:pos x="242700523" y="97414262"/>
              </a:cxn>
              <a:cxn ang="0">
                <a:pos x="285122226" y="125629591"/>
              </a:cxn>
              <a:cxn ang="0">
                <a:pos x="248003179" y="121098812"/>
              </a:cxn>
              <a:cxn ang="0">
                <a:pos x="242700523" y="97414262"/>
              </a:cxn>
            </a:cxnLst>
            <a:rect l="0" t="0" r="0" b="0"/>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tx1"/>
          </a:solidFill>
          <a:ln w="9525">
            <a:noFill/>
          </a:ln>
        </p:spPr>
        <p:txBody>
          <a:bodyPr/>
          <a:lstStyle/>
          <a:p>
            <a:endParaRPr lang="zh-CN" altLang="en-US"/>
          </a:p>
        </p:txBody>
      </p:sp>
      <p:grpSp>
        <p:nvGrpSpPr>
          <p:cNvPr id="2" name="组合 1"/>
          <p:cNvGrpSpPr/>
          <p:nvPr/>
        </p:nvGrpSpPr>
        <p:grpSpPr>
          <a:xfrm>
            <a:off x="4144963" y="1165225"/>
            <a:ext cx="5853112" cy="714375"/>
            <a:chOff x="4144963" y="1165225"/>
            <a:chExt cx="5853112" cy="714375"/>
          </a:xfrm>
        </p:grpSpPr>
        <p:sp>
          <p:nvSpPr>
            <p:cNvPr id="9221" name="Freeform 23"/>
            <p:cNvSpPr/>
            <p:nvPr/>
          </p:nvSpPr>
          <p:spPr>
            <a:xfrm>
              <a:off x="4144963" y="1165225"/>
              <a:ext cx="709612" cy="714375"/>
            </a:xfrm>
            <a:custGeom>
              <a:avLst/>
              <a:gdLst/>
              <a:ahLst/>
              <a:cxnLst>
                <a:cxn ang="0">
                  <a:pos x="74653" y="0"/>
                </a:cxn>
                <a:cxn ang="0">
                  <a:pos x="634960" y="0"/>
                </a:cxn>
                <a:cxn ang="0">
                  <a:pos x="709613" y="75154"/>
                </a:cxn>
                <a:cxn ang="0">
                  <a:pos x="709613" y="639221"/>
                </a:cxn>
                <a:cxn ang="0">
                  <a:pos x="634960" y="714375"/>
                </a:cxn>
                <a:cxn ang="0">
                  <a:pos x="74653" y="714375"/>
                </a:cxn>
                <a:cxn ang="0">
                  <a:pos x="0" y="639221"/>
                </a:cxn>
                <a:cxn ang="0">
                  <a:pos x="0" y="75154"/>
                </a:cxn>
                <a:cxn ang="0">
                  <a:pos x="74653" y="0"/>
                </a:cxn>
              </a:cxnLst>
              <a:rect l="0" t="0" r="0" b="0"/>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tx1"/>
            </a:solidFill>
            <a:ln w="9525">
              <a:noFill/>
            </a:ln>
          </p:spPr>
          <p:txBody>
            <a:bodyPr/>
            <a:lstStyle/>
            <a:p>
              <a:endParaRPr lang="zh-CN" altLang="en-US"/>
            </a:p>
          </p:txBody>
        </p:sp>
        <p:sp>
          <p:nvSpPr>
            <p:cNvPr id="43" name="Freeform 24"/>
            <p:cNvSpPr/>
            <p:nvPr/>
          </p:nvSpPr>
          <p:spPr bwMode="auto">
            <a:xfrm>
              <a:off x="4924425" y="1165225"/>
              <a:ext cx="5073650" cy="714375"/>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0" name="TextBox 47"/>
            <p:cNvSpPr txBox="1"/>
            <p:nvPr/>
          </p:nvSpPr>
          <p:spPr>
            <a:xfrm>
              <a:off x="5089525" y="1230313"/>
              <a:ext cx="4465638" cy="584200"/>
            </a:xfrm>
            <a:prstGeom prst="rect">
              <a:avLst/>
            </a:prstGeom>
            <a:noFill/>
            <a:ln w="9525">
              <a:noFill/>
            </a:ln>
          </p:spPr>
          <p:txBody>
            <a:bodyPr anchor="t">
              <a:spAutoFit/>
            </a:bodyPr>
            <a:lstStyle/>
            <a:p>
              <a:pPr lvl="0" eaLnBrk="1" hangingPunct="1"/>
              <a:r>
                <a:rPr lang="zh-CN" altLang="en-US" sz="3200" b="1" dirty="0">
                  <a:solidFill>
                    <a:schemeClr val="accent1"/>
                  </a:solidFill>
                  <a:latin typeface="微软雅黑" panose="020B0503020204020204" pitchFamily="34" charset="-122"/>
                  <a:ea typeface="微软雅黑" panose="020B0503020204020204" pitchFamily="34" charset="-122"/>
                </a:rPr>
                <a:t>请输入第一部分标题</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65" name="TextBox 58"/>
            <p:cNvSpPr txBox="1"/>
            <p:nvPr/>
          </p:nvSpPr>
          <p:spPr>
            <a:xfrm>
              <a:off x="4264025" y="1200150"/>
              <a:ext cx="471488" cy="6461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600" b="1" i="0" u="none" strike="noStrike" kern="1200" cap="none" spc="0" normalizeH="0" baseline="0" noProof="0" dirty="0">
                  <a:ln>
                    <a:noFill/>
                  </a:ln>
                  <a:solidFill>
                    <a:schemeClr val="accent2"/>
                  </a:solidFill>
                  <a:effectLst/>
                  <a:uLnTx/>
                  <a:uFillTx/>
                  <a:latin typeface="+mj-ea"/>
                  <a:ea typeface="+mj-ea"/>
                  <a:cs typeface="+mn-cs"/>
                </a:rPr>
                <a:t>1</a:t>
              </a:r>
              <a:endParaRPr kumimoji="0" lang="zh-CN" altLang="en-US" sz="36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3" name="组合 2"/>
          <p:cNvGrpSpPr/>
          <p:nvPr/>
        </p:nvGrpSpPr>
        <p:grpSpPr>
          <a:xfrm>
            <a:off x="4144963" y="2152650"/>
            <a:ext cx="5853112" cy="714375"/>
            <a:chOff x="4144963" y="2152650"/>
            <a:chExt cx="5853112" cy="714375"/>
          </a:xfrm>
        </p:grpSpPr>
        <p:sp>
          <p:nvSpPr>
            <p:cNvPr id="44" name="Freeform 25"/>
            <p:cNvSpPr/>
            <p:nvPr/>
          </p:nvSpPr>
          <p:spPr bwMode="auto">
            <a:xfrm>
              <a:off x="4144963" y="2152650"/>
              <a:ext cx="709613" cy="714375"/>
            </a:xfrm>
            <a:custGeom>
              <a:avLst/>
              <a:gdLst>
                <a:gd name="T0" fmla="*/ 91 w 865"/>
                <a:gd name="T1" fmla="*/ 0 h 865"/>
                <a:gd name="T2" fmla="*/ 774 w 865"/>
                <a:gd name="T3" fmla="*/ 0 h 865"/>
                <a:gd name="T4" fmla="*/ 865 w 865"/>
                <a:gd name="T5" fmla="*/ 91 h 865"/>
                <a:gd name="T6" fmla="*/ 865 w 865"/>
                <a:gd name="T7" fmla="*/ 774 h 865"/>
                <a:gd name="T8" fmla="*/ 774 w 865"/>
                <a:gd name="T9" fmla="*/ 865 h 865"/>
                <a:gd name="T10" fmla="*/ 91 w 865"/>
                <a:gd name="T11" fmla="*/ 865 h 865"/>
                <a:gd name="T12" fmla="*/ 0 w 865"/>
                <a:gd name="T13" fmla="*/ 774 h 865"/>
                <a:gd name="T14" fmla="*/ 0 w 865"/>
                <a:gd name="T15" fmla="*/ 91 h 865"/>
                <a:gd name="T16" fmla="*/ 91 w 865"/>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5" h="865">
                  <a:moveTo>
                    <a:pt x="91" y="0"/>
                  </a:moveTo>
                  <a:lnTo>
                    <a:pt x="774" y="0"/>
                  </a:lnTo>
                  <a:cubicBezTo>
                    <a:pt x="824" y="0"/>
                    <a:pt x="865" y="41"/>
                    <a:pt x="865" y="91"/>
                  </a:cubicBezTo>
                  <a:lnTo>
                    <a:pt x="865" y="774"/>
                  </a:lnTo>
                  <a:cubicBezTo>
                    <a:pt x="865" y="824"/>
                    <a:pt x="824" y="865"/>
                    <a:pt x="774" y="865"/>
                  </a:cubicBezTo>
                  <a:lnTo>
                    <a:pt x="91" y="865"/>
                  </a:lnTo>
                  <a:cubicBezTo>
                    <a:pt x="41" y="865"/>
                    <a:pt x="0" y="824"/>
                    <a:pt x="0" y="774"/>
                  </a:cubicBezTo>
                  <a:lnTo>
                    <a:pt x="0" y="91"/>
                  </a:lnTo>
                  <a:cubicBezTo>
                    <a:pt x="0" y="41"/>
                    <a:pt x="41" y="0"/>
                    <a:pt x="91" y="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5" name="Freeform 26"/>
            <p:cNvSpPr/>
            <p:nvPr/>
          </p:nvSpPr>
          <p:spPr bwMode="auto">
            <a:xfrm>
              <a:off x="4924425" y="2152650"/>
              <a:ext cx="5073650" cy="714375"/>
            </a:xfrm>
            <a:custGeom>
              <a:avLst/>
              <a:gdLst>
                <a:gd name="T0" fmla="*/ 91 w 8683"/>
                <a:gd name="T1" fmla="*/ 0 h 865"/>
                <a:gd name="T2" fmla="*/ 8591 w 8683"/>
                <a:gd name="T3" fmla="*/ 0 h 865"/>
                <a:gd name="T4" fmla="*/ 8683 w 8683"/>
                <a:gd name="T5" fmla="*/ 91 h 865"/>
                <a:gd name="T6" fmla="*/ 8683 w 8683"/>
                <a:gd name="T7" fmla="*/ 774 h 865"/>
                <a:gd name="T8" fmla="*/ 8591 w 8683"/>
                <a:gd name="T9" fmla="*/ 865 h 865"/>
                <a:gd name="T10" fmla="*/ 91 w 8683"/>
                <a:gd name="T11" fmla="*/ 865 h 865"/>
                <a:gd name="T12" fmla="*/ 0 w 8683"/>
                <a:gd name="T13" fmla="*/ 774 h 865"/>
                <a:gd name="T14" fmla="*/ 0 w 8683"/>
                <a:gd name="T15" fmla="*/ 91 h 865"/>
                <a:gd name="T16" fmla="*/ 91 w 8683"/>
                <a:gd name="T17" fmla="*/ 0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5">
                  <a:moveTo>
                    <a:pt x="91" y="0"/>
                  </a:moveTo>
                  <a:lnTo>
                    <a:pt x="8591" y="0"/>
                  </a:lnTo>
                  <a:cubicBezTo>
                    <a:pt x="8642" y="0"/>
                    <a:pt x="8683" y="41"/>
                    <a:pt x="8683" y="91"/>
                  </a:cubicBezTo>
                  <a:lnTo>
                    <a:pt x="8683" y="774"/>
                  </a:lnTo>
                  <a:cubicBezTo>
                    <a:pt x="8683" y="824"/>
                    <a:pt x="8642" y="865"/>
                    <a:pt x="8591" y="865"/>
                  </a:cubicBezTo>
                  <a:lnTo>
                    <a:pt x="91" y="865"/>
                  </a:lnTo>
                  <a:cubicBezTo>
                    <a:pt x="41" y="865"/>
                    <a:pt x="0" y="824"/>
                    <a:pt x="0" y="774"/>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 name="TextBox 48"/>
            <p:cNvSpPr txBox="1"/>
            <p:nvPr/>
          </p:nvSpPr>
          <p:spPr>
            <a:xfrm>
              <a:off x="5089525" y="2225675"/>
              <a:ext cx="4465638" cy="585788"/>
            </a:xfrm>
            <a:prstGeom prst="rect">
              <a:avLst/>
            </a:prstGeom>
            <a:noFill/>
            <a:ln w="9525">
              <a:noFill/>
            </a:ln>
          </p:spPr>
          <p:txBody>
            <a:bodyPr anchor="t">
              <a:spAutoFit/>
            </a:bodyPr>
            <a:lstStyle/>
            <a:p>
              <a:pPr lvl="0" eaLnBrk="1" hangingPunct="1"/>
              <a:r>
                <a:rPr lang="zh-CN" altLang="en-US" sz="3200" b="1" dirty="0">
                  <a:solidFill>
                    <a:schemeClr val="accent1"/>
                  </a:solidFill>
                  <a:latin typeface="微软雅黑" panose="020B0503020204020204" pitchFamily="34" charset="-122"/>
                  <a:ea typeface="微软雅黑" panose="020B0503020204020204" pitchFamily="34" charset="-122"/>
                </a:rPr>
                <a:t>请输入第二部分标题</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66" name="TextBox 59"/>
            <p:cNvSpPr txBox="1"/>
            <p:nvPr/>
          </p:nvSpPr>
          <p:spPr>
            <a:xfrm>
              <a:off x="4264025" y="2155825"/>
              <a:ext cx="471488" cy="6461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600" b="1" i="0" u="none" strike="noStrike" kern="1200" cap="none" spc="0" normalizeH="0" baseline="0" noProof="0" dirty="0">
                  <a:ln>
                    <a:noFill/>
                  </a:ln>
                  <a:solidFill>
                    <a:schemeClr val="accent2"/>
                  </a:solidFill>
                  <a:effectLst/>
                  <a:uLnTx/>
                  <a:uFillTx/>
                  <a:latin typeface="+mj-ea"/>
                  <a:ea typeface="+mj-ea"/>
                  <a:cs typeface="+mn-cs"/>
                </a:rPr>
                <a:t>2</a:t>
              </a:r>
              <a:endParaRPr kumimoji="0" lang="zh-CN" altLang="en-US" sz="36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4" name="组合 3"/>
          <p:cNvGrpSpPr/>
          <p:nvPr/>
        </p:nvGrpSpPr>
        <p:grpSpPr>
          <a:xfrm>
            <a:off x="4144963" y="3122613"/>
            <a:ext cx="5853112" cy="714375"/>
            <a:chOff x="4144963" y="3122613"/>
            <a:chExt cx="5853112" cy="714375"/>
          </a:xfrm>
        </p:grpSpPr>
        <p:sp>
          <p:nvSpPr>
            <p:cNvPr id="9225" name="Freeform 27"/>
            <p:cNvSpPr/>
            <p:nvPr/>
          </p:nvSpPr>
          <p:spPr>
            <a:xfrm>
              <a:off x="4144963" y="3122613"/>
              <a:ext cx="709612" cy="714375"/>
            </a:xfrm>
            <a:custGeom>
              <a:avLst/>
              <a:gdLst/>
              <a:ahLst/>
              <a:cxnLst>
                <a:cxn ang="0">
                  <a:pos x="74653" y="0"/>
                </a:cxn>
                <a:cxn ang="0">
                  <a:pos x="634960" y="0"/>
                </a:cxn>
                <a:cxn ang="0">
                  <a:pos x="709613" y="75067"/>
                </a:cxn>
                <a:cxn ang="0">
                  <a:pos x="709613" y="639308"/>
                </a:cxn>
                <a:cxn ang="0">
                  <a:pos x="634960" y="714375"/>
                </a:cxn>
                <a:cxn ang="0">
                  <a:pos x="74653" y="714375"/>
                </a:cxn>
                <a:cxn ang="0">
                  <a:pos x="0" y="639308"/>
                </a:cxn>
                <a:cxn ang="0">
                  <a:pos x="0" y="75067"/>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bg1"/>
            </a:solidFill>
            <a:ln w="9525">
              <a:noFill/>
            </a:ln>
          </p:spPr>
          <p:txBody>
            <a:bodyPr/>
            <a:lstStyle/>
            <a:p>
              <a:endParaRPr lang="zh-CN" altLang="en-US"/>
            </a:p>
          </p:txBody>
        </p:sp>
        <p:sp>
          <p:nvSpPr>
            <p:cNvPr id="47" name="Freeform 28"/>
            <p:cNvSpPr/>
            <p:nvPr/>
          </p:nvSpPr>
          <p:spPr bwMode="auto">
            <a:xfrm>
              <a:off x="4924425" y="3122613"/>
              <a:ext cx="5073650" cy="714375"/>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2" name="TextBox 55"/>
            <p:cNvSpPr txBox="1"/>
            <p:nvPr/>
          </p:nvSpPr>
          <p:spPr>
            <a:xfrm>
              <a:off x="5089525" y="3181350"/>
              <a:ext cx="4465638" cy="585788"/>
            </a:xfrm>
            <a:prstGeom prst="rect">
              <a:avLst/>
            </a:prstGeom>
            <a:noFill/>
            <a:ln w="9525">
              <a:noFill/>
            </a:ln>
          </p:spPr>
          <p:txBody>
            <a:bodyPr anchor="t">
              <a:spAutoFit/>
            </a:bodyPr>
            <a:lstStyle/>
            <a:p>
              <a:pPr lvl="0" eaLnBrk="1" hangingPunct="1"/>
              <a:r>
                <a:rPr lang="zh-CN" altLang="en-US" sz="3200" b="1" dirty="0">
                  <a:solidFill>
                    <a:schemeClr val="accent1"/>
                  </a:solidFill>
                  <a:latin typeface="微软雅黑" panose="020B0503020204020204" pitchFamily="34" charset="-122"/>
                  <a:ea typeface="微软雅黑" panose="020B0503020204020204" pitchFamily="34" charset="-122"/>
                </a:rPr>
                <a:t>请输入第三部分标题</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67" name="TextBox 60"/>
            <p:cNvSpPr txBox="1"/>
            <p:nvPr/>
          </p:nvSpPr>
          <p:spPr>
            <a:xfrm>
              <a:off x="4264025" y="3133725"/>
              <a:ext cx="471488" cy="6477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600" b="1" i="0" u="none" strike="noStrike" kern="1200" cap="none" spc="0" normalizeH="0" baseline="0" noProof="0" dirty="0">
                  <a:ln>
                    <a:noFill/>
                  </a:ln>
                  <a:solidFill>
                    <a:schemeClr val="accent2"/>
                  </a:solidFill>
                  <a:effectLst/>
                  <a:uLnTx/>
                  <a:uFillTx/>
                  <a:latin typeface="+mj-ea"/>
                  <a:ea typeface="+mj-ea"/>
                  <a:cs typeface="+mn-cs"/>
                </a:rPr>
                <a:t>3</a:t>
              </a:r>
              <a:endParaRPr kumimoji="0" lang="zh-CN" altLang="en-US" sz="36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5" name="组合 4"/>
          <p:cNvGrpSpPr/>
          <p:nvPr/>
        </p:nvGrpSpPr>
        <p:grpSpPr>
          <a:xfrm>
            <a:off x="4144963" y="4108450"/>
            <a:ext cx="5853112" cy="715963"/>
            <a:chOff x="4144963" y="4108450"/>
            <a:chExt cx="5853112" cy="715963"/>
          </a:xfrm>
        </p:grpSpPr>
        <p:sp>
          <p:nvSpPr>
            <p:cNvPr id="9227" name="Freeform 29"/>
            <p:cNvSpPr/>
            <p:nvPr/>
          </p:nvSpPr>
          <p:spPr>
            <a:xfrm>
              <a:off x="4144963" y="4108450"/>
              <a:ext cx="709612" cy="715963"/>
            </a:xfrm>
            <a:custGeom>
              <a:avLst/>
              <a:gdLst/>
              <a:ahLst/>
              <a:cxnLst>
                <a:cxn ang="0">
                  <a:pos x="74653" y="0"/>
                </a:cxn>
                <a:cxn ang="0">
                  <a:pos x="634960" y="0"/>
                </a:cxn>
                <a:cxn ang="0">
                  <a:pos x="709613" y="75234"/>
                </a:cxn>
                <a:cxn ang="0">
                  <a:pos x="709613" y="640728"/>
                </a:cxn>
                <a:cxn ang="0">
                  <a:pos x="634960" y="715962"/>
                </a:cxn>
                <a:cxn ang="0">
                  <a:pos x="74653" y="715962"/>
                </a:cxn>
                <a:cxn ang="0">
                  <a:pos x="0" y="640728"/>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tx2"/>
            </a:solidFill>
            <a:ln w="9525">
              <a:noFill/>
            </a:ln>
          </p:spPr>
          <p:txBody>
            <a:bodyPr/>
            <a:lstStyle/>
            <a:p>
              <a:endParaRPr lang="zh-CN" altLang="en-US"/>
            </a:p>
          </p:txBody>
        </p:sp>
        <p:sp>
          <p:nvSpPr>
            <p:cNvPr id="49" name="Freeform 30"/>
            <p:cNvSpPr/>
            <p:nvPr/>
          </p:nvSpPr>
          <p:spPr bwMode="auto">
            <a:xfrm>
              <a:off x="4924425" y="4108450"/>
              <a:ext cx="5073650" cy="715963"/>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3" name="TextBox 56"/>
            <p:cNvSpPr txBox="1"/>
            <p:nvPr/>
          </p:nvSpPr>
          <p:spPr>
            <a:xfrm>
              <a:off x="5089525" y="4178300"/>
              <a:ext cx="4465638" cy="584200"/>
            </a:xfrm>
            <a:prstGeom prst="rect">
              <a:avLst/>
            </a:prstGeom>
            <a:noFill/>
            <a:ln w="9525">
              <a:noFill/>
            </a:ln>
          </p:spPr>
          <p:txBody>
            <a:bodyPr anchor="t">
              <a:spAutoFit/>
            </a:bodyPr>
            <a:lstStyle/>
            <a:p>
              <a:pPr lvl="0" eaLnBrk="1" hangingPunct="1"/>
              <a:r>
                <a:rPr lang="zh-CN" altLang="en-US" sz="3200" b="1" dirty="0">
                  <a:solidFill>
                    <a:schemeClr val="accent1"/>
                  </a:solidFill>
                  <a:latin typeface="微软雅黑" panose="020B0503020204020204" pitchFamily="34" charset="-122"/>
                  <a:ea typeface="微软雅黑" panose="020B0503020204020204" pitchFamily="34" charset="-122"/>
                </a:rPr>
                <a:t>请输入第四部分标题</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68" name="TextBox 61"/>
            <p:cNvSpPr txBox="1"/>
            <p:nvPr/>
          </p:nvSpPr>
          <p:spPr>
            <a:xfrm>
              <a:off x="4264025" y="4133850"/>
              <a:ext cx="471488" cy="6461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600" b="1" i="0" u="none" strike="noStrike" kern="1200" cap="none" spc="0" normalizeH="0" baseline="0" noProof="0" dirty="0">
                  <a:ln>
                    <a:noFill/>
                  </a:ln>
                  <a:solidFill>
                    <a:schemeClr val="accent2"/>
                  </a:solidFill>
                  <a:effectLst/>
                  <a:uLnTx/>
                  <a:uFillTx/>
                  <a:latin typeface="+mj-ea"/>
                  <a:ea typeface="+mj-ea"/>
                  <a:cs typeface="+mn-cs"/>
                </a:rPr>
                <a:t>4</a:t>
              </a:r>
              <a:endParaRPr kumimoji="0" lang="zh-CN" altLang="en-US" sz="36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6" name="组合 5"/>
          <p:cNvGrpSpPr/>
          <p:nvPr/>
        </p:nvGrpSpPr>
        <p:grpSpPr>
          <a:xfrm>
            <a:off x="4144963" y="5095875"/>
            <a:ext cx="5853112" cy="715963"/>
            <a:chOff x="4144963" y="5095875"/>
            <a:chExt cx="5853112" cy="715963"/>
          </a:xfrm>
        </p:grpSpPr>
        <p:sp>
          <p:nvSpPr>
            <p:cNvPr id="9229" name="Freeform 31"/>
            <p:cNvSpPr/>
            <p:nvPr/>
          </p:nvSpPr>
          <p:spPr>
            <a:xfrm>
              <a:off x="4144963" y="5095875"/>
              <a:ext cx="709612" cy="715963"/>
            </a:xfrm>
            <a:custGeom>
              <a:avLst/>
              <a:gdLst/>
              <a:ahLst/>
              <a:cxnLst>
                <a:cxn ang="0">
                  <a:pos x="74653" y="0"/>
                </a:cxn>
                <a:cxn ang="0">
                  <a:pos x="634960" y="0"/>
                </a:cxn>
                <a:cxn ang="0">
                  <a:pos x="709613" y="75234"/>
                </a:cxn>
                <a:cxn ang="0">
                  <a:pos x="709613" y="640728"/>
                </a:cxn>
                <a:cxn ang="0">
                  <a:pos x="634960" y="715962"/>
                </a:cxn>
                <a:cxn ang="0">
                  <a:pos x="74653" y="715962"/>
                </a:cxn>
                <a:cxn ang="0">
                  <a:pos x="0" y="640728"/>
                </a:cxn>
                <a:cxn ang="0">
                  <a:pos x="0" y="75234"/>
                </a:cxn>
                <a:cxn ang="0">
                  <a:pos x="74653" y="0"/>
                </a:cxn>
              </a:cxnLst>
              <a:rect l="0" t="0" r="0" b="0"/>
              <a:pathLst>
                <a:path w="865" h="866">
                  <a:moveTo>
                    <a:pt x="91" y="0"/>
                  </a:moveTo>
                  <a:lnTo>
                    <a:pt x="774" y="0"/>
                  </a:lnTo>
                  <a:cubicBezTo>
                    <a:pt x="824" y="0"/>
                    <a:pt x="865" y="41"/>
                    <a:pt x="865" y="91"/>
                  </a:cubicBezTo>
                  <a:lnTo>
                    <a:pt x="865" y="775"/>
                  </a:lnTo>
                  <a:cubicBezTo>
                    <a:pt x="865" y="825"/>
                    <a:pt x="824" y="866"/>
                    <a:pt x="774" y="866"/>
                  </a:cubicBezTo>
                  <a:lnTo>
                    <a:pt x="91" y="866"/>
                  </a:lnTo>
                  <a:cubicBezTo>
                    <a:pt x="41" y="866"/>
                    <a:pt x="0" y="825"/>
                    <a:pt x="0" y="775"/>
                  </a:cubicBezTo>
                  <a:lnTo>
                    <a:pt x="0" y="91"/>
                  </a:lnTo>
                  <a:cubicBezTo>
                    <a:pt x="0" y="41"/>
                    <a:pt x="41" y="0"/>
                    <a:pt x="91" y="0"/>
                  </a:cubicBezTo>
                  <a:close/>
                </a:path>
              </a:pathLst>
            </a:custGeom>
            <a:solidFill>
              <a:schemeClr val="bg2"/>
            </a:solidFill>
            <a:ln w="9525">
              <a:noFill/>
            </a:ln>
          </p:spPr>
          <p:txBody>
            <a:bodyPr/>
            <a:lstStyle/>
            <a:p>
              <a:endParaRPr lang="zh-CN" altLang="en-US"/>
            </a:p>
          </p:txBody>
        </p:sp>
        <p:sp>
          <p:nvSpPr>
            <p:cNvPr id="59" name="Freeform 32"/>
            <p:cNvSpPr/>
            <p:nvPr/>
          </p:nvSpPr>
          <p:spPr bwMode="auto">
            <a:xfrm>
              <a:off x="4924425" y="5095875"/>
              <a:ext cx="5073650" cy="715963"/>
            </a:xfrm>
            <a:custGeom>
              <a:avLst/>
              <a:gdLst>
                <a:gd name="T0" fmla="*/ 91 w 8683"/>
                <a:gd name="T1" fmla="*/ 0 h 866"/>
                <a:gd name="T2" fmla="*/ 8591 w 8683"/>
                <a:gd name="T3" fmla="*/ 0 h 866"/>
                <a:gd name="T4" fmla="*/ 8683 w 8683"/>
                <a:gd name="T5" fmla="*/ 91 h 866"/>
                <a:gd name="T6" fmla="*/ 8683 w 8683"/>
                <a:gd name="T7" fmla="*/ 775 h 866"/>
                <a:gd name="T8" fmla="*/ 8591 w 8683"/>
                <a:gd name="T9" fmla="*/ 866 h 866"/>
                <a:gd name="T10" fmla="*/ 91 w 8683"/>
                <a:gd name="T11" fmla="*/ 866 h 866"/>
                <a:gd name="T12" fmla="*/ 0 w 8683"/>
                <a:gd name="T13" fmla="*/ 775 h 866"/>
                <a:gd name="T14" fmla="*/ 0 w 8683"/>
                <a:gd name="T15" fmla="*/ 91 h 866"/>
                <a:gd name="T16" fmla="*/ 91 w 8683"/>
                <a:gd name="T17" fmla="*/ 0 h 8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3" h="866">
                  <a:moveTo>
                    <a:pt x="91" y="0"/>
                  </a:moveTo>
                  <a:lnTo>
                    <a:pt x="8591" y="0"/>
                  </a:lnTo>
                  <a:cubicBezTo>
                    <a:pt x="8642" y="0"/>
                    <a:pt x="8683" y="41"/>
                    <a:pt x="8683" y="91"/>
                  </a:cubicBezTo>
                  <a:lnTo>
                    <a:pt x="8683" y="775"/>
                  </a:lnTo>
                  <a:cubicBezTo>
                    <a:pt x="8683" y="825"/>
                    <a:pt x="8642" y="866"/>
                    <a:pt x="8591" y="866"/>
                  </a:cubicBezTo>
                  <a:lnTo>
                    <a:pt x="91" y="866"/>
                  </a:lnTo>
                  <a:cubicBezTo>
                    <a:pt x="41" y="866"/>
                    <a:pt x="0" y="825"/>
                    <a:pt x="0" y="775"/>
                  </a:cubicBezTo>
                  <a:lnTo>
                    <a:pt x="0" y="91"/>
                  </a:lnTo>
                  <a:cubicBezTo>
                    <a:pt x="0" y="41"/>
                    <a:pt x="41" y="0"/>
                    <a:pt x="91" y="0"/>
                  </a:cubicBezTo>
                  <a:close/>
                </a:path>
              </a:pathLst>
            </a:custGeom>
            <a:solidFill>
              <a:srgbClr val="FFFFFF"/>
            </a:solidFill>
            <a:ln w="9525" cap="flat">
              <a:solidFill>
                <a:schemeClr val="accent1">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4" name="TextBox 57"/>
            <p:cNvSpPr txBox="1"/>
            <p:nvPr/>
          </p:nvSpPr>
          <p:spPr>
            <a:xfrm>
              <a:off x="5089525" y="5160963"/>
              <a:ext cx="4465638" cy="585787"/>
            </a:xfrm>
            <a:prstGeom prst="rect">
              <a:avLst/>
            </a:prstGeom>
            <a:noFill/>
            <a:ln w="9525">
              <a:noFill/>
            </a:ln>
          </p:spPr>
          <p:txBody>
            <a:bodyPr anchor="t">
              <a:spAutoFit/>
            </a:bodyPr>
            <a:lstStyle/>
            <a:p>
              <a:pPr lvl="0" eaLnBrk="1" hangingPunct="1"/>
              <a:r>
                <a:rPr lang="zh-CN" altLang="en-US" sz="3200" b="1" dirty="0">
                  <a:solidFill>
                    <a:schemeClr val="accent1"/>
                  </a:solidFill>
                  <a:latin typeface="微软雅黑" panose="020B0503020204020204" pitchFamily="34" charset="-122"/>
                  <a:ea typeface="微软雅黑" panose="020B0503020204020204" pitchFamily="34" charset="-122"/>
                </a:rPr>
                <a:t>请输入第五部分标题</a:t>
              </a:r>
              <a:endParaRPr lang="zh-CN" altLang="en-US" sz="3200" b="1" dirty="0">
                <a:solidFill>
                  <a:schemeClr val="accent1"/>
                </a:solidFill>
                <a:latin typeface="微软雅黑" panose="020B0503020204020204" pitchFamily="34" charset="-122"/>
                <a:ea typeface="微软雅黑" panose="020B0503020204020204" pitchFamily="34" charset="-122"/>
              </a:endParaRPr>
            </a:p>
          </p:txBody>
        </p:sp>
        <p:sp>
          <p:nvSpPr>
            <p:cNvPr id="69" name="TextBox 62"/>
            <p:cNvSpPr txBox="1"/>
            <p:nvPr/>
          </p:nvSpPr>
          <p:spPr>
            <a:xfrm>
              <a:off x="4264025" y="5122863"/>
              <a:ext cx="471488" cy="6461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600" b="1" i="0" u="none" strike="noStrike" kern="1200" cap="none" spc="0" normalizeH="0" baseline="0" noProof="0" dirty="0">
                  <a:ln>
                    <a:noFill/>
                  </a:ln>
                  <a:solidFill>
                    <a:schemeClr val="accent2"/>
                  </a:solidFill>
                  <a:effectLst/>
                  <a:uLnTx/>
                  <a:uFillTx/>
                  <a:latin typeface="+mj-ea"/>
                  <a:ea typeface="+mj-ea"/>
                  <a:cs typeface="+mn-cs"/>
                </a:rPr>
                <a:t>5</a:t>
              </a:r>
              <a:endParaRPr kumimoji="0" lang="zh-CN" altLang="en-US" sz="3600" b="1" i="0" u="none" strike="noStrike" kern="1200" cap="none" spc="0" normalizeH="0" baseline="0" noProof="0" dirty="0">
                <a:ln>
                  <a:noFill/>
                </a:ln>
                <a:solidFill>
                  <a:schemeClr val="accent2"/>
                </a:solidFill>
                <a:effectLst/>
                <a:uLnTx/>
                <a:uFillTx/>
                <a:latin typeface="+mj-ea"/>
                <a:ea typeface="+mj-ea"/>
                <a:cs typeface="+mn-cs"/>
              </a:endParaRPr>
            </a:p>
          </p:txBody>
        </p:sp>
      </p:grpSp>
      <p:pic>
        <p:nvPicPr>
          <p:cNvPr id="9241" name="图片 3"/>
          <p:cNvPicPr>
            <a:picLocks noChangeAspect="1"/>
          </p:cNvPicPr>
          <p:nvPr/>
        </p:nvPicPr>
        <p:blipFill>
          <a:blip r:embed="rId1"/>
          <a:stretch>
            <a:fillRect/>
          </a:stretch>
        </p:blipFill>
        <p:spPr>
          <a:xfrm>
            <a:off x="469900" y="1879600"/>
            <a:ext cx="3351213" cy="3727450"/>
          </a:xfrm>
          <a:prstGeom prst="rect">
            <a:avLst/>
          </a:prstGeom>
          <a:noFill/>
          <a:ln w="9525">
            <a:noFill/>
          </a:ln>
        </p:spPr>
      </p:pic>
      <p:sp>
        <p:nvSpPr>
          <p:cNvPr id="9242" name="矩形 4"/>
          <p:cNvSpPr/>
          <p:nvPr/>
        </p:nvSpPr>
        <p:spPr>
          <a:xfrm>
            <a:off x="0" y="6669088"/>
            <a:ext cx="12196763" cy="188912"/>
          </a:xfrm>
          <a:prstGeom prst="rect">
            <a:avLst/>
          </a:prstGeom>
          <a:solidFill>
            <a:schemeClr val="tx1"/>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400" fill="hold"/>
                                        <p:tgtEl>
                                          <p:spTgt spid="37"/>
                                        </p:tgtEl>
                                        <p:attrNameLst>
                                          <p:attrName>ppt_w</p:attrName>
                                        </p:attrNameLst>
                                      </p:cBhvr>
                                      <p:tavLst>
                                        <p:tav tm="0">
                                          <p:val>
                                            <p:fltVal val="0"/>
                                          </p:val>
                                        </p:tav>
                                        <p:tav tm="100000">
                                          <p:val>
                                            <p:strVal val="#ppt_w"/>
                                          </p:val>
                                        </p:tav>
                                      </p:tavLst>
                                    </p:anim>
                                    <p:anim calcmode="lin" valueType="num">
                                      <p:cBhvr>
                                        <p:cTn id="13" dur="400" fill="hold"/>
                                        <p:tgtEl>
                                          <p:spTgt spid="37"/>
                                        </p:tgtEl>
                                        <p:attrNameLst>
                                          <p:attrName>ppt_h</p:attrName>
                                        </p:attrNameLst>
                                      </p:cBhvr>
                                      <p:tavLst>
                                        <p:tav tm="0">
                                          <p:val>
                                            <p:fltVal val="0"/>
                                          </p:val>
                                        </p:tav>
                                        <p:tav tm="100000">
                                          <p:val>
                                            <p:strVal val="#ppt_h"/>
                                          </p:val>
                                        </p:tav>
                                      </p:tavLst>
                                    </p:anim>
                                    <p:anim calcmode="lin" valueType="num">
                                      <p:cBhvr>
                                        <p:cTn id="14" dur="400" fill="hold"/>
                                        <p:tgtEl>
                                          <p:spTgt spid="37"/>
                                        </p:tgtEl>
                                        <p:attrNameLst>
                                          <p:attrName>style.rotation</p:attrName>
                                        </p:attrNameLst>
                                      </p:cBhvr>
                                      <p:tavLst>
                                        <p:tav tm="0">
                                          <p:val>
                                            <p:fltVal val="90"/>
                                          </p:val>
                                        </p:tav>
                                        <p:tav tm="100000">
                                          <p:val>
                                            <p:fltVal val="0"/>
                                          </p:val>
                                        </p:tav>
                                      </p:tavLst>
                                    </p:anim>
                                    <p:animEffect transition="in" filter="fade">
                                      <p:cBhvr>
                                        <p:cTn id="15" dur="400"/>
                                        <p:tgtEl>
                                          <p:spTgt spid="37"/>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par>
                                <p:cTn id="20" presetID="22" presetClass="entr" presetSubtype="8"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9241"/>
                                        </p:tgtEl>
                                        <p:attrNameLst>
                                          <p:attrName>style.visibility</p:attrName>
                                        </p:attrNameLst>
                                      </p:cBhvr>
                                      <p:to>
                                        <p:strVal val="visible"/>
                                      </p:to>
                                    </p:set>
                                    <p:anim calcmode="lin" valueType="num">
                                      <p:cBhvr>
                                        <p:cTn id="26" dur="500" fill="hold"/>
                                        <p:tgtEl>
                                          <p:spTgt spid="9241"/>
                                        </p:tgtEl>
                                        <p:attrNameLst>
                                          <p:attrName>ppt_w</p:attrName>
                                        </p:attrNameLst>
                                      </p:cBhvr>
                                      <p:tavLst>
                                        <p:tav tm="0">
                                          <p:val>
                                            <p:fltVal val="0"/>
                                          </p:val>
                                        </p:tav>
                                        <p:tav tm="100000">
                                          <p:val>
                                            <p:strVal val="#ppt_w"/>
                                          </p:val>
                                        </p:tav>
                                      </p:tavLst>
                                    </p:anim>
                                    <p:anim calcmode="lin" valueType="num">
                                      <p:cBhvr>
                                        <p:cTn id="27" dur="500" fill="hold"/>
                                        <p:tgtEl>
                                          <p:spTgt spid="9241"/>
                                        </p:tgtEl>
                                        <p:attrNameLst>
                                          <p:attrName>ppt_h</p:attrName>
                                        </p:attrNameLst>
                                      </p:cBhvr>
                                      <p:tavLst>
                                        <p:tav tm="0">
                                          <p:val>
                                            <p:fltVal val="0"/>
                                          </p:val>
                                        </p:tav>
                                        <p:tav tm="100000">
                                          <p:val>
                                            <p:strVal val="#ppt_h"/>
                                          </p:val>
                                        </p:tav>
                                      </p:tavLst>
                                    </p:anim>
                                    <p:animEffect transition="in" filter="fade">
                                      <p:cBhvr>
                                        <p:cTn id="28" dur="500"/>
                                        <p:tgtEl>
                                          <p:spTgt spid="9241"/>
                                        </p:tgtEl>
                                      </p:cBhvr>
                                    </p:animEffect>
                                  </p:childTnLst>
                                </p:cTn>
                              </p:par>
                            </p:childTnLst>
                          </p:cTn>
                        </p:par>
                        <p:par>
                          <p:cTn id="29" fill="hold">
                            <p:stCondLst>
                              <p:cond delay="2000"/>
                            </p:stCondLst>
                            <p:childTnLst>
                              <p:par>
                                <p:cTn id="30" presetID="2" presetClass="entr" presetSubtype="2"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fill="hold"/>
                                        <p:tgtEl>
                                          <p:spTgt spid="2"/>
                                        </p:tgtEl>
                                        <p:attrNameLst>
                                          <p:attrName>ppt_x</p:attrName>
                                        </p:attrNameLst>
                                      </p:cBhvr>
                                      <p:tavLst>
                                        <p:tav tm="0">
                                          <p:val>
                                            <p:strVal val="1+#ppt_w/2"/>
                                          </p:val>
                                        </p:tav>
                                        <p:tav tm="100000">
                                          <p:val>
                                            <p:strVal val="#ppt_x"/>
                                          </p:val>
                                        </p:tav>
                                      </p:tavLst>
                                    </p:anim>
                                    <p:anim calcmode="lin" valueType="num">
                                      <p:cBhvr additive="base">
                                        <p:cTn id="33" dur="500" fill="hold"/>
                                        <p:tgtEl>
                                          <p:spTgt spid="2"/>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25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1+#ppt_w/2"/>
                                          </p:val>
                                        </p:tav>
                                        <p:tav tm="100000">
                                          <p:val>
                                            <p:strVal val="#ppt_x"/>
                                          </p:val>
                                        </p:tav>
                                      </p:tavLst>
                                    </p:anim>
                                    <p:anim calcmode="lin" valueType="num">
                                      <p:cBhvr additive="base">
                                        <p:cTn id="37" dur="500" fill="hold"/>
                                        <p:tgtEl>
                                          <p:spTgt spid="3"/>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50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1+#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75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1+#ppt_w/2"/>
                                          </p:val>
                                        </p:tav>
                                        <p:tav tm="100000">
                                          <p:val>
                                            <p:strVal val="#ppt_x"/>
                                          </p:val>
                                        </p:tav>
                                      </p:tavLst>
                                    </p:anim>
                                    <p:anim calcmode="lin" valueType="num">
                                      <p:cBhvr additive="base">
                                        <p:cTn id="45" dur="500" fill="hold"/>
                                        <p:tgtEl>
                                          <p:spTgt spid="5"/>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100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500" fill="hold"/>
                                        <p:tgtEl>
                                          <p:spTgt spid="6"/>
                                        </p:tgtEl>
                                        <p:attrNameLst>
                                          <p:attrName>ppt_x</p:attrName>
                                        </p:attrNameLst>
                                      </p:cBhvr>
                                      <p:tavLst>
                                        <p:tav tm="0">
                                          <p:val>
                                            <p:strVal val="1+#ppt_w/2"/>
                                          </p:val>
                                        </p:tav>
                                        <p:tav tm="100000">
                                          <p:val>
                                            <p:strVal val="#ppt_x"/>
                                          </p:val>
                                        </p:tav>
                                      </p:tavLst>
                                    </p:anim>
                                    <p:anim calcmode="lin" valueType="num">
                                      <p:cBhvr additive="base">
                                        <p:cTn id="4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A2C2"/>
        </a:solidFill>
        <a:effectLst/>
      </p:bgPr>
    </p:bg>
    <p:spTree>
      <p:nvGrpSpPr>
        <p:cNvPr id="1" name=""/>
        <p:cNvGrpSpPr/>
        <p:nvPr/>
      </p:nvGrpSpPr>
      <p:grpSpPr>
        <a:xfrm>
          <a:off x="0" y="0"/>
          <a:ext cx="0" cy="0"/>
          <a:chOff x="0" y="0"/>
          <a:chExt cx="0" cy="0"/>
        </a:xfrm>
      </p:grpSpPr>
      <p:pic>
        <p:nvPicPr>
          <p:cNvPr id="11266" name="图片 3"/>
          <p:cNvPicPr>
            <a:picLocks noChangeAspect="1"/>
          </p:cNvPicPr>
          <p:nvPr/>
        </p:nvPicPr>
        <p:blipFill>
          <a:blip r:embed="rId1"/>
          <a:stretch>
            <a:fillRect/>
          </a:stretch>
        </p:blipFill>
        <p:spPr>
          <a:xfrm>
            <a:off x="0" y="1412875"/>
            <a:ext cx="12196763" cy="4324350"/>
          </a:xfrm>
          <a:prstGeom prst="rect">
            <a:avLst/>
          </a:prstGeom>
          <a:noFill/>
          <a:ln w="9525">
            <a:noFill/>
          </a:ln>
        </p:spPr>
      </p:pic>
      <p:pic>
        <p:nvPicPr>
          <p:cNvPr id="11267" name="图片 2"/>
          <p:cNvPicPr>
            <a:picLocks noChangeAspect="1"/>
          </p:cNvPicPr>
          <p:nvPr/>
        </p:nvPicPr>
        <p:blipFill>
          <a:blip r:embed="rId2"/>
          <a:stretch>
            <a:fillRect/>
          </a:stretch>
        </p:blipFill>
        <p:spPr>
          <a:xfrm>
            <a:off x="0" y="1060450"/>
            <a:ext cx="3484563" cy="5027613"/>
          </a:xfrm>
          <a:prstGeom prst="rect">
            <a:avLst/>
          </a:prstGeom>
          <a:noFill/>
          <a:ln w="9525">
            <a:noFill/>
          </a:ln>
        </p:spPr>
      </p:pic>
      <p:sp>
        <p:nvSpPr>
          <p:cNvPr id="11" name="TextBox 19"/>
          <p:cNvSpPr txBox="1"/>
          <p:nvPr/>
        </p:nvSpPr>
        <p:spPr>
          <a:xfrm>
            <a:off x="3484563" y="2565400"/>
            <a:ext cx="8172450" cy="1200150"/>
          </a:xfrm>
          <a:prstGeom prst="rect">
            <a:avLst/>
          </a:prstGeom>
          <a:noFill/>
          <a:ln w="9525">
            <a:noFill/>
          </a:ln>
        </p:spPr>
        <p:txBody>
          <a:bodyPr anchor="t">
            <a:spAutoFit/>
          </a:bodyPr>
          <a:lstStyle/>
          <a:p>
            <a:pPr lvl="0" eaLnBrk="1" hangingPunct="1"/>
            <a:r>
              <a:rPr lang="zh-CN" altLang="en-US" sz="7200" b="1" dirty="0">
                <a:solidFill>
                  <a:schemeClr val="accent2"/>
                </a:solidFill>
                <a:latin typeface="微软雅黑" panose="020B0503020204020204" pitchFamily="34" charset="-122"/>
                <a:ea typeface="微软雅黑" panose="020B0503020204020204" pitchFamily="34" charset="-122"/>
              </a:rPr>
              <a:t>请输入第一章标题</a:t>
            </a:r>
            <a:endParaRPr lang="zh-CN" altLang="en-US" sz="7200" b="1" dirty="0">
              <a:solidFill>
                <a:schemeClr val="accent2"/>
              </a:solidFill>
              <a:latin typeface="微软雅黑" panose="020B0503020204020204" pitchFamily="34" charset="-122"/>
              <a:ea typeface="微软雅黑" panose="020B0503020204020204" pitchFamily="34" charset="-122"/>
            </a:endParaRPr>
          </a:p>
        </p:txBody>
      </p:sp>
      <p:sp>
        <p:nvSpPr>
          <p:cNvPr id="12" name="TextBox 28"/>
          <p:cNvSpPr txBox="1"/>
          <p:nvPr/>
        </p:nvSpPr>
        <p:spPr>
          <a:xfrm>
            <a:off x="677863" y="2089150"/>
            <a:ext cx="1663700" cy="2970213"/>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700" b="1" i="0" u="none" strike="noStrike" kern="1200" cap="none" spc="0" normalizeH="0" baseline="0" noProof="0" dirty="0">
                <a:ln>
                  <a:noFill/>
                </a:ln>
                <a:solidFill>
                  <a:schemeClr val="accent2"/>
                </a:solidFill>
                <a:effectLst/>
                <a:uLnTx/>
                <a:uFillTx/>
                <a:latin typeface="+mn-ea"/>
                <a:ea typeface="+mn-ea"/>
                <a:cs typeface="+mn-cs"/>
              </a:rPr>
              <a:t>1</a:t>
            </a:r>
            <a:endParaRPr kumimoji="0" lang="zh-CN" altLang="en-US" sz="187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3" name="矩形 12"/>
          <p:cNvSpPr/>
          <p:nvPr/>
        </p:nvSpPr>
        <p:spPr>
          <a:xfrm>
            <a:off x="3578225" y="3790950"/>
            <a:ext cx="6913563" cy="70802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j-ea"/>
                <a:ea typeface="+mj-ea"/>
                <a:cs typeface="+mn-cs"/>
              </a:rPr>
              <a:t>这里可以用一段简短的话描述出本章中心内容、章节导语、小节标题；如无必要也可以删除。</a:t>
            </a:r>
            <a:endParaRPr kumimoji="0" lang="zh-CN" altLang="en-US" sz="2000" b="0" i="0" u="none" strike="noStrike" kern="1200" cap="none" spc="0" normalizeH="0" baseline="0" noProof="0" dirty="0">
              <a:ln>
                <a:noFill/>
              </a:ln>
              <a:solidFill>
                <a:schemeClr val="accent2"/>
              </a:solidFill>
              <a:effectLst/>
              <a:uLnTx/>
              <a:uFillTx/>
              <a:latin typeface="+mj-ea"/>
              <a:ea typeface="+mj-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27138" y="522288"/>
            <a:ext cx="5041900" cy="585787"/>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模板简要说明</a:t>
            </a:r>
            <a:endParaRPr lang="zh-CN" altLang="en-US" sz="3200" b="1" dirty="0">
              <a:latin typeface="微软雅黑" panose="020B0503020204020204" pitchFamily="34" charset="-122"/>
              <a:ea typeface="微软雅黑" panose="020B0503020204020204" pitchFamily="34" charset="-122"/>
            </a:endParaRPr>
          </a:p>
        </p:txBody>
      </p:sp>
      <p:sp>
        <p:nvSpPr>
          <p:cNvPr id="38" name="TextBox 6"/>
          <p:cNvSpPr txBox="1"/>
          <p:nvPr/>
        </p:nvSpPr>
        <p:spPr>
          <a:xfrm>
            <a:off x="5730875" y="1187450"/>
            <a:ext cx="3794125" cy="400050"/>
          </a:xfrm>
          <a:prstGeom prst="rect">
            <a:avLst/>
          </a:prstGeom>
          <a:noFill/>
          <a:ln w="9525">
            <a:noFill/>
          </a:ln>
        </p:spPr>
        <p:txBody>
          <a:bodyPr anchor="t">
            <a:spAutoFit/>
          </a:bodyPr>
          <a:lstStyle/>
          <a:p>
            <a:pPr lvl="0" eaLnBrk="1" hangingPunct="1"/>
            <a:r>
              <a:rPr lang="zh-CN" altLang="en-US" sz="2000" b="1" dirty="0">
                <a:solidFill>
                  <a:schemeClr val="accent1"/>
                </a:solidFill>
                <a:latin typeface="微软雅黑" panose="020B0503020204020204" pitchFamily="34" charset="-122"/>
                <a:ea typeface="微软雅黑" panose="020B0503020204020204" pitchFamily="34" charset="-122"/>
              </a:rPr>
              <a:t>关于换图</a:t>
            </a:r>
            <a:endParaRPr lang="en-US" altLang="zh-CN" sz="2000" b="1" dirty="0">
              <a:solidFill>
                <a:schemeClr val="accent1"/>
              </a:solidFill>
              <a:latin typeface="微软雅黑" panose="020B0503020204020204" pitchFamily="34" charset="-122"/>
              <a:ea typeface="微软雅黑" panose="020B0503020204020204" pitchFamily="34" charset="-122"/>
            </a:endParaRPr>
          </a:p>
        </p:txBody>
      </p:sp>
      <p:sp>
        <p:nvSpPr>
          <p:cNvPr id="39" name="TextBox 7"/>
          <p:cNvSpPr txBox="1"/>
          <p:nvPr/>
        </p:nvSpPr>
        <p:spPr>
          <a:xfrm>
            <a:off x="5722938" y="1466850"/>
            <a:ext cx="5843587" cy="1016000"/>
          </a:xfrm>
          <a:prstGeom prst="rect">
            <a:avLst/>
          </a:prstGeom>
          <a:noFill/>
          <a:ln w="9525">
            <a:noFill/>
          </a:ln>
        </p:spPr>
        <p:txBody>
          <a:bodyPr anchor="t">
            <a:spAutoFit/>
          </a:bodyPr>
          <a:lstStyle/>
          <a:p>
            <a:pPr lvl="0" eaLnBrk="1" hangingPunct="1"/>
            <a:r>
              <a:rPr lang="zh-CN" altLang="en-US" sz="2000" dirty="0">
                <a:solidFill>
                  <a:schemeClr val="accent1"/>
                </a:solidFill>
                <a:latin typeface="微软雅黑" panose="020B0503020204020204" pitchFamily="34" charset="-122"/>
                <a:ea typeface="微软雅黑" panose="020B0503020204020204" pitchFamily="34" charset="-122"/>
              </a:rPr>
              <a:t>模板内的图片更换方法是对图片点右键</a:t>
            </a:r>
            <a:r>
              <a:rPr lang="en-US" altLang="zh-CN" sz="2000" dirty="0">
                <a:solidFill>
                  <a:schemeClr val="accent1"/>
                </a:solidFill>
                <a:latin typeface="微软雅黑" panose="020B0503020204020204" pitchFamily="34" charset="-122"/>
                <a:ea typeface="微软雅黑" panose="020B0503020204020204" pitchFamily="34" charset="-122"/>
              </a:rPr>
              <a:t>-&gt;</a:t>
            </a:r>
            <a:r>
              <a:rPr lang="zh-CN" altLang="en-US" sz="2000" dirty="0">
                <a:solidFill>
                  <a:schemeClr val="accent1"/>
                </a:solidFill>
                <a:latin typeface="微软雅黑" panose="020B0503020204020204" pitchFamily="34" charset="-122"/>
                <a:ea typeface="微软雅黑" panose="020B0503020204020204" pitchFamily="34" charset="-122"/>
              </a:rPr>
              <a:t>设置对象格式</a:t>
            </a:r>
            <a:r>
              <a:rPr lang="en-US" altLang="zh-CN" sz="2000" dirty="0">
                <a:solidFill>
                  <a:schemeClr val="accent1"/>
                </a:solidFill>
                <a:latin typeface="微软雅黑" panose="020B0503020204020204" pitchFamily="34" charset="-122"/>
                <a:ea typeface="微软雅黑" panose="020B0503020204020204" pitchFamily="34" charset="-122"/>
              </a:rPr>
              <a:t>-&gt;</a:t>
            </a:r>
            <a:r>
              <a:rPr lang="zh-CN" altLang="en-US" sz="2000" dirty="0">
                <a:solidFill>
                  <a:schemeClr val="accent1"/>
                </a:solidFill>
                <a:latin typeface="微软雅黑" panose="020B0503020204020204" pitchFamily="34" charset="-122"/>
                <a:ea typeface="微软雅黑" panose="020B0503020204020204" pitchFamily="34" charset="-122"/>
              </a:rPr>
              <a:t>填充</a:t>
            </a:r>
            <a:r>
              <a:rPr lang="en-US" altLang="zh-CN" sz="2000" dirty="0">
                <a:solidFill>
                  <a:schemeClr val="accent1"/>
                </a:solidFill>
                <a:latin typeface="微软雅黑" panose="020B0503020204020204" pitchFamily="34" charset="-122"/>
                <a:ea typeface="微软雅黑" panose="020B0503020204020204" pitchFamily="34" charset="-122"/>
              </a:rPr>
              <a:t>-&gt;</a:t>
            </a:r>
            <a:r>
              <a:rPr lang="zh-CN" altLang="en-US" sz="2000" dirty="0">
                <a:solidFill>
                  <a:schemeClr val="accent1"/>
                </a:solidFill>
                <a:latin typeface="微软雅黑" panose="020B0503020204020204" pitchFamily="34" charset="-122"/>
                <a:ea typeface="微软雅黑" panose="020B0503020204020204" pitchFamily="34" charset="-122"/>
              </a:rPr>
              <a:t>填充效果</a:t>
            </a:r>
            <a:r>
              <a:rPr lang="en-US" altLang="zh-CN" sz="2000" dirty="0">
                <a:solidFill>
                  <a:schemeClr val="accent1"/>
                </a:solidFill>
                <a:latin typeface="微软雅黑" panose="020B0503020204020204" pitchFamily="34" charset="-122"/>
                <a:ea typeface="微软雅黑" panose="020B0503020204020204" pitchFamily="34" charset="-122"/>
              </a:rPr>
              <a:t>-&gt;</a:t>
            </a:r>
            <a:r>
              <a:rPr lang="zh-CN" altLang="en-US" sz="2000" dirty="0">
                <a:solidFill>
                  <a:schemeClr val="accent1"/>
                </a:solidFill>
                <a:latin typeface="微软雅黑" panose="020B0503020204020204" pitchFamily="34" charset="-122"/>
                <a:ea typeface="微软雅黑" panose="020B0503020204020204" pitchFamily="34" charset="-122"/>
              </a:rPr>
              <a:t>图片，选择事先准备好的图片即可。后文遇图均可按此操作</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0" name="TextBox 10"/>
          <p:cNvSpPr txBox="1"/>
          <p:nvPr/>
        </p:nvSpPr>
        <p:spPr>
          <a:xfrm>
            <a:off x="5746750" y="2768600"/>
            <a:ext cx="3794125" cy="400050"/>
          </a:xfrm>
          <a:prstGeom prst="rect">
            <a:avLst/>
          </a:prstGeom>
          <a:noFill/>
          <a:ln w="9525">
            <a:noFill/>
          </a:ln>
        </p:spPr>
        <p:txBody>
          <a:bodyPr anchor="t">
            <a:spAutoFit/>
          </a:bodyPr>
          <a:lstStyle/>
          <a:p>
            <a:pPr lvl="0" eaLnBrk="1" hangingPunct="1"/>
            <a:r>
              <a:rPr lang="zh-CN" altLang="en-US" sz="2000" b="1" dirty="0">
                <a:solidFill>
                  <a:schemeClr val="accent1"/>
                </a:solidFill>
                <a:latin typeface="微软雅黑" panose="020B0503020204020204" pitchFamily="34" charset="-122"/>
                <a:ea typeface="微软雅黑" panose="020B0503020204020204" pitchFamily="34" charset="-122"/>
              </a:rPr>
              <a:t>关于元素</a:t>
            </a:r>
            <a:endParaRPr lang="en-US" altLang="zh-CN" sz="2000" b="1" dirty="0">
              <a:solidFill>
                <a:schemeClr val="accent1"/>
              </a:solidFill>
              <a:latin typeface="微软雅黑" panose="020B0503020204020204" pitchFamily="34" charset="-122"/>
              <a:ea typeface="微软雅黑" panose="020B0503020204020204" pitchFamily="34" charset="-122"/>
            </a:endParaRPr>
          </a:p>
        </p:txBody>
      </p:sp>
      <p:sp>
        <p:nvSpPr>
          <p:cNvPr id="41" name="TextBox 11"/>
          <p:cNvSpPr txBox="1"/>
          <p:nvPr/>
        </p:nvSpPr>
        <p:spPr>
          <a:xfrm>
            <a:off x="5722938" y="3084513"/>
            <a:ext cx="5843587" cy="1014412"/>
          </a:xfrm>
          <a:prstGeom prst="rect">
            <a:avLst/>
          </a:prstGeom>
          <a:noFill/>
          <a:ln w="9525">
            <a:noFill/>
          </a:ln>
        </p:spPr>
        <p:txBody>
          <a:bodyPr anchor="t">
            <a:spAutoFit/>
          </a:bodyPr>
          <a:lstStyle/>
          <a:p>
            <a:pPr lvl="0" eaLnBrk="1" hangingPunct="1"/>
            <a:r>
              <a:rPr lang="zh-CN" altLang="en-US" sz="2000" dirty="0">
                <a:solidFill>
                  <a:schemeClr val="accent1"/>
                </a:solidFill>
                <a:latin typeface="微软雅黑" panose="020B0503020204020204" pitchFamily="34" charset="-122"/>
                <a:ea typeface="微软雅黑" panose="020B0503020204020204" pitchFamily="34" charset="-122"/>
              </a:rPr>
              <a:t>本模板封面、目录、过渡章节页面各种元素均能移动，有文字的地方全部可以更改，字体为微软雅黑，方正小标宋，如缺少字体，请自行百度下载。</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2" name="TextBox 12"/>
          <p:cNvSpPr txBox="1"/>
          <p:nvPr/>
        </p:nvSpPr>
        <p:spPr>
          <a:xfrm>
            <a:off x="5730875" y="4459288"/>
            <a:ext cx="3794125" cy="400050"/>
          </a:xfrm>
          <a:prstGeom prst="rect">
            <a:avLst/>
          </a:prstGeom>
          <a:noFill/>
          <a:ln w="9525">
            <a:noFill/>
          </a:ln>
        </p:spPr>
        <p:txBody>
          <a:bodyPr anchor="t">
            <a:spAutoFit/>
          </a:bodyPr>
          <a:lstStyle/>
          <a:p>
            <a:pPr lvl="0" eaLnBrk="1" hangingPunct="1"/>
            <a:r>
              <a:rPr lang="zh-CN" altLang="en-US" sz="2000" b="1" dirty="0">
                <a:solidFill>
                  <a:schemeClr val="accent1"/>
                </a:solidFill>
                <a:latin typeface="微软雅黑" panose="020B0503020204020204" pitchFamily="34" charset="-122"/>
                <a:ea typeface="微软雅黑" panose="020B0503020204020204" pitchFamily="34" charset="-122"/>
              </a:rPr>
              <a:t>关于图形</a:t>
            </a:r>
            <a:endParaRPr lang="en-US" altLang="zh-CN" sz="2000" b="1" dirty="0">
              <a:solidFill>
                <a:schemeClr val="accent1"/>
              </a:solidFill>
              <a:latin typeface="微软雅黑" panose="020B0503020204020204" pitchFamily="34" charset="-122"/>
              <a:ea typeface="微软雅黑" panose="020B0503020204020204" pitchFamily="34" charset="-122"/>
            </a:endParaRPr>
          </a:p>
        </p:txBody>
      </p:sp>
      <p:sp>
        <p:nvSpPr>
          <p:cNvPr id="43" name="TextBox 13"/>
          <p:cNvSpPr txBox="1"/>
          <p:nvPr/>
        </p:nvSpPr>
        <p:spPr>
          <a:xfrm>
            <a:off x="5722938" y="4800600"/>
            <a:ext cx="5843587" cy="1014413"/>
          </a:xfrm>
          <a:prstGeom prst="rect">
            <a:avLst/>
          </a:prstGeom>
          <a:noFill/>
          <a:ln w="9525">
            <a:noFill/>
          </a:ln>
        </p:spPr>
        <p:txBody>
          <a:bodyPr anchor="t">
            <a:spAutoFit/>
          </a:bodyPr>
          <a:lstStyle/>
          <a:p>
            <a:pPr lvl="0" eaLnBrk="1" hangingPunct="1"/>
            <a:r>
              <a:rPr lang="zh-CN" altLang="en-US" sz="2000" dirty="0">
                <a:solidFill>
                  <a:schemeClr val="accent1"/>
                </a:solidFill>
                <a:latin typeface="微软雅黑" panose="020B0503020204020204" pitchFamily="34" charset="-122"/>
                <a:ea typeface="微软雅黑" panose="020B0503020204020204" pitchFamily="34" charset="-122"/>
              </a:rPr>
              <a:t>所有页面均有动画，图形都能编辑动画，颜色，大小等，不一定每个图形都能用上，但是表达方式、配色、版式都是可以借鉴的。</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44" name="TextBox 14"/>
          <p:cNvSpPr txBox="1"/>
          <p:nvPr/>
        </p:nvSpPr>
        <p:spPr>
          <a:xfrm>
            <a:off x="311150" y="5630863"/>
            <a:ext cx="4491038"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以上标志和小图标均可自由变色、拉大使用，可在需要之处使用</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45" name="Oval 7"/>
          <p:cNvSpPr/>
          <p:nvPr/>
        </p:nvSpPr>
        <p:spPr>
          <a:xfrm>
            <a:off x="5149850" y="1447800"/>
            <a:ext cx="509588" cy="511175"/>
          </a:xfrm>
          <a:prstGeom prst="ellipse">
            <a:avLst/>
          </a:prstGeom>
          <a:solidFill>
            <a:schemeClr val="bg2"/>
          </a:solidFill>
          <a:ln w="9525">
            <a:noFill/>
          </a:ln>
        </p:spPr>
        <p:txBody>
          <a:bodyPr anchor="t"/>
          <a:lstStyle/>
          <a:p>
            <a:pPr lvl="0" algn="ctr" eaLnBrk="1" hangingPunct="1"/>
            <a:r>
              <a:rPr lang="en-US" altLang="zh-CN" sz="2200" b="1" dirty="0">
                <a:solidFill>
                  <a:schemeClr val="accent2"/>
                </a:solidFill>
                <a:latin typeface="Arial" panose="020B0604020202020204" pitchFamily="34" charset="0"/>
                <a:ea typeface="宋体" panose="02010600030101010101" pitchFamily="2" charset="-122"/>
              </a:rPr>
              <a:t>1</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46" name="Oval 13"/>
          <p:cNvSpPr/>
          <p:nvPr/>
        </p:nvSpPr>
        <p:spPr>
          <a:xfrm>
            <a:off x="5149850" y="3065463"/>
            <a:ext cx="509588" cy="509587"/>
          </a:xfrm>
          <a:prstGeom prst="ellipse">
            <a:avLst/>
          </a:prstGeom>
          <a:solidFill>
            <a:schemeClr val="bg2"/>
          </a:solidFill>
          <a:ln w="9525">
            <a:noFill/>
          </a:ln>
        </p:spPr>
        <p:txBody>
          <a:bodyPr anchor="t"/>
          <a:lstStyle/>
          <a:p>
            <a:pPr lvl="0" algn="ctr" eaLnBrk="1" hangingPunct="1"/>
            <a:r>
              <a:rPr lang="en-US" altLang="zh-CN" sz="2200" b="1" dirty="0">
                <a:solidFill>
                  <a:schemeClr val="accent2"/>
                </a:solidFill>
                <a:latin typeface="Arial" panose="020B0604020202020204" pitchFamily="34" charset="0"/>
                <a:ea typeface="宋体" panose="02010600030101010101" pitchFamily="2" charset="-122"/>
              </a:rPr>
              <a:t>2</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47" name="Oval 14"/>
          <p:cNvSpPr/>
          <p:nvPr/>
        </p:nvSpPr>
        <p:spPr>
          <a:xfrm>
            <a:off x="5149850" y="4800600"/>
            <a:ext cx="509588" cy="511175"/>
          </a:xfrm>
          <a:prstGeom prst="ellipse">
            <a:avLst/>
          </a:prstGeom>
          <a:solidFill>
            <a:schemeClr val="bg2"/>
          </a:solidFill>
          <a:ln w="9525">
            <a:noFill/>
          </a:ln>
        </p:spPr>
        <p:txBody>
          <a:bodyPr anchor="t"/>
          <a:lstStyle/>
          <a:p>
            <a:pPr lvl="0" algn="ctr" eaLnBrk="1" hangingPunct="1"/>
            <a:r>
              <a:rPr lang="en-US" altLang="zh-CN" sz="2200" b="1" dirty="0">
                <a:solidFill>
                  <a:schemeClr val="accent2"/>
                </a:solidFill>
                <a:latin typeface="Arial" panose="020B0604020202020204" pitchFamily="34" charset="0"/>
                <a:ea typeface="宋体" panose="02010600030101010101" pitchFamily="2" charset="-122"/>
              </a:rPr>
              <a:t>3</a:t>
            </a:r>
            <a:endParaRPr lang="zh-CN" altLang="en-US" sz="2200" b="1" dirty="0">
              <a:solidFill>
                <a:schemeClr val="accent2"/>
              </a:solidFill>
              <a:latin typeface="Arial" panose="020B0604020202020204" pitchFamily="34" charset="0"/>
              <a:ea typeface="宋体" panose="02010600030101010101" pitchFamily="2" charset="-122"/>
            </a:endParaRPr>
          </a:p>
        </p:txBody>
      </p:sp>
      <p:sp>
        <p:nvSpPr>
          <p:cNvPr id="48" name="Freeform 5"/>
          <p:cNvSpPr>
            <a:spLocks noEditPoints="1"/>
          </p:cNvSpPr>
          <p:nvPr/>
        </p:nvSpPr>
        <p:spPr bwMode="auto">
          <a:xfrm>
            <a:off x="906463" y="2828925"/>
            <a:ext cx="388938" cy="358775"/>
          </a:xfrm>
          <a:custGeom>
            <a:avLst/>
            <a:gdLst>
              <a:gd name="T0" fmla="*/ 662 w 662"/>
              <a:gd name="T1" fmla="*/ 41 h 610"/>
              <a:gd name="T2" fmla="*/ 594 w 662"/>
              <a:gd name="T3" fmla="*/ 449 h 610"/>
              <a:gd name="T4" fmla="*/ 611 w 662"/>
              <a:gd name="T5" fmla="*/ 40 h 610"/>
              <a:gd name="T6" fmla="*/ 254 w 662"/>
              <a:gd name="T7" fmla="*/ 404 h 610"/>
              <a:gd name="T8" fmla="*/ 41 w 662"/>
              <a:gd name="T9" fmla="*/ 449 h 610"/>
              <a:gd name="T10" fmla="*/ 41 w 662"/>
              <a:gd name="T11" fmla="*/ 0 h 610"/>
              <a:gd name="T12" fmla="*/ 454 w 662"/>
              <a:gd name="T13" fmla="*/ 252 h 610"/>
              <a:gd name="T14" fmla="*/ 454 w 662"/>
              <a:gd name="T15" fmla="*/ 242 h 610"/>
              <a:gd name="T16" fmla="*/ 454 w 662"/>
              <a:gd name="T17" fmla="*/ 213 h 610"/>
              <a:gd name="T18" fmla="*/ 454 w 662"/>
              <a:gd name="T19" fmla="*/ 203 h 610"/>
              <a:gd name="T20" fmla="*/ 520 w 662"/>
              <a:gd name="T21" fmla="*/ 165 h 610"/>
              <a:gd name="T22" fmla="*/ 520 w 662"/>
              <a:gd name="T23" fmla="*/ 154 h 610"/>
              <a:gd name="T24" fmla="*/ 520 w 662"/>
              <a:gd name="T25" fmla="*/ 130 h 610"/>
              <a:gd name="T26" fmla="*/ 520 w 662"/>
              <a:gd name="T27" fmla="*/ 119 h 610"/>
              <a:gd name="T28" fmla="*/ 520 w 662"/>
              <a:gd name="T29" fmla="*/ 94 h 610"/>
              <a:gd name="T30" fmla="*/ 520 w 662"/>
              <a:gd name="T31" fmla="*/ 83 h 610"/>
              <a:gd name="T32" fmla="*/ 382 w 662"/>
              <a:gd name="T33" fmla="*/ 180 h 610"/>
              <a:gd name="T34" fmla="*/ 382 w 662"/>
              <a:gd name="T35" fmla="*/ 84 h 610"/>
              <a:gd name="T36" fmla="*/ 194 w 662"/>
              <a:gd name="T37" fmla="*/ 298 h 610"/>
              <a:gd name="T38" fmla="*/ 163 w 662"/>
              <a:gd name="T39" fmla="*/ 298 h 610"/>
              <a:gd name="T40" fmla="*/ 103 w 662"/>
              <a:gd name="T41" fmla="*/ 223 h 610"/>
              <a:gd name="T42" fmla="*/ 220 w 662"/>
              <a:gd name="T43" fmla="*/ 201 h 610"/>
              <a:gd name="T44" fmla="*/ 255 w 662"/>
              <a:gd name="T45" fmla="*/ 213 h 610"/>
              <a:gd name="T46" fmla="*/ 282 w 662"/>
              <a:gd name="T47" fmla="*/ 145 h 610"/>
              <a:gd name="T48" fmla="*/ 328 w 662"/>
              <a:gd name="T49" fmla="*/ 138 h 610"/>
              <a:gd name="T50" fmla="*/ 291 w 662"/>
              <a:gd name="T51" fmla="*/ 100 h 610"/>
              <a:gd name="T52" fmla="*/ 260 w 662"/>
              <a:gd name="T53" fmla="*/ 129 h 610"/>
              <a:gd name="T54" fmla="*/ 235 w 662"/>
              <a:gd name="T55" fmla="*/ 182 h 610"/>
              <a:gd name="T56" fmla="*/ 211 w 662"/>
              <a:gd name="T57" fmla="*/ 158 h 610"/>
              <a:gd name="T58" fmla="*/ 117 w 662"/>
              <a:gd name="T59" fmla="*/ 298 h 610"/>
              <a:gd name="T60" fmla="*/ 147 w 662"/>
              <a:gd name="T61" fmla="*/ 231 h 610"/>
              <a:gd name="T62" fmla="*/ 300 w 662"/>
              <a:gd name="T63" fmla="*/ 298 h 610"/>
              <a:gd name="T64" fmla="*/ 331 w 662"/>
              <a:gd name="T65" fmla="*/ 167 h 610"/>
              <a:gd name="T66" fmla="*/ 254 w 662"/>
              <a:gd name="T67" fmla="*/ 298 h 610"/>
              <a:gd name="T68" fmla="*/ 285 w 662"/>
              <a:gd name="T69" fmla="*/ 240 h 610"/>
              <a:gd name="T70" fmla="*/ 208 w 662"/>
              <a:gd name="T71" fmla="*/ 298 h 610"/>
              <a:gd name="T72" fmla="*/ 238 w 662"/>
              <a:gd name="T73" fmla="*/ 224 h 610"/>
              <a:gd name="T74" fmla="*/ 433 w 662"/>
              <a:gd name="T75" fmla="*/ 352 h 610"/>
              <a:gd name="T76" fmla="*/ 384 w 662"/>
              <a:gd name="T77" fmla="*/ 216 h 610"/>
              <a:gd name="T78" fmla="*/ 304 w 662"/>
              <a:gd name="T79" fmla="*/ 391 h 610"/>
              <a:gd name="T80" fmla="*/ 382 w 662"/>
              <a:gd name="T81" fmla="*/ 610 h 610"/>
              <a:gd name="T82" fmla="*/ 552 w 662"/>
              <a:gd name="T83" fmla="*/ 353 h 610"/>
              <a:gd name="T84" fmla="*/ 507 w 662"/>
              <a:gd name="T85" fmla="*/ 321 h 610"/>
              <a:gd name="T86" fmla="*/ 468 w 662"/>
              <a:gd name="T87" fmla="*/ 305 h 610"/>
              <a:gd name="T88" fmla="*/ 17 w 662"/>
              <a:gd name="T89" fmla="*/ 160 h 610"/>
              <a:gd name="T90" fmla="*/ 35 w 662"/>
              <a:gd name="T91" fmla="*/ 277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2" h="610">
                <a:moveTo>
                  <a:pt x="41" y="0"/>
                </a:moveTo>
                <a:lnTo>
                  <a:pt x="620" y="0"/>
                </a:lnTo>
                <a:cubicBezTo>
                  <a:pt x="643" y="0"/>
                  <a:pt x="662" y="18"/>
                  <a:pt x="662" y="41"/>
                </a:cubicBezTo>
                <a:lnTo>
                  <a:pt x="662" y="407"/>
                </a:lnTo>
                <a:cubicBezTo>
                  <a:pt x="662" y="430"/>
                  <a:pt x="643" y="449"/>
                  <a:pt x="620" y="449"/>
                </a:cubicBezTo>
                <a:lnTo>
                  <a:pt x="594" y="449"/>
                </a:lnTo>
                <a:cubicBezTo>
                  <a:pt x="595" y="434"/>
                  <a:pt x="596" y="419"/>
                  <a:pt x="597" y="404"/>
                </a:cubicBezTo>
                <a:lnTo>
                  <a:pt x="611" y="404"/>
                </a:lnTo>
                <a:lnTo>
                  <a:pt x="611" y="40"/>
                </a:lnTo>
                <a:lnTo>
                  <a:pt x="53" y="40"/>
                </a:lnTo>
                <a:lnTo>
                  <a:pt x="53" y="404"/>
                </a:lnTo>
                <a:lnTo>
                  <a:pt x="254" y="404"/>
                </a:lnTo>
                <a:lnTo>
                  <a:pt x="270" y="422"/>
                </a:lnTo>
                <a:cubicBezTo>
                  <a:pt x="277" y="430"/>
                  <a:pt x="282" y="439"/>
                  <a:pt x="287" y="449"/>
                </a:cubicBezTo>
                <a:lnTo>
                  <a:pt x="41" y="449"/>
                </a:lnTo>
                <a:cubicBezTo>
                  <a:pt x="19" y="449"/>
                  <a:pt x="0" y="430"/>
                  <a:pt x="0" y="407"/>
                </a:cubicBezTo>
                <a:lnTo>
                  <a:pt x="0" y="41"/>
                </a:lnTo>
                <a:cubicBezTo>
                  <a:pt x="0" y="18"/>
                  <a:pt x="19" y="0"/>
                  <a:pt x="41" y="0"/>
                </a:cubicBezTo>
                <a:close/>
                <a:moveTo>
                  <a:pt x="454" y="242"/>
                </a:moveTo>
                <a:lnTo>
                  <a:pt x="454" y="242"/>
                </a:lnTo>
                <a:lnTo>
                  <a:pt x="454" y="252"/>
                </a:lnTo>
                <a:lnTo>
                  <a:pt x="581" y="252"/>
                </a:lnTo>
                <a:lnTo>
                  <a:pt x="581" y="242"/>
                </a:lnTo>
                <a:lnTo>
                  <a:pt x="454" y="242"/>
                </a:lnTo>
                <a:close/>
                <a:moveTo>
                  <a:pt x="454" y="203"/>
                </a:moveTo>
                <a:lnTo>
                  <a:pt x="454" y="203"/>
                </a:lnTo>
                <a:lnTo>
                  <a:pt x="454" y="213"/>
                </a:lnTo>
                <a:lnTo>
                  <a:pt x="581" y="213"/>
                </a:lnTo>
                <a:lnTo>
                  <a:pt x="581" y="203"/>
                </a:lnTo>
                <a:lnTo>
                  <a:pt x="454" y="203"/>
                </a:lnTo>
                <a:close/>
                <a:moveTo>
                  <a:pt x="520" y="154"/>
                </a:moveTo>
                <a:lnTo>
                  <a:pt x="520" y="154"/>
                </a:lnTo>
                <a:lnTo>
                  <a:pt x="520" y="165"/>
                </a:lnTo>
                <a:lnTo>
                  <a:pt x="581" y="165"/>
                </a:lnTo>
                <a:lnTo>
                  <a:pt x="581" y="154"/>
                </a:lnTo>
                <a:lnTo>
                  <a:pt x="520" y="154"/>
                </a:lnTo>
                <a:close/>
                <a:moveTo>
                  <a:pt x="520" y="119"/>
                </a:moveTo>
                <a:lnTo>
                  <a:pt x="520" y="119"/>
                </a:lnTo>
                <a:lnTo>
                  <a:pt x="520" y="130"/>
                </a:lnTo>
                <a:lnTo>
                  <a:pt x="581" y="130"/>
                </a:lnTo>
                <a:lnTo>
                  <a:pt x="581" y="119"/>
                </a:lnTo>
                <a:lnTo>
                  <a:pt x="520" y="119"/>
                </a:lnTo>
                <a:close/>
                <a:moveTo>
                  <a:pt x="520" y="83"/>
                </a:moveTo>
                <a:lnTo>
                  <a:pt x="520" y="83"/>
                </a:lnTo>
                <a:lnTo>
                  <a:pt x="520" y="94"/>
                </a:lnTo>
                <a:lnTo>
                  <a:pt x="581" y="94"/>
                </a:lnTo>
                <a:lnTo>
                  <a:pt x="581" y="83"/>
                </a:lnTo>
                <a:lnTo>
                  <a:pt x="520" y="83"/>
                </a:lnTo>
                <a:close/>
                <a:moveTo>
                  <a:pt x="382" y="84"/>
                </a:moveTo>
                <a:lnTo>
                  <a:pt x="382" y="84"/>
                </a:lnTo>
                <a:lnTo>
                  <a:pt x="382" y="180"/>
                </a:lnTo>
                <a:lnTo>
                  <a:pt x="500" y="180"/>
                </a:lnTo>
                <a:lnTo>
                  <a:pt x="500" y="84"/>
                </a:lnTo>
                <a:lnTo>
                  <a:pt x="382" y="84"/>
                </a:lnTo>
                <a:close/>
                <a:moveTo>
                  <a:pt x="163" y="298"/>
                </a:moveTo>
                <a:lnTo>
                  <a:pt x="163" y="298"/>
                </a:lnTo>
                <a:lnTo>
                  <a:pt x="194" y="298"/>
                </a:lnTo>
                <a:lnTo>
                  <a:pt x="194" y="208"/>
                </a:lnTo>
                <a:lnTo>
                  <a:pt x="163" y="208"/>
                </a:lnTo>
                <a:lnTo>
                  <a:pt x="163" y="298"/>
                </a:lnTo>
                <a:close/>
                <a:moveTo>
                  <a:pt x="89" y="203"/>
                </a:moveTo>
                <a:lnTo>
                  <a:pt x="89" y="203"/>
                </a:lnTo>
                <a:lnTo>
                  <a:pt x="103" y="223"/>
                </a:lnTo>
                <a:lnTo>
                  <a:pt x="167" y="179"/>
                </a:lnTo>
                <a:lnTo>
                  <a:pt x="200" y="180"/>
                </a:lnTo>
                <a:lnTo>
                  <a:pt x="220" y="201"/>
                </a:lnTo>
                <a:lnTo>
                  <a:pt x="222" y="203"/>
                </a:lnTo>
                <a:lnTo>
                  <a:pt x="225" y="204"/>
                </a:lnTo>
                <a:lnTo>
                  <a:pt x="255" y="213"/>
                </a:lnTo>
                <a:lnTo>
                  <a:pt x="268" y="217"/>
                </a:lnTo>
                <a:lnTo>
                  <a:pt x="271" y="204"/>
                </a:lnTo>
                <a:lnTo>
                  <a:pt x="282" y="145"/>
                </a:lnTo>
                <a:lnTo>
                  <a:pt x="301" y="141"/>
                </a:lnTo>
                <a:lnTo>
                  <a:pt x="306" y="160"/>
                </a:lnTo>
                <a:lnTo>
                  <a:pt x="328" y="138"/>
                </a:lnTo>
                <a:lnTo>
                  <a:pt x="350" y="117"/>
                </a:lnTo>
                <a:lnTo>
                  <a:pt x="320" y="108"/>
                </a:lnTo>
                <a:lnTo>
                  <a:pt x="291" y="100"/>
                </a:lnTo>
                <a:lnTo>
                  <a:pt x="296" y="119"/>
                </a:lnTo>
                <a:lnTo>
                  <a:pt x="265" y="127"/>
                </a:lnTo>
                <a:lnTo>
                  <a:pt x="260" y="129"/>
                </a:lnTo>
                <a:lnTo>
                  <a:pt x="259" y="135"/>
                </a:lnTo>
                <a:lnTo>
                  <a:pt x="249" y="186"/>
                </a:lnTo>
                <a:lnTo>
                  <a:pt x="235" y="182"/>
                </a:lnTo>
                <a:lnTo>
                  <a:pt x="216" y="161"/>
                </a:lnTo>
                <a:lnTo>
                  <a:pt x="214" y="159"/>
                </a:lnTo>
                <a:lnTo>
                  <a:pt x="211" y="158"/>
                </a:lnTo>
                <a:lnTo>
                  <a:pt x="163" y="152"/>
                </a:lnTo>
                <a:lnTo>
                  <a:pt x="89" y="203"/>
                </a:lnTo>
                <a:close/>
                <a:moveTo>
                  <a:pt x="117" y="298"/>
                </a:moveTo>
                <a:lnTo>
                  <a:pt x="117" y="298"/>
                </a:lnTo>
                <a:lnTo>
                  <a:pt x="147" y="298"/>
                </a:lnTo>
                <a:lnTo>
                  <a:pt x="147" y="231"/>
                </a:lnTo>
                <a:lnTo>
                  <a:pt x="117" y="231"/>
                </a:lnTo>
                <a:lnTo>
                  <a:pt x="117" y="298"/>
                </a:lnTo>
                <a:close/>
                <a:moveTo>
                  <a:pt x="300" y="298"/>
                </a:moveTo>
                <a:lnTo>
                  <a:pt x="300" y="298"/>
                </a:lnTo>
                <a:lnTo>
                  <a:pt x="331" y="298"/>
                </a:lnTo>
                <a:lnTo>
                  <a:pt x="331" y="167"/>
                </a:lnTo>
                <a:lnTo>
                  <a:pt x="300" y="167"/>
                </a:lnTo>
                <a:lnTo>
                  <a:pt x="300" y="298"/>
                </a:lnTo>
                <a:close/>
                <a:moveTo>
                  <a:pt x="254" y="298"/>
                </a:moveTo>
                <a:lnTo>
                  <a:pt x="254" y="298"/>
                </a:lnTo>
                <a:lnTo>
                  <a:pt x="285" y="298"/>
                </a:lnTo>
                <a:lnTo>
                  <a:pt x="285" y="240"/>
                </a:lnTo>
                <a:lnTo>
                  <a:pt x="254" y="240"/>
                </a:lnTo>
                <a:lnTo>
                  <a:pt x="254" y="298"/>
                </a:lnTo>
                <a:close/>
                <a:moveTo>
                  <a:pt x="208" y="298"/>
                </a:moveTo>
                <a:lnTo>
                  <a:pt x="208" y="298"/>
                </a:lnTo>
                <a:lnTo>
                  <a:pt x="238" y="298"/>
                </a:lnTo>
                <a:lnTo>
                  <a:pt x="238" y="224"/>
                </a:lnTo>
                <a:lnTo>
                  <a:pt x="208" y="224"/>
                </a:lnTo>
                <a:lnTo>
                  <a:pt x="208" y="298"/>
                </a:lnTo>
                <a:close/>
                <a:moveTo>
                  <a:pt x="433" y="352"/>
                </a:moveTo>
                <a:lnTo>
                  <a:pt x="433" y="352"/>
                </a:lnTo>
                <a:cubicBezTo>
                  <a:pt x="429" y="308"/>
                  <a:pt x="426" y="263"/>
                  <a:pt x="423" y="218"/>
                </a:cubicBezTo>
                <a:cubicBezTo>
                  <a:pt x="412" y="217"/>
                  <a:pt x="395" y="217"/>
                  <a:pt x="384" y="216"/>
                </a:cubicBezTo>
                <a:cubicBezTo>
                  <a:pt x="381" y="286"/>
                  <a:pt x="383" y="356"/>
                  <a:pt x="380" y="427"/>
                </a:cubicBezTo>
                <a:cubicBezTo>
                  <a:pt x="370" y="404"/>
                  <a:pt x="356" y="383"/>
                  <a:pt x="321" y="373"/>
                </a:cubicBezTo>
                <a:cubicBezTo>
                  <a:pt x="314" y="381"/>
                  <a:pt x="311" y="383"/>
                  <a:pt x="304" y="391"/>
                </a:cubicBezTo>
                <a:cubicBezTo>
                  <a:pt x="328" y="417"/>
                  <a:pt x="340" y="452"/>
                  <a:pt x="350" y="486"/>
                </a:cubicBezTo>
                <a:lnTo>
                  <a:pt x="357" y="561"/>
                </a:lnTo>
                <a:cubicBezTo>
                  <a:pt x="366" y="577"/>
                  <a:pt x="374" y="594"/>
                  <a:pt x="382" y="610"/>
                </a:cubicBezTo>
                <a:cubicBezTo>
                  <a:pt x="430" y="609"/>
                  <a:pt x="469" y="607"/>
                  <a:pt x="518" y="606"/>
                </a:cubicBezTo>
                <a:cubicBezTo>
                  <a:pt x="522" y="596"/>
                  <a:pt x="527" y="585"/>
                  <a:pt x="532" y="575"/>
                </a:cubicBezTo>
                <a:cubicBezTo>
                  <a:pt x="540" y="518"/>
                  <a:pt x="552" y="410"/>
                  <a:pt x="552" y="353"/>
                </a:cubicBezTo>
                <a:cubicBezTo>
                  <a:pt x="538" y="350"/>
                  <a:pt x="530" y="347"/>
                  <a:pt x="516" y="344"/>
                </a:cubicBezTo>
                <a:cubicBezTo>
                  <a:pt x="515" y="349"/>
                  <a:pt x="511" y="374"/>
                  <a:pt x="509" y="380"/>
                </a:cubicBezTo>
                <a:cubicBezTo>
                  <a:pt x="509" y="360"/>
                  <a:pt x="508" y="341"/>
                  <a:pt x="507" y="321"/>
                </a:cubicBezTo>
                <a:cubicBezTo>
                  <a:pt x="496" y="319"/>
                  <a:pt x="484" y="316"/>
                  <a:pt x="473" y="314"/>
                </a:cubicBezTo>
                <a:cubicBezTo>
                  <a:pt x="472" y="319"/>
                  <a:pt x="471" y="325"/>
                  <a:pt x="470" y="330"/>
                </a:cubicBezTo>
                <a:cubicBezTo>
                  <a:pt x="469" y="322"/>
                  <a:pt x="468" y="314"/>
                  <a:pt x="468" y="305"/>
                </a:cubicBezTo>
                <a:cubicBezTo>
                  <a:pt x="457" y="304"/>
                  <a:pt x="447" y="302"/>
                  <a:pt x="436" y="301"/>
                </a:cubicBezTo>
                <a:cubicBezTo>
                  <a:pt x="435" y="318"/>
                  <a:pt x="434" y="335"/>
                  <a:pt x="433" y="352"/>
                </a:cubicBezTo>
                <a:close/>
                <a:moveTo>
                  <a:pt x="17" y="160"/>
                </a:moveTo>
                <a:lnTo>
                  <a:pt x="17" y="160"/>
                </a:lnTo>
                <a:lnTo>
                  <a:pt x="17" y="277"/>
                </a:lnTo>
                <a:lnTo>
                  <a:pt x="35" y="277"/>
                </a:lnTo>
                <a:lnTo>
                  <a:pt x="35" y="160"/>
                </a:lnTo>
                <a:lnTo>
                  <a:pt x="17" y="16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49" name="Freeform 6"/>
          <p:cNvSpPr>
            <a:spLocks noEditPoints="1"/>
          </p:cNvSpPr>
          <p:nvPr/>
        </p:nvSpPr>
        <p:spPr bwMode="auto">
          <a:xfrm>
            <a:off x="2722563" y="4967288"/>
            <a:ext cx="373063" cy="303213"/>
          </a:xfrm>
          <a:custGeom>
            <a:avLst/>
            <a:gdLst>
              <a:gd name="T0" fmla="*/ 149 w 632"/>
              <a:gd name="T1" fmla="*/ 358 h 515"/>
              <a:gd name="T2" fmla="*/ 221 w 632"/>
              <a:gd name="T3" fmla="*/ 394 h 515"/>
              <a:gd name="T4" fmla="*/ 3 w 632"/>
              <a:gd name="T5" fmla="*/ 475 h 515"/>
              <a:gd name="T6" fmla="*/ 82 w 632"/>
              <a:gd name="T7" fmla="*/ 382 h 515"/>
              <a:gd name="T8" fmla="*/ 63 w 632"/>
              <a:gd name="T9" fmla="*/ 325 h 515"/>
              <a:gd name="T10" fmla="*/ 59 w 632"/>
              <a:gd name="T11" fmla="*/ 202 h 515"/>
              <a:gd name="T12" fmla="*/ 202 w 632"/>
              <a:gd name="T13" fmla="*/ 322 h 515"/>
              <a:gd name="T14" fmla="*/ 395 w 632"/>
              <a:gd name="T15" fmla="*/ 182 h 515"/>
              <a:gd name="T16" fmla="*/ 425 w 632"/>
              <a:gd name="T17" fmla="*/ 182 h 515"/>
              <a:gd name="T18" fmla="*/ 453 w 632"/>
              <a:gd name="T19" fmla="*/ 153 h 515"/>
              <a:gd name="T20" fmla="*/ 427 w 632"/>
              <a:gd name="T21" fmla="*/ 113 h 515"/>
              <a:gd name="T22" fmla="*/ 424 w 632"/>
              <a:gd name="T23" fmla="*/ 89 h 515"/>
              <a:gd name="T24" fmla="*/ 427 w 632"/>
              <a:gd name="T25" fmla="*/ 87 h 515"/>
              <a:gd name="T26" fmla="*/ 539 w 632"/>
              <a:gd name="T27" fmla="*/ 18 h 515"/>
              <a:gd name="T28" fmla="*/ 560 w 632"/>
              <a:gd name="T29" fmla="*/ 87 h 515"/>
              <a:gd name="T30" fmla="*/ 562 w 632"/>
              <a:gd name="T31" fmla="*/ 92 h 515"/>
              <a:gd name="T32" fmla="*/ 550 w 632"/>
              <a:gd name="T33" fmla="*/ 124 h 515"/>
              <a:gd name="T34" fmla="*/ 545 w 632"/>
              <a:gd name="T35" fmla="*/ 178 h 515"/>
              <a:gd name="T36" fmla="*/ 591 w 632"/>
              <a:gd name="T37" fmla="*/ 180 h 515"/>
              <a:gd name="T38" fmla="*/ 357 w 632"/>
              <a:gd name="T39" fmla="*/ 297 h 515"/>
              <a:gd name="T40" fmla="*/ 489 w 632"/>
              <a:gd name="T41" fmla="*/ 183 h 515"/>
              <a:gd name="T42" fmla="*/ 481 w 632"/>
              <a:gd name="T43" fmla="*/ 198 h 515"/>
              <a:gd name="T44" fmla="*/ 470 w 632"/>
              <a:gd name="T45" fmla="*/ 279 h 515"/>
              <a:gd name="T46" fmla="*/ 496 w 632"/>
              <a:gd name="T47" fmla="*/ 299 h 515"/>
              <a:gd name="T48" fmla="*/ 498 w 632"/>
              <a:gd name="T49" fmla="*/ 299 h 515"/>
              <a:gd name="T50" fmla="*/ 524 w 632"/>
              <a:gd name="T51" fmla="*/ 279 h 515"/>
              <a:gd name="T52" fmla="*/ 512 w 632"/>
              <a:gd name="T53" fmla="*/ 198 h 515"/>
              <a:gd name="T54" fmla="*/ 497 w 632"/>
              <a:gd name="T55" fmla="*/ 183 h 515"/>
              <a:gd name="T56" fmla="*/ 307 w 632"/>
              <a:gd name="T57" fmla="*/ 515 h 515"/>
              <a:gd name="T58" fmla="*/ 259 w 632"/>
              <a:gd name="T59" fmla="*/ 387 h 515"/>
              <a:gd name="T60" fmla="*/ 373 w 632"/>
              <a:gd name="T61" fmla="*/ 416 h 515"/>
              <a:gd name="T62" fmla="*/ 509 w 632"/>
              <a:gd name="T63" fmla="*/ 354 h 515"/>
              <a:gd name="T64" fmla="*/ 508 w 632"/>
              <a:gd name="T65" fmla="*/ 434 h 515"/>
              <a:gd name="T66" fmla="*/ 307 w 632"/>
              <a:gd name="T67" fmla="*/ 515 h 515"/>
              <a:gd name="T68" fmla="*/ 327 w 632"/>
              <a:gd name="T69" fmla="*/ 2 h 515"/>
              <a:gd name="T70" fmla="*/ 127 w 632"/>
              <a:gd name="T71" fmla="*/ 84 h 515"/>
              <a:gd name="T72" fmla="*/ 125 w 632"/>
              <a:gd name="T73" fmla="*/ 164 h 515"/>
              <a:gd name="T74" fmla="*/ 262 w 632"/>
              <a:gd name="T75" fmla="*/ 102 h 515"/>
              <a:gd name="T76" fmla="*/ 376 w 632"/>
              <a:gd name="T77" fmla="*/ 131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2" h="515">
                <a:moveTo>
                  <a:pt x="176" y="325"/>
                </a:moveTo>
                <a:cubicBezTo>
                  <a:pt x="170" y="338"/>
                  <a:pt x="161" y="349"/>
                  <a:pt x="149" y="358"/>
                </a:cubicBezTo>
                <a:cubicBezTo>
                  <a:pt x="152" y="370"/>
                  <a:pt x="154" y="375"/>
                  <a:pt x="158" y="382"/>
                </a:cubicBezTo>
                <a:cubicBezTo>
                  <a:pt x="165" y="382"/>
                  <a:pt x="217" y="385"/>
                  <a:pt x="221" y="394"/>
                </a:cubicBezTo>
                <a:cubicBezTo>
                  <a:pt x="239" y="417"/>
                  <a:pt x="240" y="455"/>
                  <a:pt x="237" y="475"/>
                </a:cubicBezTo>
                <a:cubicBezTo>
                  <a:pt x="182" y="501"/>
                  <a:pt x="58" y="501"/>
                  <a:pt x="3" y="475"/>
                </a:cubicBezTo>
                <a:cubicBezTo>
                  <a:pt x="0" y="455"/>
                  <a:pt x="1" y="417"/>
                  <a:pt x="19" y="394"/>
                </a:cubicBezTo>
                <a:cubicBezTo>
                  <a:pt x="23" y="385"/>
                  <a:pt x="75" y="382"/>
                  <a:pt x="82" y="382"/>
                </a:cubicBezTo>
                <a:cubicBezTo>
                  <a:pt x="85" y="374"/>
                  <a:pt x="87" y="366"/>
                  <a:pt x="89" y="357"/>
                </a:cubicBezTo>
                <a:cubicBezTo>
                  <a:pt x="77" y="349"/>
                  <a:pt x="68" y="338"/>
                  <a:pt x="63" y="325"/>
                </a:cubicBezTo>
                <a:cubicBezTo>
                  <a:pt x="57" y="324"/>
                  <a:pt x="44" y="325"/>
                  <a:pt x="38" y="324"/>
                </a:cubicBezTo>
                <a:cubicBezTo>
                  <a:pt x="31" y="281"/>
                  <a:pt x="41" y="216"/>
                  <a:pt x="59" y="202"/>
                </a:cubicBezTo>
                <a:cubicBezTo>
                  <a:pt x="85" y="180"/>
                  <a:pt x="150" y="179"/>
                  <a:pt x="177" y="199"/>
                </a:cubicBezTo>
                <a:cubicBezTo>
                  <a:pt x="196" y="213"/>
                  <a:pt x="209" y="283"/>
                  <a:pt x="202" y="322"/>
                </a:cubicBezTo>
                <a:cubicBezTo>
                  <a:pt x="199" y="324"/>
                  <a:pt x="180" y="323"/>
                  <a:pt x="176" y="325"/>
                </a:cubicBezTo>
                <a:close/>
                <a:moveTo>
                  <a:pt x="395" y="182"/>
                </a:moveTo>
                <a:lnTo>
                  <a:pt x="395" y="182"/>
                </a:lnTo>
                <a:cubicBezTo>
                  <a:pt x="406" y="182"/>
                  <a:pt x="416" y="182"/>
                  <a:pt x="425" y="182"/>
                </a:cubicBezTo>
                <a:cubicBezTo>
                  <a:pt x="433" y="183"/>
                  <a:pt x="440" y="181"/>
                  <a:pt x="445" y="175"/>
                </a:cubicBezTo>
                <a:cubicBezTo>
                  <a:pt x="449" y="170"/>
                  <a:pt x="451" y="162"/>
                  <a:pt x="453" y="153"/>
                </a:cubicBezTo>
                <a:cubicBezTo>
                  <a:pt x="446" y="145"/>
                  <a:pt x="440" y="135"/>
                  <a:pt x="436" y="124"/>
                </a:cubicBezTo>
                <a:cubicBezTo>
                  <a:pt x="432" y="122"/>
                  <a:pt x="429" y="118"/>
                  <a:pt x="427" y="113"/>
                </a:cubicBezTo>
                <a:cubicBezTo>
                  <a:pt x="424" y="107"/>
                  <a:pt x="423" y="100"/>
                  <a:pt x="423" y="92"/>
                </a:cubicBezTo>
                <a:lnTo>
                  <a:pt x="424" y="89"/>
                </a:lnTo>
                <a:lnTo>
                  <a:pt x="426" y="87"/>
                </a:lnTo>
                <a:cubicBezTo>
                  <a:pt x="426" y="87"/>
                  <a:pt x="427" y="87"/>
                  <a:pt x="427" y="87"/>
                </a:cubicBezTo>
                <a:cubicBezTo>
                  <a:pt x="422" y="50"/>
                  <a:pt x="426" y="33"/>
                  <a:pt x="442" y="20"/>
                </a:cubicBezTo>
                <a:cubicBezTo>
                  <a:pt x="467" y="0"/>
                  <a:pt x="514" y="0"/>
                  <a:pt x="539" y="18"/>
                </a:cubicBezTo>
                <a:cubicBezTo>
                  <a:pt x="556" y="31"/>
                  <a:pt x="562" y="53"/>
                  <a:pt x="557" y="86"/>
                </a:cubicBezTo>
                <a:cubicBezTo>
                  <a:pt x="558" y="86"/>
                  <a:pt x="559" y="87"/>
                  <a:pt x="560" y="87"/>
                </a:cubicBezTo>
                <a:lnTo>
                  <a:pt x="562" y="89"/>
                </a:lnTo>
                <a:lnTo>
                  <a:pt x="562" y="92"/>
                </a:lnTo>
                <a:cubicBezTo>
                  <a:pt x="562" y="100"/>
                  <a:pt x="561" y="107"/>
                  <a:pt x="559" y="113"/>
                </a:cubicBezTo>
                <a:cubicBezTo>
                  <a:pt x="557" y="118"/>
                  <a:pt x="554" y="121"/>
                  <a:pt x="550" y="124"/>
                </a:cubicBezTo>
                <a:cubicBezTo>
                  <a:pt x="547" y="134"/>
                  <a:pt x="541" y="144"/>
                  <a:pt x="534" y="151"/>
                </a:cubicBezTo>
                <a:cubicBezTo>
                  <a:pt x="537" y="163"/>
                  <a:pt x="540" y="172"/>
                  <a:pt x="545" y="178"/>
                </a:cubicBezTo>
                <a:cubicBezTo>
                  <a:pt x="550" y="180"/>
                  <a:pt x="556" y="181"/>
                  <a:pt x="564" y="180"/>
                </a:cubicBezTo>
                <a:cubicBezTo>
                  <a:pt x="572" y="180"/>
                  <a:pt x="581" y="180"/>
                  <a:pt x="591" y="180"/>
                </a:cubicBezTo>
                <a:cubicBezTo>
                  <a:pt x="616" y="204"/>
                  <a:pt x="632" y="260"/>
                  <a:pt x="628" y="297"/>
                </a:cubicBezTo>
                <a:cubicBezTo>
                  <a:pt x="587" y="325"/>
                  <a:pt x="388" y="327"/>
                  <a:pt x="357" y="297"/>
                </a:cubicBezTo>
                <a:cubicBezTo>
                  <a:pt x="357" y="265"/>
                  <a:pt x="363" y="210"/>
                  <a:pt x="395" y="182"/>
                </a:cubicBezTo>
                <a:close/>
                <a:moveTo>
                  <a:pt x="489" y="183"/>
                </a:moveTo>
                <a:lnTo>
                  <a:pt x="489" y="183"/>
                </a:lnTo>
                <a:lnTo>
                  <a:pt x="481" y="198"/>
                </a:lnTo>
                <a:lnTo>
                  <a:pt x="489" y="204"/>
                </a:lnTo>
                <a:lnTo>
                  <a:pt x="470" y="279"/>
                </a:lnTo>
                <a:lnTo>
                  <a:pt x="496" y="298"/>
                </a:lnTo>
                <a:lnTo>
                  <a:pt x="496" y="299"/>
                </a:lnTo>
                <a:lnTo>
                  <a:pt x="497" y="299"/>
                </a:lnTo>
                <a:lnTo>
                  <a:pt x="498" y="299"/>
                </a:lnTo>
                <a:lnTo>
                  <a:pt x="498" y="298"/>
                </a:lnTo>
                <a:lnTo>
                  <a:pt x="524" y="279"/>
                </a:lnTo>
                <a:lnTo>
                  <a:pt x="504" y="204"/>
                </a:lnTo>
                <a:lnTo>
                  <a:pt x="512" y="198"/>
                </a:lnTo>
                <a:lnTo>
                  <a:pt x="505" y="183"/>
                </a:lnTo>
                <a:lnTo>
                  <a:pt x="497" y="183"/>
                </a:lnTo>
                <a:lnTo>
                  <a:pt x="489" y="183"/>
                </a:lnTo>
                <a:close/>
                <a:moveTo>
                  <a:pt x="307" y="515"/>
                </a:moveTo>
                <a:lnTo>
                  <a:pt x="307" y="515"/>
                </a:lnTo>
                <a:lnTo>
                  <a:pt x="259" y="387"/>
                </a:lnTo>
                <a:lnTo>
                  <a:pt x="401" y="372"/>
                </a:lnTo>
                <a:lnTo>
                  <a:pt x="373" y="416"/>
                </a:lnTo>
                <a:cubicBezTo>
                  <a:pt x="416" y="437"/>
                  <a:pt x="470" y="423"/>
                  <a:pt x="497" y="382"/>
                </a:cubicBezTo>
                <a:cubicBezTo>
                  <a:pt x="503" y="373"/>
                  <a:pt x="507" y="363"/>
                  <a:pt x="509" y="354"/>
                </a:cubicBezTo>
                <a:lnTo>
                  <a:pt x="530" y="359"/>
                </a:lnTo>
                <a:cubicBezTo>
                  <a:pt x="530" y="385"/>
                  <a:pt x="523" y="411"/>
                  <a:pt x="508" y="434"/>
                </a:cubicBezTo>
                <a:cubicBezTo>
                  <a:pt x="469" y="493"/>
                  <a:pt x="392" y="511"/>
                  <a:pt x="331" y="479"/>
                </a:cubicBezTo>
                <a:lnTo>
                  <a:pt x="307" y="515"/>
                </a:lnTo>
                <a:close/>
                <a:moveTo>
                  <a:pt x="327" y="2"/>
                </a:moveTo>
                <a:lnTo>
                  <a:pt x="327" y="2"/>
                </a:lnTo>
                <a:lnTo>
                  <a:pt x="303" y="39"/>
                </a:lnTo>
                <a:cubicBezTo>
                  <a:pt x="242" y="6"/>
                  <a:pt x="165" y="25"/>
                  <a:pt x="127" y="84"/>
                </a:cubicBezTo>
                <a:cubicBezTo>
                  <a:pt x="111" y="107"/>
                  <a:pt x="104" y="133"/>
                  <a:pt x="104" y="159"/>
                </a:cubicBezTo>
                <a:lnTo>
                  <a:pt x="125" y="164"/>
                </a:lnTo>
                <a:cubicBezTo>
                  <a:pt x="128" y="154"/>
                  <a:pt x="132" y="145"/>
                  <a:pt x="138" y="136"/>
                </a:cubicBezTo>
                <a:cubicBezTo>
                  <a:pt x="165" y="95"/>
                  <a:pt x="218" y="81"/>
                  <a:pt x="262" y="102"/>
                </a:cubicBezTo>
                <a:lnTo>
                  <a:pt x="233" y="145"/>
                </a:lnTo>
                <a:lnTo>
                  <a:pt x="376" y="131"/>
                </a:lnTo>
                <a:lnTo>
                  <a:pt x="327" y="2"/>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grpSp>
        <p:nvGrpSpPr>
          <p:cNvPr id="50" name="组合 49"/>
          <p:cNvGrpSpPr/>
          <p:nvPr/>
        </p:nvGrpSpPr>
        <p:grpSpPr>
          <a:xfrm>
            <a:off x="3791274" y="4465391"/>
            <a:ext cx="587278" cy="292874"/>
            <a:chOff x="2728913" y="1125538"/>
            <a:chExt cx="608012" cy="303213"/>
          </a:xfrm>
          <a:solidFill>
            <a:schemeClr val="accent4"/>
          </a:solidFill>
        </p:grpSpPr>
        <p:sp>
          <p:nvSpPr>
            <p:cNvPr id="51" name="Freeform 7"/>
            <p:cNvSpPr>
              <a:spLocks noEditPoints="1"/>
            </p:cNvSpPr>
            <p:nvPr/>
          </p:nvSpPr>
          <p:spPr bwMode="auto">
            <a:xfrm>
              <a:off x="3167063" y="1316038"/>
              <a:ext cx="120650" cy="112713"/>
            </a:xfrm>
            <a:custGeom>
              <a:avLst/>
              <a:gdLst>
                <a:gd name="T0" fmla="*/ 93 w 185"/>
                <a:gd name="T1" fmla="*/ 0 h 173"/>
                <a:gd name="T2" fmla="*/ 0 w 185"/>
                <a:gd name="T3" fmla="*/ 87 h 173"/>
                <a:gd name="T4" fmla="*/ 93 w 185"/>
                <a:gd name="T5" fmla="*/ 173 h 173"/>
                <a:gd name="T6" fmla="*/ 185 w 185"/>
                <a:gd name="T7" fmla="*/ 87 h 173"/>
                <a:gd name="T8" fmla="*/ 93 w 185"/>
                <a:gd name="T9" fmla="*/ 0 h 173"/>
                <a:gd name="T10" fmla="*/ 93 w 185"/>
                <a:gd name="T11" fmla="*/ 131 h 173"/>
                <a:gd name="T12" fmla="*/ 93 w 185"/>
                <a:gd name="T13" fmla="*/ 131 h 173"/>
                <a:gd name="T14" fmla="*/ 42 w 185"/>
                <a:gd name="T15" fmla="*/ 87 h 173"/>
                <a:gd name="T16" fmla="*/ 93 w 185"/>
                <a:gd name="T17" fmla="*/ 42 h 173"/>
                <a:gd name="T18" fmla="*/ 143 w 185"/>
                <a:gd name="T19" fmla="*/ 87 h 173"/>
                <a:gd name="T20" fmla="*/ 93 w 185"/>
                <a:gd name="T21" fmla="*/ 13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173">
                  <a:moveTo>
                    <a:pt x="93" y="0"/>
                  </a:moveTo>
                  <a:cubicBezTo>
                    <a:pt x="42" y="0"/>
                    <a:pt x="0" y="39"/>
                    <a:pt x="0" y="87"/>
                  </a:cubicBezTo>
                  <a:cubicBezTo>
                    <a:pt x="0" y="134"/>
                    <a:pt x="42" y="173"/>
                    <a:pt x="93" y="173"/>
                  </a:cubicBezTo>
                  <a:cubicBezTo>
                    <a:pt x="144" y="173"/>
                    <a:pt x="185" y="134"/>
                    <a:pt x="185" y="87"/>
                  </a:cubicBezTo>
                  <a:cubicBezTo>
                    <a:pt x="185" y="39"/>
                    <a:pt x="144" y="0"/>
                    <a:pt x="93" y="0"/>
                  </a:cubicBezTo>
                  <a:close/>
                  <a:moveTo>
                    <a:pt x="93" y="131"/>
                  </a:moveTo>
                  <a:lnTo>
                    <a:pt x="93" y="131"/>
                  </a:lnTo>
                  <a:cubicBezTo>
                    <a:pt x="65" y="131"/>
                    <a:pt x="42" y="111"/>
                    <a:pt x="42" y="87"/>
                  </a:cubicBezTo>
                  <a:cubicBezTo>
                    <a:pt x="42" y="62"/>
                    <a:pt x="65" y="42"/>
                    <a:pt x="93" y="42"/>
                  </a:cubicBezTo>
                  <a:cubicBezTo>
                    <a:pt x="121" y="42"/>
                    <a:pt x="143" y="62"/>
                    <a:pt x="143" y="87"/>
                  </a:cubicBezTo>
                  <a:cubicBezTo>
                    <a:pt x="143" y="111"/>
                    <a:pt x="121" y="131"/>
                    <a:pt x="93" y="131"/>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52" name="Freeform 8"/>
            <p:cNvSpPr>
              <a:spLocks noEditPoints="1"/>
            </p:cNvSpPr>
            <p:nvPr/>
          </p:nvSpPr>
          <p:spPr bwMode="auto">
            <a:xfrm>
              <a:off x="2809875" y="1316038"/>
              <a:ext cx="120650" cy="112713"/>
            </a:xfrm>
            <a:custGeom>
              <a:avLst/>
              <a:gdLst>
                <a:gd name="T0" fmla="*/ 92 w 185"/>
                <a:gd name="T1" fmla="*/ 0 h 173"/>
                <a:gd name="T2" fmla="*/ 0 w 185"/>
                <a:gd name="T3" fmla="*/ 87 h 173"/>
                <a:gd name="T4" fmla="*/ 92 w 185"/>
                <a:gd name="T5" fmla="*/ 173 h 173"/>
                <a:gd name="T6" fmla="*/ 185 w 185"/>
                <a:gd name="T7" fmla="*/ 87 h 173"/>
                <a:gd name="T8" fmla="*/ 92 w 185"/>
                <a:gd name="T9" fmla="*/ 0 h 173"/>
                <a:gd name="T10" fmla="*/ 92 w 185"/>
                <a:gd name="T11" fmla="*/ 131 h 173"/>
                <a:gd name="T12" fmla="*/ 92 w 185"/>
                <a:gd name="T13" fmla="*/ 131 h 173"/>
                <a:gd name="T14" fmla="*/ 42 w 185"/>
                <a:gd name="T15" fmla="*/ 87 h 173"/>
                <a:gd name="T16" fmla="*/ 92 w 185"/>
                <a:gd name="T17" fmla="*/ 42 h 173"/>
                <a:gd name="T18" fmla="*/ 143 w 185"/>
                <a:gd name="T19" fmla="*/ 87 h 173"/>
                <a:gd name="T20" fmla="*/ 92 w 185"/>
                <a:gd name="T21" fmla="*/ 13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5" h="173">
                  <a:moveTo>
                    <a:pt x="92" y="0"/>
                  </a:moveTo>
                  <a:cubicBezTo>
                    <a:pt x="41" y="0"/>
                    <a:pt x="0" y="39"/>
                    <a:pt x="0" y="87"/>
                  </a:cubicBezTo>
                  <a:cubicBezTo>
                    <a:pt x="0" y="134"/>
                    <a:pt x="41" y="173"/>
                    <a:pt x="92" y="173"/>
                  </a:cubicBezTo>
                  <a:cubicBezTo>
                    <a:pt x="143" y="173"/>
                    <a:pt x="185" y="134"/>
                    <a:pt x="185" y="87"/>
                  </a:cubicBezTo>
                  <a:cubicBezTo>
                    <a:pt x="185" y="39"/>
                    <a:pt x="143" y="0"/>
                    <a:pt x="92" y="0"/>
                  </a:cubicBezTo>
                  <a:close/>
                  <a:moveTo>
                    <a:pt x="92" y="131"/>
                  </a:moveTo>
                  <a:lnTo>
                    <a:pt x="92" y="131"/>
                  </a:lnTo>
                  <a:cubicBezTo>
                    <a:pt x="64" y="131"/>
                    <a:pt x="42" y="111"/>
                    <a:pt x="42" y="87"/>
                  </a:cubicBezTo>
                  <a:cubicBezTo>
                    <a:pt x="42" y="62"/>
                    <a:pt x="64" y="42"/>
                    <a:pt x="92" y="42"/>
                  </a:cubicBezTo>
                  <a:cubicBezTo>
                    <a:pt x="120" y="42"/>
                    <a:pt x="143" y="62"/>
                    <a:pt x="143" y="87"/>
                  </a:cubicBezTo>
                  <a:cubicBezTo>
                    <a:pt x="143" y="111"/>
                    <a:pt x="120" y="131"/>
                    <a:pt x="92" y="131"/>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53" name="Freeform 9"/>
            <p:cNvSpPr>
              <a:spLocks noEditPoints="1"/>
            </p:cNvSpPr>
            <p:nvPr/>
          </p:nvSpPr>
          <p:spPr bwMode="auto">
            <a:xfrm>
              <a:off x="2728913" y="1125538"/>
              <a:ext cx="608012" cy="257175"/>
            </a:xfrm>
            <a:custGeom>
              <a:avLst/>
              <a:gdLst>
                <a:gd name="T0" fmla="*/ 922 w 933"/>
                <a:gd name="T1" fmla="*/ 308 h 394"/>
                <a:gd name="T2" fmla="*/ 909 w 933"/>
                <a:gd name="T3" fmla="*/ 308 h 394"/>
                <a:gd name="T4" fmla="*/ 750 w 933"/>
                <a:gd name="T5" fmla="*/ 188 h 394"/>
                <a:gd name="T6" fmla="*/ 714 w 933"/>
                <a:gd name="T7" fmla="*/ 188 h 394"/>
                <a:gd name="T8" fmla="*/ 617 w 933"/>
                <a:gd name="T9" fmla="*/ 55 h 394"/>
                <a:gd name="T10" fmla="*/ 482 w 933"/>
                <a:gd name="T11" fmla="*/ 54 h 394"/>
                <a:gd name="T12" fmla="*/ 482 w 933"/>
                <a:gd name="T13" fmla="*/ 291 h 394"/>
                <a:gd name="T14" fmla="*/ 466 w 933"/>
                <a:gd name="T15" fmla="*/ 291 h 394"/>
                <a:gd name="T16" fmla="*/ 466 w 933"/>
                <a:gd name="T17" fmla="*/ 54 h 394"/>
                <a:gd name="T18" fmla="*/ 466 w 933"/>
                <a:gd name="T19" fmla="*/ 39 h 394"/>
                <a:gd name="T20" fmla="*/ 428 w 933"/>
                <a:gd name="T21" fmla="*/ 0 h 394"/>
                <a:gd name="T22" fmla="*/ 38 w 933"/>
                <a:gd name="T23" fmla="*/ 0 h 394"/>
                <a:gd name="T24" fmla="*/ 0 w 933"/>
                <a:gd name="T25" fmla="*/ 39 h 394"/>
                <a:gd name="T26" fmla="*/ 0 w 933"/>
                <a:gd name="T27" fmla="*/ 137 h 394"/>
                <a:gd name="T28" fmla="*/ 0 w 933"/>
                <a:gd name="T29" fmla="*/ 225 h 394"/>
                <a:gd name="T30" fmla="*/ 0 w 933"/>
                <a:gd name="T31" fmla="*/ 310 h 394"/>
                <a:gd name="T32" fmla="*/ 104 w 933"/>
                <a:gd name="T33" fmla="*/ 394 h 394"/>
                <a:gd name="T34" fmla="*/ 113 w 933"/>
                <a:gd name="T35" fmla="*/ 394 h 394"/>
                <a:gd name="T36" fmla="*/ 112 w 933"/>
                <a:gd name="T37" fmla="*/ 378 h 394"/>
                <a:gd name="T38" fmla="*/ 216 w 933"/>
                <a:gd name="T39" fmla="*/ 279 h 394"/>
                <a:gd name="T40" fmla="*/ 321 w 933"/>
                <a:gd name="T41" fmla="*/ 378 h 394"/>
                <a:gd name="T42" fmla="*/ 319 w 933"/>
                <a:gd name="T43" fmla="*/ 393 h 394"/>
                <a:gd name="T44" fmla="*/ 662 w 933"/>
                <a:gd name="T45" fmla="*/ 392 h 394"/>
                <a:gd name="T46" fmla="*/ 660 w 933"/>
                <a:gd name="T47" fmla="*/ 378 h 394"/>
                <a:gd name="T48" fmla="*/ 767 w 933"/>
                <a:gd name="T49" fmla="*/ 277 h 394"/>
                <a:gd name="T50" fmla="*/ 874 w 933"/>
                <a:gd name="T51" fmla="*/ 378 h 394"/>
                <a:gd name="T52" fmla="*/ 873 w 933"/>
                <a:gd name="T53" fmla="*/ 392 h 394"/>
                <a:gd name="T54" fmla="*/ 932 w 933"/>
                <a:gd name="T55" fmla="*/ 392 h 394"/>
                <a:gd name="T56" fmla="*/ 932 w 933"/>
                <a:gd name="T57" fmla="*/ 384 h 394"/>
                <a:gd name="T58" fmla="*/ 933 w 933"/>
                <a:gd name="T59" fmla="*/ 379 h 394"/>
                <a:gd name="T60" fmla="*/ 933 w 933"/>
                <a:gd name="T61" fmla="*/ 318 h 394"/>
                <a:gd name="T62" fmla="*/ 922 w 933"/>
                <a:gd name="T63" fmla="*/ 308 h 394"/>
                <a:gd name="T64" fmla="*/ 173 w 933"/>
                <a:gd name="T65" fmla="*/ 159 h 394"/>
                <a:gd name="T66" fmla="*/ 173 w 933"/>
                <a:gd name="T67" fmla="*/ 159 h 394"/>
                <a:gd name="T68" fmla="*/ 73 w 933"/>
                <a:gd name="T69" fmla="*/ 94 h 394"/>
                <a:gd name="T70" fmla="*/ 173 w 933"/>
                <a:gd name="T71" fmla="*/ 25 h 394"/>
                <a:gd name="T72" fmla="*/ 173 w 933"/>
                <a:gd name="T73" fmla="*/ 60 h 394"/>
                <a:gd name="T74" fmla="*/ 270 w 933"/>
                <a:gd name="T75" fmla="*/ 60 h 394"/>
                <a:gd name="T76" fmla="*/ 270 w 933"/>
                <a:gd name="T77" fmla="*/ 125 h 394"/>
                <a:gd name="T78" fmla="*/ 173 w 933"/>
                <a:gd name="T79" fmla="*/ 125 h 394"/>
                <a:gd name="T80" fmla="*/ 173 w 933"/>
                <a:gd name="T81" fmla="*/ 159 h 394"/>
                <a:gd name="T82" fmla="*/ 298 w 933"/>
                <a:gd name="T83" fmla="*/ 249 h 394"/>
                <a:gd name="T84" fmla="*/ 298 w 933"/>
                <a:gd name="T85" fmla="*/ 249 h 394"/>
                <a:gd name="T86" fmla="*/ 298 w 933"/>
                <a:gd name="T87" fmla="*/ 215 h 394"/>
                <a:gd name="T88" fmla="*/ 202 w 933"/>
                <a:gd name="T89" fmla="*/ 215 h 394"/>
                <a:gd name="T90" fmla="*/ 202 w 933"/>
                <a:gd name="T91" fmla="*/ 150 h 394"/>
                <a:gd name="T92" fmla="*/ 298 w 933"/>
                <a:gd name="T93" fmla="*/ 150 h 394"/>
                <a:gd name="T94" fmla="*/ 298 w 933"/>
                <a:gd name="T95" fmla="*/ 115 h 394"/>
                <a:gd name="T96" fmla="*/ 398 w 933"/>
                <a:gd name="T97" fmla="*/ 184 h 394"/>
                <a:gd name="T98" fmla="*/ 298 w 933"/>
                <a:gd name="T99" fmla="*/ 249 h 394"/>
                <a:gd name="T100" fmla="*/ 593 w 933"/>
                <a:gd name="T101" fmla="*/ 267 h 394"/>
                <a:gd name="T102" fmla="*/ 593 w 933"/>
                <a:gd name="T103" fmla="*/ 267 h 394"/>
                <a:gd name="T104" fmla="*/ 553 w 933"/>
                <a:gd name="T105" fmla="*/ 267 h 394"/>
                <a:gd name="T106" fmla="*/ 553 w 933"/>
                <a:gd name="T107" fmla="*/ 256 h 394"/>
                <a:gd name="T108" fmla="*/ 593 w 933"/>
                <a:gd name="T109" fmla="*/ 256 h 394"/>
                <a:gd name="T110" fmla="*/ 593 w 933"/>
                <a:gd name="T111" fmla="*/ 267 h 394"/>
                <a:gd name="T112" fmla="*/ 530 w 933"/>
                <a:gd name="T113" fmla="*/ 186 h 394"/>
                <a:gd name="T114" fmla="*/ 530 w 933"/>
                <a:gd name="T115" fmla="*/ 186 h 394"/>
                <a:gd name="T116" fmla="*/ 530 w 933"/>
                <a:gd name="T117" fmla="*/ 94 h 394"/>
                <a:gd name="T118" fmla="*/ 617 w 933"/>
                <a:gd name="T119" fmla="*/ 94 h 394"/>
                <a:gd name="T120" fmla="*/ 674 w 933"/>
                <a:gd name="T121" fmla="*/ 186 h 394"/>
                <a:gd name="T122" fmla="*/ 530 w 933"/>
                <a:gd name="T123" fmla="*/ 186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3" h="394">
                  <a:moveTo>
                    <a:pt x="922" y="308"/>
                  </a:moveTo>
                  <a:lnTo>
                    <a:pt x="909" y="308"/>
                  </a:lnTo>
                  <a:cubicBezTo>
                    <a:pt x="893" y="239"/>
                    <a:pt x="828" y="188"/>
                    <a:pt x="750" y="188"/>
                  </a:cubicBezTo>
                  <a:lnTo>
                    <a:pt x="714" y="188"/>
                  </a:lnTo>
                  <a:cubicBezTo>
                    <a:pt x="703" y="111"/>
                    <a:pt x="664" y="55"/>
                    <a:pt x="617" y="55"/>
                  </a:cubicBezTo>
                  <a:lnTo>
                    <a:pt x="482" y="54"/>
                  </a:lnTo>
                  <a:lnTo>
                    <a:pt x="482" y="291"/>
                  </a:lnTo>
                  <a:lnTo>
                    <a:pt x="466" y="291"/>
                  </a:lnTo>
                  <a:lnTo>
                    <a:pt x="466" y="54"/>
                  </a:lnTo>
                  <a:lnTo>
                    <a:pt x="466" y="39"/>
                  </a:lnTo>
                  <a:cubicBezTo>
                    <a:pt x="466" y="17"/>
                    <a:pt x="449" y="0"/>
                    <a:pt x="428" y="0"/>
                  </a:cubicBezTo>
                  <a:lnTo>
                    <a:pt x="38" y="0"/>
                  </a:lnTo>
                  <a:cubicBezTo>
                    <a:pt x="17" y="0"/>
                    <a:pt x="0" y="17"/>
                    <a:pt x="0" y="39"/>
                  </a:cubicBezTo>
                  <a:lnTo>
                    <a:pt x="0" y="137"/>
                  </a:lnTo>
                  <a:lnTo>
                    <a:pt x="0" y="225"/>
                  </a:lnTo>
                  <a:lnTo>
                    <a:pt x="0" y="310"/>
                  </a:lnTo>
                  <a:cubicBezTo>
                    <a:pt x="0" y="356"/>
                    <a:pt x="46" y="394"/>
                    <a:pt x="104" y="394"/>
                  </a:cubicBezTo>
                  <a:cubicBezTo>
                    <a:pt x="104" y="394"/>
                    <a:pt x="107" y="394"/>
                    <a:pt x="113" y="394"/>
                  </a:cubicBezTo>
                  <a:cubicBezTo>
                    <a:pt x="112" y="389"/>
                    <a:pt x="112" y="383"/>
                    <a:pt x="112" y="378"/>
                  </a:cubicBezTo>
                  <a:cubicBezTo>
                    <a:pt x="112" y="324"/>
                    <a:pt x="159" y="279"/>
                    <a:pt x="216" y="279"/>
                  </a:cubicBezTo>
                  <a:cubicBezTo>
                    <a:pt x="274" y="279"/>
                    <a:pt x="321" y="324"/>
                    <a:pt x="321" y="378"/>
                  </a:cubicBezTo>
                  <a:cubicBezTo>
                    <a:pt x="321" y="383"/>
                    <a:pt x="320" y="388"/>
                    <a:pt x="319" y="393"/>
                  </a:cubicBezTo>
                  <a:cubicBezTo>
                    <a:pt x="462" y="393"/>
                    <a:pt x="629" y="392"/>
                    <a:pt x="662" y="392"/>
                  </a:cubicBezTo>
                  <a:cubicBezTo>
                    <a:pt x="661" y="388"/>
                    <a:pt x="660" y="383"/>
                    <a:pt x="660" y="378"/>
                  </a:cubicBezTo>
                  <a:cubicBezTo>
                    <a:pt x="660" y="322"/>
                    <a:pt x="708" y="277"/>
                    <a:pt x="767" y="277"/>
                  </a:cubicBezTo>
                  <a:cubicBezTo>
                    <a:pt x="826" y="277"/>
                    <a:pt x="874" y="322"/>
                    <a:pt x="874" y="378"/>
                  </a:cubicBezTo>
                  <a:cubicBezTo>
                    <a:pt x="874" y="383"/>
                    <a:pt x="873" y="387"/>
                    <a:pt x="873" y="392"/>
                  </a:cubicBezTo>
                  <a:cubicBezTo>
                    <a:pt x="909" y="392"/>
                    <a:pt x="932" y="392"/>
                    <a:pt x="932" y="392"/>
                  </a:cubicBezTo>
                  <a:lnTo>
                    <a:pt x="932" y="384"/>
                  </a:lnTo>
                  <a:cubicBezTo>
                    <a:pt x="933" y="383"/>
                    <a:pt x="933" y="381"/>
                    <a:pt x="933" y="379"/>
                  </a:cubicBezTo>
                  <a:lnTo>
                    <a:pt x="933" y="318"/>
                  </a:lnTo>
                  <a:cubicBezTo>
                    <a:pt x="933" y="313"/>
                    <a:pt x="928" y="308"/>
                    <a:pt x="922" y="308"/>
                  </a:cubicBezTo>
                  <a:close/>
                  <a:moveTo>
                    <a:pt x="173" y="159"/>
                  </a:moveTo>
                  <a:lnTo>
                    <a:pt x="173" y="159"/>
                  </a:lnTo>
                  <a:lnTo>
                    <a:pt x="73" y="94"/>
                  </a:lnTo>
                  <a:lnTo>
                    <a:pt x="173" y="25"/>
                  </a:lnTo>
                  <a:lnTo>
                    <a:pt x="173" y="60"/>
                  </a:lnTo>
                  <a:lnTo>
                    <a:pt x="270" y="60"/>
                  </a:lnTo>
                  <a:lnTo>
                    <a:pt x="270" y="125"/>
                  </a:lnTo>
                  <a:lnTo>
                    <a:pt x="173" y="125"/>
                  </a:lnTo>
                  <a:lnTo>
                    <a:pt x="173" y="159"/>
                  </a:lnTo>
                  <a:close/>
                  <a:moveTo>
                    <a:pt x="298" y="249"/>
                  </a:moveTo>
                  <a:lnTo>
                    <a:pt x="298" y="249"/>
                  </a:lnTo>
                  <a:lnTo>
                    <a:pt x="298" y="215"/>
                  </a:lnTo>
                  <a:lnTo>
                    <a:pt x="202" y="215"/>
                  </a:lnTo>
                  <a:lnTo>
                    <a:pt x="202" y="150"/>
                  </a:lnTo>
                  <a:lnTo>
                    <a:pt x="298" y="150"/>
                  </a:lnTo>
                  <a:lnTo>
                    <a:pt x="298" y="115"/>
                  </a:lnTo>
                  <a:lnTo>
                    <a:pt x="398" y="184"/>
                  </a:lnTo>
                  <a:lnTo>
                    <a:pt x="298" y="249"/>
                  </a:lnTo>
                  <a:close/>
                  <a:moveTo>
                    <a:pt x="593" y="267"/>
                  </a:moveTo>
                  <a:lnTo>
                    <a:pt x="593" y="267"/>
                  </a:lnTo>
                  <a:lnTo>
                    <a:pt x="553" y="267"/>
                  </a:lnTo>
                  <a:lnTo>
                    <a:pt x="553" y="256"/>
                  </a:lnTo>
                  <a:lnTo>
                    <a:pt x="593" y="256"/>
                  </a:lnTo>
                  <a:lnTo>
                    <a:pt x="593" y="267"/>
                  </a:lnTo>
                  <a:close/>
                  <a:moveTo>
                    <a:pt x="530" y="186"/>
                  </a:moveTo>
                  <a:lnTo>
                    <a:pt x="530" y="186"/>
                  </a:lnTo>
                  <a:lnTo>
                    <a:pt x="530" y="94"/>
                  </a:lnTo>
                  <a:lnTo>
                    <a:pt x="617" y="94"/>
                  </a:lnTo>
                  <a:cubicBezTo>
                    <a:pt x="637" y="94"/>
                    <a:pt x="664" y="129"/>
                    <a:pt x="674" y="186"/>
                  </a:cubicBezTo>
                  <a:lnTo>
                    <a:pt x="530" y="186"/>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grpSp>
      <p:sp>
        <p:nvSpPr>
          <p:cNvPr id="54" name="Freeform 10"/>
          <p:cNvSpPr>
            <a:spLocks noEditPoints="1"/>
          </p:cNvSpPr>
          <p:nvPr/>
        </p:nvSpPr>
        <p:spPr bwMode="auto">
          <a:xfrm>
            <a:off x="855663" y="4933950"/>
            <a:ext cx="471488" cy="376238"/>
          </a:xfrm>
          <a:custGeom>
            <a:avLst/>
            <a:gdLst>
              <a:gd name="T0" fmla="*/ 581 w 800"/>
              <a:gd name="T1" fmla="*/ 230 h 637"/>
              <a:gd name="T2" fmla="*/ 566 w 800"/>
              <a:gd name="T3" fmla="*/ 245 h 637"/>
              <a:gd name="T4" fmla="*/ 605 w 800"/>
              <a:gd name="T5" fmla="*/ 347 h 637"/>
              <a:gd name="T6" fmla="*/ 566 w 800"/>
              <a:gd name="T7" fmla="*/ 379 h 637"/>
              <a:gd name="T8" fmla="*/ 549 w 800"/>
              <a:gd name="T9" fmla="*/ 357 h 637"/>
              <a:gd name="T10" fmla="*/ 531 w 800"/>
              <a:gd name="T11" fmla="*/ 299 h 637"/>
              <a:gd name="T12" fmla="*/ 549 w 800"/>
              <a:gd name="T13" fmla="*/ 284 h 637"/>
              <a:gd name="T14" fmla="*/ 505 w 800"/>
              <a:gd name="T15" fmla="*/ 196 h 637"/>
              <a:gd name="T16" fmla="*/ 549 w 800"/>
              <a:gd name="T17" fmla="*/ 169 h 637"/>
              <a:gd name="T18" fmla="*/ 566 w 800"/>
              <a:gd name="T19" fmla="*/ 181 h 637"/>
              <a:gd name="T20" fmla="*/ 133 w 800"/>
              <a:gd name="T21" fmla="*/ 582 h 637"/>
              <a:gd name="T22" fmla="*/ 106 w 800"/>
              <a:gd name="T23" fmla="*/ 555 h 637"/>
              <a:gd name="T24" fmla="*/ 160 w 800"/>
              <a:gd name="T25" fmla="*/ 555 h 637"/>
              <a:gd name="T26" fmla="*/ 222 w 800"/>
              <a:gd name="T27" fmla="*/ 569 h 637"/>
              <a:gd name="T28" fmla="*/ 222 w 800"/>
              <a:gd name="T29" fmla="*/ 398 h 637"/>
              <a:gd name="T30" fmla="*/ 488 w 800"/>
              <a:gd name="T31" fmla="*/ 447 h 637"/>
              <a:gd name="T32" fmla="*/ 402 w 800"/>
              <a:gd name="T33" fmla="*/ 520 h 637"/>
              <a:gd name="T34" fmla="*/ 577 w 800"/>
              <a:gd name="T35" fmla="*/ 478 h 637"/>
              <a:gd name="T36" fmla="*/ 756 w 800"/>
              <a:gd name="T37" fmla="*/ 487 h 637"/>
              <a:gd name="T38" fmla="*/ 425 w 800"/>
              <a:gd name="T39" fmla="*/ 607 h 637"/>
              <a:gd name="T40" fmla="*/ 167 w 800"/>
              <a:gd name="T41" fmla="*/ 617 h 637"/>
              <a:gd name="T42" fmla="*/ 36 w 800"/>
              <a:gd name="T43" fmla="*/ 617 h 637"/>
              <a:gd name="T44" fmla="*/ 0 w 800"/>
              <a:gd name="T45" fmla="*/ 383 h 637"/>
              <a:gd name="T46" fmla="*/ 167 w 800"/>
              <a:gd name="T47" fmla="*/ 348 h 637"/>
              <a:gd name="T48" fmla="*/ 203 w 800"/>
              <a:gd name="T49" fmla="*/ 581 h 637"/>
              <a:gd name="T50" fmla="*/ 549 w 800"/>
              <a:gd name="T51" fmla="*/ 211 h 637"/>
              <a:gd name="T52" fmla="*/ 539 w 800"/>
              <a:gd name="T53" fmla="*/ 235 h 637"/>
              <a:gd name="T54" fmla="*/ 549 w 800"/>
              <a:gd name="T55" fmla="*/ 211 h 637"/>
              <a:gd name="T56" fmla="*/ 566 w 800"/>
              <a:gd name="T57" fmla="*/ 327 h 637"/>
              <a:gd name="T58" fmla="*/ 585 w 800"/>
              <a:gd name="T59" fmla="*/ 308 h 637"/>
              <a:gd name="T60" fmla="*/ 566 w 800"/>
              <a:gd name="T61" fmla="*/ 289 h 637"/>
              <a:gd name="T62" fmla="*/ 557 w 800"/>
              <a:gd name="T63" fmla="*/ 116 h 637"/>
              <a:gd name="T64" fmla="*/ 715 w 800"/>
              <a:gd name="T65" fmla="*/ 274 h 637"/>
              <a:gd name="T66" fmla="*/ 398 w 800"/>
              <a:gd name="T67" fmla="*/ 274 h 637"/>
              <a:gd name="T68" fmla="*/ 342 w 800"/>
              <a:gd name="T69" fmla="*/ 0 h 637"/>
              <a:gd name="T70" fmla="*/ 469 w 800"/>
              <a:gd name="T71" fmla="*/ 121 h 637"/>
              <a:gd name="T72" fmla="*/ 399 w 800"/>
              <a:gd name="T73" fmla="*/ 172 h 637"/>
              <a:gd name="T74" fmla="*/ 377 w 800"/>
              <a:gd name="T75" fmla="*/ 153 h 637"/>
              <a:gd name="T76" fmla="*/ 322 w 800"/>
              <a:gd name="T77" fmla="*/ 135 h 637"/>
              <a:gd name="T78" fmla="*/ 384 w 800"/>
              <a:gd name="T79" fmla="*/ 120 h 637"/>
              <a:gd name="T80" fmla="*/ 324 w 800"/>
              <a:gd name="T81" fmla="*/ 102 h 637"/>
              <a:gd name="T82" fmla="*/ 399 w 800"/>
              <a:gd name="T83" fmla="*/ 47 h 637"/>
              <a:gd name="T84" fmla="*/ 275 w 800"/>
              <a:gd name="T85" fmla="*/ 102 h 637"/>
              <a:gd name="T86" fmla="*/ 287 w 800"/>
              <a:gd name="T87" fmla="*/ 120 h 637"/>
              <a:gd name="T88" fmla="*/ 275 w 800"/>
              <a:gd name="T89" fmla="*/ 135 h 637"/>
              <a:gd name="T90" fmla="*/ 289 w 800"/>
              <a:gd name="T91" fmla="*/ 153 h 637"/>
              <a:gd name="T92" fmla="*/ 381 w 800"/>
              <a:gd name="T93" fmla="*/ 249 h 637"/>
              <a:gd name="T94" fmla="*/ 214 w 800"/>
              <a:gd name="T95" fmla="*/ 12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0" h="637">
                <a:moveTo>
                  <a:pt x="625" y="223"/>
                </a:moveTo>
                <a:lnTo>
                  <a:pt x="581" y="230"/>
                </a:lnTo>
                <a:cubicBezTo>
                  <a:pt x="577" y="220"/>
                  <a:pt x="575" y="216"/>
                  <a:pt x="566" y="211"/>
                </a:cubicBezTo>
                <a:lnTo>
                  <a:pt x="566" y="245"/>
                </a:lnTo>
                <a:cubicBezTo>
                  <a:pt x="590" y="252"/>
                  <a:pt x="606" y="258"/>
                  <a:pt x="614" y="266"/>
                </a:cubicBezTo>
                <a:cubicBezTo>
                  <a:pt x="640" y="289"/>
                  <a:pt x="632" y="329"/>
                  <a:pt x="605" y="347"/>
                </a:cubicBezTo>
                <a:cubicBezTo>
                  <a:pt x="594" y="354"/>
                  <a:pt x="581" y="357"/>
                  <a:pt x="566" y="357"/>
                </a:cubicBezTo>
                <a:lnTo>
                  <a:pt x="566" y="379"/>
                </a:lnTo>
                <a:lnTo>
                  <a:pt x="549" y="379"/>
                </a:lnTo>
                <a:lnTo>
                  <a:pt x="549" y="357"/>
                </a:lnTo>
                <a:cubicBezTo>
                  <a:pt x="514" y="354"/>
                  <a:pt x="490" y="341"/>
                  <a:pt x="484" y="305"/>
                </a:cubicBezTo>
                <a:lnTo>
                  <a:pt x="531" y="299"/>
                </a:lnTo>
                <a:cubicBezTo>
                  <a:pt x="534" y="312"/>
                  <a:pt x="537" y="319"/>
                  <a:pt x="549" y="325"/>
                </a:cubicBezTo>
                <a:lnTo>
                  <a:pt x="549" y="284"/>
                </a:lnTo>
                <a:cubicBezTo>
                  <a:pt x="533" y="279"/>
                  <a:pt x="522" y="276"/>
                  <a:pt x="515" y="272"/>
                </a:cubicBezTo>
                <a:cubicBezTo>
                  <a:pt x="486" y="258"/>
                  <a:pt x="483" y="218"/>
                  <a:pt x="505" y="196"/>
                </a:cubicBezTo>
                <a:cubicBezTo>
                  <a:pt x="515" y="187"/>
                  <a:pt x="530" y="182"/>
                  <a:pt x="549" y="181"/>
                </a:cubicBezTo>
                <a:lnTo>
                  <a:pt x="549" y="169"/>
                </a:lnTo>
                <a:lnTo>
                  <a:pt x="566" y="169"/>
                </a:lnTo>
                <a:lnTo>
                  <a:pt x="566" y="181"/>
                </a:lnTo>
                <a:cubicBezTo>
                  <a:pt x="595" y="182"/>
                  <a:pt x="618" y="193"/>
                  <a:pt x="625" y="223"/>
                </a:cubicBezTo>
                <a:close/>
                <a:moveTo>
                  <a:pt x="133" y="582"/>
                </a:moveTo>
                <a:lnTo>
                  <a:pt x="133" y="582"/>
                </a:lnTo>
                <a:cubicBezTo>
                  <a:pt x="118" y="582"/>
                  <a:pt x="106" y="570"/>
                  <a:pt x="106" y="555"/>
                </a:cubicBezTo>
                <a:cubicBezTo>
                  <a:pt x="106" y="540"/>
                  <a:pt x="118" y="528"/>
                  <a:pt x="133" y="528"/>
                </a:cubicBezTo>
                <a:cubicBezTo>
                  <a:pt x="148" y="528"/>
                  <a:pt x="160" y="540"/>
                  <a:pt x="160" y="555"/>
                </a:cubicBezTo>
                <a:cubicBezTo>
                  <a:pt x="160" y="570"/>
                  <a:pt x="148" y="582"/>
                  <a:pt x="133" y="582"/>
                </a:cubicBezTo>
                <a:close/>
                <a:moveTo>
                  <a:pt x="222" y="569"/>
                </a:moveTo>
                <a:lnTo>
                  <a:pt x="222" y="569"/>
                </a:lnTo>
                <a:cubicBezTo>
                  <a:pt x="222" y="512"/>
                  <a:pt x="222" y="455"/>
                  <a:pt x="222" y="398"/>
                </a:cubicBezTo>
                <a:cubicBezTo>
                  <a:pt x="272" y="360"/>
                  <a:pt x="303" y="354"/>
                  <a:pt x="350" y="369"/>
                </a:cubicBezTo>
                <a:cubicBezTo>
                  <a:pt x="404" y="387"/>
                  <a:pt x="399" y="421"/>
                  <a:pt x="488" y="447"/>
                </a:cubicBezTo>
                <a:cubicBezTo>
                  <a:pt x="598" y="479"/>
                  <a:pt x="573" y="554"/>
                  <a:pt x="502" y="550"/>
                </a:cubicBezTo>
                <a:cubicBezTo>
                  <a:pt x="459" y="548"/>
                  <a:pt x="444" y="543"/>
                  <a:pt x="402" y="520"/>
                </a:cubicBezTo>
                <a:cubicBezTo>
                  <a:pt x="418" y="541"/>
                  <a:pt x="458" y="560"/>
                  <a:pt x="500" y="561"/>
                </a:cubicBezTo>
                <a:cubicBezTo>
                  <a:pt x="566" y="563"/>
                  <a:pt x="592" y="529"/>
                  <a:pt x="577" y="478"/>
                </a:cubicBezTo>
                <a:cubicBezTo>
                  <a:pt x="625" y="455"/>
                  <a:pt x="651" y="440"/>
                  <a:pt x="690" y="422"/>
                </a:cubicBezTo>
                <a:cubicBezTo>
                  <a:pt x="743" y="397"/>
                  <a:pt x="800" y="445"/>
                  <a:pt x="756" y="487"/>
                </a:cubicBezTo>
                <a:cubicBezTo>
                  <a:pt x="735" y="507"/>
                  <a:pt x="628" y="578"/>
                  <a:pt x="596" y="598"/>
                </a:cubicBezTo>
                <a:cubicBezTo>
                  <a:pt x="539" y="633"/>
                  <a:pt x="474" y="637"/>
                  <a:pt x="425" y="607"/>
                </a:cubicBezTo>
                <a:cubicBezTo>
                  <a:pt x="376" y="577"/>
                  <a:pt x="311" y="567"/>
                  <a:pt x="222" y="569"/>
                </a:cubicBezTo>
                <a:close/>
                <a:moveTo>
                  <a:pt x="167" y="617"/>
                </a:moveTo>
                <a:lnTo>
                  <a:pt x="167" y="617"/>
                </a:lnTo>
                <a:lnTo>
                  <a:pt x="36" y="617"/>
                </a:lnTo>
                <a:cubicBezTo>
                  <a:pt x="16" y="617"/>
                  <a:pt x="0" y="601"/>
                  <a:pt x="0" y="581"/>
                </a:cubicBezTo>
                <a:lnTo>
                  <a:pt x="0" y="383"/>
                </a:lnTo>
                <a:cubicBezTo>
                  <a:pt x="0" y="364"/>
                  <a:pt x="16" y="348"/>
                  <a:pt x="36" y="348"/>
                </a:cubicBezTo>
                <a:lnTo>
                  <a:pt x="167" y="348"/>
                </a:lnTo>
                <a:cubicBezTo>
                  <a:pt x="187" y="348"/>
                  <a:pt x="203" y="364"/>
                  <a:pt x="203" y="383"/>
                </a:cubicBezTo>
                <a:lnTo>
                  <a:pt x="203" y="581"/>
                </a:lnTo>
                <a:cubicBezTo>
                  <a:pt x="203" y="601"/>
                  <a:pt x="187" y="617"/>
                  <a:pt x="167" y="617"/>
                </a:cubicBezTo>
                <a:close/>
                <a:moveTo>
                  <a:pt x="549" y="211"/>
                </a:moveTo>
                <a:lnTo>
                  <a:pt x="549" y="211"/>
                </a:lnTo>
                <a:cubicBezTo>
                  <a:pt x="538" y="214"/>
                  <a:pt x="530" y="224"/>
                  <a:pt x="539" y="235"/>
                </a:cubicBezTo>
                <a:cubicBezTo>
                  <a:pt x="541" y="237"/>
                  <a:pt x="544" y="239"/>
                  <a:pt x="549" y="241"/>
                </a:cubicBezTo>
                <a:lnTo>
                  <a:pt x="549" y="211"/>
                </a:lnTo>
                <a:close/>
                <a:moveTo>
                  <a:pt x="566" y="327"/>
                </a:moveTo>
                <a:lnTo>
                  <a:pt x="566" y="327"/>
                </a:lnTo>
                <a:cubicBezTo>
                  <a:pt x="573" y="325"/>
                  <a:pt x="578" y="323"/>
                  <a:pt x="581" y="319"/>
                </a:cubicBezTo>
                <a:cubicBezTo>
                  <a:pt x="584" y="316"/>
                  <a:pt x="585" y="312"/>
                  <a:pt x="585" y="308"/>
                </a:cubicBezTo>
                <a:cubicBezTo>
                  <a:pt x="585" y="304"/>
                  <a:pt x="584" y="301"/>
                  <a:pt x="581" y="298"/>
                </a:cubicBezTo>
                <a:cubicBezTo>
                  <a:pt x="579" y="294"/>
                  <a:pt x="574" y="292"/>
                  <a:pt x="566" y="289"/>
                </a:cubicBezTo>
                <a:lnTo>
                  <a:pt x="566" y="327"/>
                </a:lnTo>
                <a:close/>
                <a:moveTo>
                  <a:pt x="557" y="116"/>
                </a:moveTo>
                <a:lnTo>
                  <a:pt x="557" y="116"/>
                </a:lnTo>
                <a:cubicBezTo>
                  <a:pt x="644" y="116"/>
                  <a:pt x="715" y="187"/>
                  <a:pt x="715" y="274"/>
                </a:cubicBezTo>
                <a:cubicBezTo>
                  <a:pt x="715" y="362"/>
                  <a:pt x="644" y="433"/>
                  <a:pt x="557" y="433"/>
                </a:cubicBezTo>
                <a:cubicBezTo>
                  <a:pt x="469" y="433"/>
                  <a:pt x="398" y="362"/>
                  <a:pt x="398" y="274"/>
                </a:cubicBezTo>
                <a:cubicBezTo>
                  <a:pt x="398" y="187"/>
                  <a:pt x="469" y="116"/>
                  <a:pt x="557" y="116"/>
                </a:cubicBezTo>
                <a:close/>
                <a:moveTo>
                  <a:pt x="342" y="0"/>
                </a:moveTo>
                <a:lnTo>
                  <a:pt x="342" y="0"/>
                </a:lnTo>
                <a:cubicBezTo>
                  <a:pt x="410" y="0"/>
                  <a:pt x="466" y="54"/>
                  <a:pt x="469" y="121"/>
                </a:cubicBezTo>
                <a:cubicBezTo>
                  <a:pt x="439" y="136"/>
                  <a:pt x="414" y="160"/>
                  <a:pt x="399" y="190"/>
                </a:cubicBezTo>
                <a:lnTo>
                  <a:pt x="399" y="172"/>
                </a:lnTo>
                <a:cubicBezTo>
                  <a:pt x="375" y="197"/>
                  <a:pt x="331" y="187"/>
                  <a:pt x="324" y="153"/>
                </a:cubicBezTo>
                <a:lnTo>
                  <a:pt x="377" y="153"/>
                </a:lnTo>
                <a:lnTo>
                  <a:pt x="381" y="135"/>
                </a:lnTo>
                <a:lnTo>
                  <a:pt x="322" y="135"/>
                </a:lnTo>
                <a:cubicBezTo>
                  <a:pt x="322" y="130"/>
                  <a:pt x="322" y="125"/>
                  <a:pt x="322" y="120"/>
                </a:cubicBezTo>
                <a:lnTo>
                  <a:pt x="384" y="120"/>
                </a:lnTo>
                <a:lnTo>
                  <a:pt x="388" y="102"/>
                </a:lnTo>
                <a:lnTo>
                  <a:pt x="324" y="102"/>
                </a:lnTo>
                <a:cubicBezTo>
                  <a:pt x="331" y="71"/>
                  <a:pt x="371" y="57"/>
                  <a:pt x="393" y="79"/>
                </a:cubicBezTo>
                <a:lnTo>
                  <a:pt x="399" y="47"/>
                </a:lnTo>
                <a:cubicBezTo>
                  <a:pt x="353" y="24"/>
                  <a:pt x="299" y="53"/>
                  <a:pt x="289" y="102"/>
                </a:cubicBezTo>
                <a:lnTo>
                  <a:pt x="275" y="102"/>
                </a:lnTo>
                <a:lnTo>
                  <a:pt x="272" y="120"/>
                </a:lnTo>
                <a:lnTo>
                  <a:pt x="287" y="120"/>
                </a:lnTo>
                <a:cubicBezTo>
                  <a:pt x="287" y="125"/>
                  <a:pt x="287" y="130"/>
                  <a:pt x="287" y="135"/>
                </a:cubicBezTo>
                <a:lnTo>
                  <a:pt x="275" y="135"/>
                </a:lnTo>
                <a:lnTo>
                  <a:pt x="272" y="153"/>
                </a:lnTo>
                <a:lnTo>
                  <a:pt x="289" y="153"/>
                </a:lnTo>
                <a:cubicBezTo>
                  <a:pt x="298" y="199"/>
                  <a:pt x="345" y="227"/>
                  <a:pt x="389" y="212"/>
                </a:cubicBezTo>
                <a:cubicBezTo>
                  <a:pt x="385" y="224"/>
                  <a:pt x="382" y="236"/>
                  <a:pt x="381" y="249"/>
                </a:cubicBezTo>
                <a:cubicBezTo>
                  <a:pt x="369" y="253"/>
                  <a:pt x="355" y="255"/>
                  <a:pt x="342" y="255"/>
                </a:cubicBezTo>
                <a:cubicBezTo>
                  <a:pt x="271" y="255"/>
                  <a:pt x="214" y="198"/>
                  <a:pt x="214" y="127"/>
                </a:cubicBezTo>
                <a:cubicBezTo>
                  <a:pt x="214" y="57"/>
                  <a:pt x="271" y="0"/>
                  <a:pt x="342" y="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57" name="Freeform 11"/>
          <p:cNvSpPr>
            <a:spLocks noEditPoints="1"/>
          </p:cNvSpPr>
          <p:nvPr/>
        </p:nvSpPr>
        <p:spPr bwMode="auto">
          <a:xfrm>
            <a:off x="3868738" y="1630363"/>
            <a:ext cx="455613" cy="379413"/>
          </a:xfrm>
          <a:custGeom>
            <a:avLst/>
            <a:gdLst>
              <a:gd name="T0" fmla="*/ 112 w 773"/>
              <a:gd name="T1" fmla="*/ 613 h 644"/>
              <a:gd name="T2" fmla="*/ 625 w 773"/>
              <a:gd name="T3" fmla="*/ 644 h 644"/>
              <a:gd name="T4" fmla="*/ 703 w 773"/>
              <a:gd name="T5" fmla="*/ 348 h 644"/>
              <a:gd name="T6" fmla="*/ 741 w 773"/>
              <a:gd name="T7" fmla="*/ 268 h 644"/>
              <a:gd name="T8" fmla="*/ 353 w 773"/>
              <a:gd name="T9" fmla="*/ 346 h 644"/>
              <a:gd name="T10" fmla="*/ 32 w 773"/>
              <a:gd name="T11" fmla="*/ 268 h 644"/>
              <a:gd name="T12" fmla="*/ 70 w 773"/>
              <a:gd name="T13" fmla="*/ 348 h 644"/>
              <a:gd name="T14" fmla="*/ 537 w 773"/>
              <a:gd name="T15" fmla="*/ 11 h 644"/>
              <a:gd name="T16" fmla="*/ 577 w 773"/>
              <a:gd name="T17" fmla="*/ 147 h 644"/>
              <a:gd name="T18" fmla="*/ 384 w 773"/>
              <a:gd name="T19" fmla="*/ 147 h 644"/>
              <a:gd name="T20" fmla="*/ 425 w 773"/>
              <a:gd name="T21" fmla="*/ 11 h 644"/>
              <a:gd name="T22" fmla="*/ 180 w 773"/>
              <a:gd name="T23" fmla="*/ 545 h 644"/>
              <a:gd name="T24" fmla="*/ 160 w 773"/>
              <a:gd name="T25" fmla="*/ 428 h 644"/>
              <a:gd name="T26" fmla="*/ 212 w 773"/>
              <a:gd name="T27" fmla="*/ 415 h 644"/>
              <a:gd name="T28" fmla="*/ 180 w 773"/>
              <a:gd name="T29" fmla="*/ 545 h 644"/>
              <a:gd name="T30" fmla="*/ 272 w 773"/>
              <a:gd name="T31" fmla="*/ 545 h 644"/>
              <a:gd name="T32" fmla="*/ 270 w 773"/>
              <a:gd name="T33" fmla="*/ 415 h 644"/>
              <a:gd name="T34" fmla="*/ 325 w 773"/>
              <a:gd name="T35" fmla="*/ 557 h 644"/>
              <a:gd name="T36" fmla="*/ 419 w 773"/>
              <a:gd name="T37" fmla="*/ 545 h 644"/>
              <a:gd name="T38" fmla="*/ 406 w 773"/>
              <a:gd name="T39" fmla="*/ 557 h 644"/>
              <a:gd name="T40" fmla="*/ 354 w 773"/>
              <a:gd name="T41" fmla="*/ 545 h 644"/>
              <a:gd name="T42" fmla="*/ 367 w 773"/>
              <a:gd name="T43" fmla="*/ 415 h 644"/>
              <a:gd name="T44" fmla="*/ 419 w 773"/>
              <a:gd name="T45" fmla="*/ 428 h 644"/>
              <a:gd name="T46" fmla="*/ 515 w 773"/>
              <a:gd name="T47" fmla="*/ 428 h 644"/>
              <a:gd name="T48" fmla="*/ 502 w 773"/>
              <a:gd name="T49" fmla="*/ 545 h 644"/>
              <a:gd name="T50" fmla="*/ 448 w 773"/>
              <a:gd name="T51" fmla="*/ 557 h 644"/>
              <a:gd name="T52" fmla="*/ 503 w 773"/>
              <a:gd name="T53" fmla="*/ 415 h 644"/>
              <a:gd name="T54" fmla="*/ 215 w 773"/>
              <a:gd name="T55" fmla="*/ 47 h 644"/>
              <a:gd name="T56" fmla="*/ 417 w 773"/>
              <a:gd name="T57" fmla="*/ 271 h 644"/>
              <a:gd name="T58" fmla="*/ 153 w 773"/>
              <a:gd name="T59" fmla="*/ 103 h 644"/>
              <a:gd name="T60" fmla="*/ 611 w 773"/>
              <a:gd name="T61" fmla="*/ 428 h 644"/>
              <a:gd name="T62" fmla="*/ 592 w 773"/>
              <a:gd name="T63" fmla="*/ 545 h 644"/>
              <a:gd name="T64" fmla="*/ 542 w 773"/>
              <a:gd name="T65" fmla="*/ 557 h 644"/>
              <a:gd name="T66" fmla="*/ 600 w 773"/>
              <a:gd name="T67" fmla="*/ 415 h 6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73" h="644">
                <a:moveTo>
                  <a:pt x="70" y="348"/>
                </a:moveTo>
                <a:lnTo>
                  <a:pt x="112" y="613"/>
                </a:lnTo>
                <a:cubicBezTo>
                  <a:pt x="115" y="630"/>
                  <a:pt x="131" y="644"/>
                  <a:pt x="148" y="644"/>
                </a:cubicBezTo>
                <a:lnTo>
                  <a:pt x="625" y="644"/>
                </a:lnTo>
                <a:cubicBezTo>
                  <a:pt x="643" y="644"/>
                  <a:pt x="658" y="630"/>
                  <a:pt x="661" y="613"/>
                </a:cubicBezTo>
                <a:cubicBezTo>
                  <a:pt x="675" y="525"/>
                  <a:pt x="689" y="436"/>
                  <a:pt x="703" y="348"/>
                </a:cubicBezTo>
                <a:lnTo>
                  <a:pt x="718" y="348"/>
                </a:lnTo>
                <a:cubicBezTo>
                  <a:pt x="765" y="348"/>
                  <a:pt x="773" y="287"/>
                  <a:pt x="741" y="268"/>
                </a:cubicBezTo>
                <a:lnTo>
                  <a:pt x="435" y="268"/>
                </a:lnTo>
                <a:cubicBezTo>
                  <a:pt x="483" y="326"/>
                  <a:pt x="395" y="390"/>
                  <a:pt x="353" y="346"/>
                </a:cubicBezTo>
                <a:lnTo>
                  <a:pt x="281" y="268"/>
                </a:lnTo>
                <a:lnTo>
                  <a:pt x="32" y="268"/>
                </a:lnTo>
                <a:cubicBezTo>
                  <a:pt x="0" y="287"/>
                  <a:pt x="8" y="348"/>
                  <a:pt x="55" y="348"/>
                </a:cubicBezTo>
                <a:lnTo>
                  <a:pt x="70" y="348"/>
                </a:lnTo>
                <a:close/>
                <a:moveTo>
                  <a:pt x="537" y="11"/>
                </a:moveTo>
                <a:lnTo>
                  <a:pt x="537" y="11"/>
                </a:lnTo>
                <a:lnTo>
                  <a:pt x="537" y="147"/>
                </a:lnTo>
                <a:lnTo>
                  <a:pt x="577" y="147"/>
                </a:lnTo>
                <a:lnTo>
                  <a:pt x="477" y="243"/>
                </a:lnTo>
                <a:lnTo>
                  <a:pt x="384" y="147"/>
                </a:lnTo>
                <a:lnTo>
                  <a:pt x="425" y="147"/>
                </a:lnTo>
                <a:lnTo>
                  <a:pt x="425" y="11"/>
                </a:lnTo>
                <a:lnTo>
                  <a:pt x="537" y="11"/>
                </a:lnTo>
                <a:close/>
                <a:moveTo>
                  <a:pt x="180" y="545"/>
                </a:moveTo>
                <a:lnTo>
                  <a:pt x="180" y="545"/>
                </a:lnTo>
                <a:lnTo>
                  <a:pt x="160" y="428"/>
                </a:lnTo>
                <a:cubicBezTo>
                  <a:pt x="159" y="421"/>
                  <a:pt x="164" y="415"/>
                  <a:pt x="171" y="415"/>
                </a:cubicBezTo>
                <a:lnTo>
                  <a:pt x="212" y="415"/>
                </a:lnTo>
                <a:lnTo>
                  <a:pt x="232" y="557"/>
                </a:lnTo>
                <a:cubicBezTo>
                  <a:pt x="219" y="557"/>
                  <a:pt x="182" y="564"/>
                  <a:pt x="180" y="545"/>
                </a:cubicBezTo>
                <a:close/>
                <a:moveTo>
                  <a:pt x="272" y="545"/>
                </a:moveTo>
                <a:lnTo>
                  <a:pt x="272" y="545"/>
                </a:lnTo>
                <a:lnTo>
                  <a:pt x="259" y="428"/>
                </a:lnTo>
                <a:cubicBezTo>
                  <a:pt x="258" y="421"/>
                  <a:pt x="263" y="415"/>
                  <a:pt x="270" y="415"/>
                </a:cubicBezTo>
                <a:cubicBezTo>
                  <a:pt x="280" y="415"/>
                  <a:pt x="303" y="415"/>
                  <a:pt x="316" y="415"/>
                </a:cubicBezTo>
                <a:lnTo>
                  <a:pt x="325" y="557"/>
                </a:lnTo>
                <a:cubicBezTo>
                  <a:pt x="312" y="559"/>
                  <a:pt x="273" y="563"/>
                  <a:pt x="272" y="545"/>
                </a:cubicBezTo>
                <a:close/>
                <a:moveTo>
                  <a:pt x="419" y="545"/>
                </a:moveTo>
                <a:lnTo>
                  <a:pt x="419" y="545"/>
                </a:lnTo>
                <a:cubicBezTo>
                  <a:pt x="419" y="552"/>
                  <a:pt x="413" y="557"/>
                  <a:pt x="406" y="557"/>
                </a:cubicBezTo>
                <a:lnTo>
                  <a:pt x="367" y="557"/>
                </a:lnTo>
                <a:cubicBezTo>
                  <a:pt x="360" y="557"/>
                  <a:pt x="354" y="552"/>
                  <a:pt x="354" y="545"/>
                </a:cubicBezTo>
                <a:lnTo>
                  <a:pt x="354" y="428"/>
                </a:lnTo>
                <a:cubicBezTo>
                  <a:pt x="354" y="421"/>
                  <a:pt x="360" y="415"/>
                  <a:pt x="367" y="415"/>
                </a:cubicBezTo>
                <a:lnTo>
                  <a:pt x="406" y="415"/>
                </a:lnTo>
                <a:cubicBezTo>
                  <a:pt x="413" y="415"/>
                  <a:pt x="419" y="421"/>
                  <a:pt x="419" y="428"/>
                </a:cubicBezTo>
                <a:lnTo>
                  <a:pt x="419" y="545"/>
                </a:lnTo>
                <a:close/>
                <a:moveTo>
                  <a:pt x="515" y="428"/>
                </a:moveTo>
                <a:lnTo>
                  <a:pt x="515" y="428"/>
                </a:lnTo>
                <a:lnTo>
                  <a:pt x="502" y="545"/>
                </a:lnTo>
                <a:cubicBezTo>
                  <a:pt x="501" y="552"/>
                  <a:pt x="495" y="557"/>
                  <a:pt x="488" y="557"/>
                </a:cubicBezTo>
                <a:cubicBezTo>
                  <a:pt x="476" y="557"/>
                  <a:pt x="461" y="557"/>
                  <a:pt x="448" y="557"/>
                </a:cubicBezTo>
                <a:lnTo>
                  <a:pt x="457" y="415"/>
                </a:lnTo>
                <a:cubicBezTo>
                  <a:pt x="475" y="414"/>
                  <a:pt x="493" y="414"/>
                  <a:pt x="503" y="415"/>
                </a:cubicBezTo>
                <a:cubicBezTo>
                  <a:pt x="510" y="415"/>
                  <a:pt x="515" y="421"/>
                  <a:pt x="515" y="428"/>
                </a:cubicBezTo>
                <a:close/>
                <a:moveTo>
                  <a:pt x="215" y="47"/>
                </a:moveTo>
                <a:lnTo>
                  <a:pt x="215" y="47"/>
                </a:lnTo>
                <a:lnTo>
                  <a:pt x="417" y="271"/>
                </a:lnTo>
                <a:cubicBezTo>
                  <a:pt x="457" y="316"/>
                  <a:pt x="396" y="372"/>
                  <a:pt x="355" y="327"/>
                </a:cubicBezTo>
                <a:lnTo>
                  <a:pt x="153" y="103"/>
                </a:lnTo>
                <a:cubicBezTo>
                  <a:pt x="111" y="56"/>
                  <a:pt x="172" y="0"/>
                  <a:pt x="215" y="47"/>
                </a:cubicBezTo>
                <a:close/>
                <a:moveTo>
                  <a:pt x="611" y="428"/>
                </a:moveTo>
                <a:lnTo>
                  <a:pt x="611" y="428"/>
                </a:lnTo>
                <a:lnTo>
                  <a:pt x="592" y="545"/>
                </a:lnTo>
                <a:cubicBezTo>
                  <a:pt x="591" y="552"/>
                  <a:pt x="584" y="557"/>
                  <a:pt x="577" y="557"/>
                </a:cubicBezTo>
                <a:lnTo>
                  <a:pt x="542" y="557"/>
                </a:lnTo>
                <a:lnTo>
                  <a:pt x="561" y="415"/>
                </a:lnTo>
                <a:lnTo>
                  <a:pt x="600" y="415"/>
                </a:lnTo>
                <a:cubicBezTo>
                  <a:pt x="607" y="415"/>
                  <a:pt x="612" y="421"/>
                  <a:pt x="611" y="428"/>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58" name="Freeform 12"/>
          <p:cNvSpPr>
            <a:spLocks noEditPoints="1"/>
          </p:cNvSpPr>
          <p:nvPr/>
        </p:nvSpPr>
        <p:spPr bwMode="auto">
          <a:xfrm>
            <a:off x="2057400" y="5011738"/>
            <a:ext cx="455613" cy="331788"/>
          </a:xfrm>
          <a:custGeom>
            <a:avLst/>
            <a:gdLst>
              <a:gd name="T0" fmla="*/ 123 w 774"/>
              <a:gd name="T1" fmla="*/ 141 h 564"/>
              <a:gd name="T2" fmla="*/ 251 w 774"/>
              <a:gd name="T3" fmla="*/ 141 h 564"/>
              <a:gd name="T4" fmla="*/ 736 w 774"/>
              <a:gd name="T5" fmla="*/ 564 h 564"/>
              <a:gd name="T6" fmla="*/ 603 w 774"/>
              <a:gd name="T7" fmla="*/ 467 h 564"/>
              <a:gd name="T8" fmla="*/ 774 w 774"/>
              <a:gd name="T9" fmla="*/ 363 h 564"/>
              <a:gd name="T10" fmla="*/ 736 w 774"/>
              <a:gd name="T11" fmla="*/ 564 h 564"/>
              <a:gd name="T12" fmla="*/ 686 w 774"/>
              <a:gd name="T13" fmla="*/ 328 h 564"/>
              <a:gd name="T14" fmla="*/ 586 w 774"/>
              <a:gd name="T15" fmla="*/ 160 h 564"/>
              <a:gd name="T16" fmla="*/ 446 w 774"/>
              <a:gd name="T17" fmla="*/ 12 h 564"/>
              <a:gd name="T18" fmla="*/ 284 w 774"/>
              <a:gd name="T19" fmla="*/ 35 h 564"/>
              <a:gd name="T20" fmla="*/ 384 w 774"/>
              <a:gd name="T21" fmla="*/ 56 h 564"/>
              <a:gd name="T22" fmla="*/ 462 w 774"/>
              <a:gd name="T23" fmla="*/ 137 h 564"/>
              <a:gd name="T24" fmla="*/ 453 w 774"/>
              <a:gd name="T25" fmla="*/ 241 h 564"/>
              <a:gd name="T26" fmla="*/ 268 w 774"/>
              <a:gd name="T27" fmla="*/ 247 h 564"/>
              <a:gd name="T28" fmla="*/ 306 w 774"/>
              <a:gd name="T29" fmla="*/ 302 h 564"/>
              <a:gd name="T30" fmla="*/ 553 w 774"/>
              <a:gd name="T31" fmla="*/ 411 h 564"/>
              <a:gd name="T32" fmla="*/ 686 w 774"/>
              <a:gd name="T33" fmla="*/ 328 h 564"/>
              <a:gd name="T34" fmla="*/ 374 w 774"/>
              <a:gd name="T35" fmla="*/ 238 h 564"/>
              <a:gd name="T36" fmla="*/ 0 w 774"/>
              <a:gd name="T37" fmla="*/ 44 h 564"/>
              <a:gd name="T38" fmla="*/ 374 w 774"/>
              <a:gd name="T39" fmla="*/ 238 h 564"/>
              <a:gd name="T40" fmla="*/ 363 w 774"/>
              <a:gd name="T41" fmla="*/ 58 h 564"/>
              <a:gd name="T42" fmla="*/ 359 w 774"/>
              <a:gd name="T43" fmla="*/ 54 h 564"/>
              <a:gd name="T44" fmla="*/ 11 w 774"/>
              <a:gd name="T45" fmla="*/ 54 h 564"/>
              <a:gd name="T46" fmla="*/ 11 w 774"/>
              <a:gd name="T47" fmla="*/ 224 h 564"/>
              <a:gd name="T48" fmla="*/ 16 w 774"/>
              <a:gd name="T49" fmla="*/ 228 h 564"/>
              <a:gd name="T50" fmla="*/ 363 w 774"/>
              <a:gd name="T51" fmla="*/ 58 h 564"/>
              <a:gd name="T52" fmla="*/ 219 w 774"/>
              <a:gd name="T53" fmla="*/ 117 h 564"/>
              <a:gd name="T54" fmla="*/ 191 w 774"/>
              <a:gd name="T55" fmla="*/ 112 h 564"/>
              <a:gd name="T56" fmla="*/ 209 w 774"/>
              <a:gd name="T57" fmla="*/ 134 h 564"/>
              <a:gd name="T58" fmla="*/ 191 w 774"/>
              <a:gd name="T59" fmla="*/ 180 h 564"/>
              <a:gd name="T60" fmla="*/ 183 w 774"/>
              <a:gd name="T61" fmla="*/ 190 h 564"/>
              <a:gd name="T62" fmla="*/ 153 w 774"/>
              <a:gd name="T63" fmla="*/ 155 h 564"/>
              <a:gd name="T64" fmla="*/ 183 w 774"/>
              <a:gd name="T65" fmla="*/ 165 h 564"/>
              <a:gd name="T66" fmla="*/ 168 w 774"/>
              <a:gd name="T67" fmla="*/ 140 h 564"/>
              <a:gd name="T68" fmla="*/ 183 w 774"/>
              <a:gd name="T69" fmla="*/ 98 h 564"/>
              <a:gd name="T70" fmla="*/ 191 w 774"/>
              <a:gd name="T71" fmla="*/ 92 h 564"/>
              <a:gd name="T72" fmla="*/ 219 w 774"/>
              <a:gd name="T73" fmla="*/ 117 h 564"/>
              <a:gd name="T74" fmla="*/ 183 w 774"/>
              <a:gd name="T75" fmla="*/ 112 h 564"/>
              <a:gd name="T76" fmla="*/ 183 w 774"/>
              <a:gd name="T77" fmla="*/ 112 h 564"/>
              <a:gd name="T78" fmla="*/ 191 w 774"/>
              <a:gd name="T79" fmla="*/ 165 h 564"/>
              <a:gd name="T80" fmla="*/ 191 w 774"/>
              <a:gd name="T81" fmla="*/ 165 h 564"/>
              <a:gd name="T82" fmla="*/ 20 w 774"/>
              <a:gd name="T83" fmla="*/ 219 h 564"/>
              <a:gd name="T84" fmla="*/ 354 w 774"/>
              <a:gd name="T85" fmla="*/ 63 h 564"/>
              <a:gd name="T86" fmla="*/ 20 w 774"/>
              <a:gd name="T87" fmla="*/ 219 h 564"/>
              <a:gd name="T88" fmla="*/ 38 w 774"/>
              <a:gd name="T89" fmla="*/ 182 h 564"/>
              <a:gd name="T90" fmla="*/ 68 w 774"/>
              <a:gd name="T91" fmla="*/ 205 h 564"/>
              <a:gd name="T92" fmla="*/ 336 w 774"/>
              <a:gd name="T93" fmla="*/ 182 h 564"/>
              <a:gd name="T94" fmla="*/ 336 w 774"/>
              <a:gd name="T95" fmla="*/ 205 h 564"/>
              <a:gd name="T96" fmla="*/ 336 w 774"/>
              <a:gd name="T97" fmla="*/ 182 h 564"/>
              <a:gd name="T98" fmla="*/ 307 w 774"/>
              <a:gd name="T99" fmla="*/ 77 h 564"/>
              <a:gd name="T100" fmla="*/ 336 w 774"/>
              <a:gd name="T101" fmla="*/ 100 h 564"/>
              <a:gd name="T102" fmla="*/ 68 w 774"/>
              <a:gd name="T103" fmla="*/ 77 h 564"/>
              <a:gd name="T104" fmla="*/ 38 w 774"/>
              <a:gd name="T105" fmla="*/ 77 h 564"/>
              <a:gd name="T106" fmla="*/ 68 w 774"/>
              <a:gd name="T107" fmla="*/ 77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4" h="564">
                <a:moveTo>
                  <a:pt x="187" y="205"/>
                </a:moveTo>
                <a:cubicBezTo>
                  <a:pt x="152" y="205"/>
                  <a:pt x="123" y="176"/>
                  <a:pt x="123" y="141"/>
                </a:cubicBezTo>
                <a:cubicBezTo>
                  <a:pt x="123" y="106"/>
                  <a:pt x="152" y="77"/>
                  <a:pt x="187" y="77"/>
                </a:cubicBezTo>
                <a:cubicBezTo>
                  <a:pt x="222" y="77"/>
                  <a:pt x="251" y="106"/>
                  <a:pt x="251" y="141"/>
                </a:cubicBezTo>
                <a:cubicBezTo>
                  <a:pt x="251" y="176"/>
                  <a:pt x="222" y="205"/>
                  <a:pt x="187" y="205"/>
                </a:cubicBezTo>
                <a:close/>
                <a:moveTo>
                  <a:pt x="736" y="564"/>
                </a:moveTo>
                <a:lnTo>
                  <a:pt x="736" y="564"/>
                </a:lnTo>
                <a:lnTo>
                  <a:pt x="603" y="467"/>
                </a:lnTo>
                <a:lnTo>
                  <a:pt x="704" y="324"/>
                </a:lnTo>
                <a:lnTo>
                  <a:pt x="774" y="363"/>
                </a:lnTo>
                <a:lnTo>
                  <a:pt x="774" y="564"/>
                </a:lnTo>
                <a:lnTo>
                  <a:pt x="736" y="564"/>
                </a:lnTo>
                <a:close/>
                <a:moveTo>
                  <a:pt x="686" y="328"/>
                </a:moveTo>
                <a:lnTo>
                  <a:pt x="686" y="328"/>
                </a:lnTo>
                <a:cubicBezTo>
                  <a:pt x="666" y="314"/>
                  <a:pt x="649" y="306"/>
                  <a:pt x="634" y="289"/>
                </a:cubicBezTo>
                <a:cubicBezTo>
                  <a:pt x="618" y="270"/>
                  <a:pt x="626" y="250"/>
                  <a:pt x="586" y="160"/>
                </a:cubicBezTo>
                <a:cubicBezTo>
                  <a:pt x="576" y="137"/>
                  <a:pt x="565" y="116"/>
                  <a:pt x="548" y="104"/>
                </a:cubicBezTo>
                <a:cubicBezTo>
                  <a:pt x="505" y="74"/>
                  <a:pt x="481" y="21"/>
                  <a:pt x="446" y="12"/>
                </a:cubicBezTo>
                <a:cubicBezTo>
                  <a:pt x="393" y="0"/>
                  <a:pt x="303" y="0"/>
                  <a:pt x="289" y="19"/>
                </a:cubicBezTo>
                <a:cubicBezTo>
                  <a:pt x="284" y="24"/>
                  <a:pt x="283" y="30"/>
                  <a:pt x="284" y="35"/>
                </a:cubicBezTo>
                <a:lnTo>
                  <a:pt x="383" y="35"/>
                </a:lnTo>
                <a:lnTo>
                  <a:pt x="384" y="56"/>
                </a:lnTo>
                <a:cubicBezTo>
                  <a:pt x="391" y="57"/>
                  <a:pt x="404" y="60"/>
                  <a:pt x="408" y="63"/>
                </a:cubicBezTo>
                <a:cubicBezTo>
                  <a:pt x="418" y="69"/>
                  <a:pt x="450" y="113"/>
                  <a:pt x="462" y="137"/>
                </a:cubicBezTo>
                <a:cubicBezTo>
                  <a:pt x="472" y="156"/>
                  <a:pt x="482" y="181"/>
                  <a:pt x="480" y="199"/>
                </a:cubicBezTo>
                <a:cubicBezTo>
                  <a:pt x="478" y="218"/>
                  <a:pt x="472" y="225"/>
                  <a:pt x="453" y="241"/>
                </a:cubicBezTo>
                <a:cubicBezTo>
                  <a:pt x="439" y="252"/>
                  <a:pt x="407" y="251"/>
                  <a:pt x="375" y="247"/>
                </a:cubicBezTo>
                <a:lnTo>
                  <a:pt x="268" y="247"/>
                </a:lnTo>
                <a:cubicBezTo>
                  <a:pt x="261" y="252"/>
                  <a:pt x="256" y="261"/>
                  <a:pt x="254" y="276"/>
                </a:cubicBezTo>
                <a:cubicBezTo>
                  <a:pt x="253" y="292"/>
                  <a:pt x="293" y="298"/>
                  <a:pt x="306" y="302"/>
                </a:cubicBezTo>
                <a:cubicBezTo>
                  <a:pt x="375" y="317"/>
                  <a:pt x="390" y="318"/>
                  <a:pt x="417" y="334"/>
                </a:cubicBezTo>
                <a:cubicBezTo>
                  <a:pt x="470" y="365"/>
                  <a:pt x="469" y="394"/>
                  <a:pt x="553" y="411"/>
                </a:cubicBezTo>
                <a:cubicBezTo>
                  <a:pt x="564" y="413"/>
                  <a:pt x="584" y="426"/>
                  <a:pt x="605" y="441"/>
                </a:cubicBezTo>
                <a:lnTo>
                  <a:pt x="686" y="328"/>
                </a:lnTo>
                <a:close/>
                <a:moveTo>
                  <a:pt x="374" y="238"/>
                </a:moveTo>
                <a:lnTo>
                  <a:pt x="374" y="238"/>
                </a:lnTo>
                <a:lnTo>
                  <a:pt x="0" y="238"/>
                </a:lnTo>
                <a:lnTo>
                  <a:pt x="0" y="44"/>
                </a:lnTo>
                <a:lnTo>
                  <a:pt x="374" y="44"/>
                </a:lnTo>
                <a:cubicBezTo>
                  <a:pt x="374" y="109"/>
                  <a:pt x="374" y="173"/>
                  <a:pt x="374" y="238"/>
                </a:cubicBezTo>
                <a:close/>
                <a:moveTo>
                  <a:pt x="363" y="58"/>
                </a:moveTo>
                <a:lnTo>
                  <a:pt x="363" y="58"/>
                </a:lnTo>
                <a:lnTo>
                  <a:pt x="363" y="54"/>
                </a:lnTo>
                <a:lnTo>
                  <a:pt x="359" y="54"/>
                </a:lnTo>
                <a:lnTo>
                  <a:pt x="16" y="54"/>
                </a:lnTo>
                <a:lnTo>
                  <a:pt x="11" y="54"/>
                </a:lnTo>
                <a:lnTo>
                  <a:pt x="11" y="58"/>
                </a:lnTo>
                <a:lnTo>
                  <a:pt x="11" y="224"/>
                </a:lnTo>
                <a:lnTo>
                  <a:pt x="11" y="228"/>
                </a:lnTo>
                <a:lnTo>
                  <a:pt x="16" y="228"/>
                </a:lnTo>
                <a:lnTo>
                  <a:pt x="363" y="228"/>
                </a:lnTo>
                <a:cubicBezTo>
                  <a:pt x="363" y="172"/>
                  <a:pt x="363" y="115"/>
                  <a:pt x="363" y="58"/>
                </a:cubicBezTo>
                <a:close/>
                <a:moveTo>
                  <a:pt x="219" y="117"/>
                </a:moveTo>
                <a:lnTo>
                  <a:pt x="219" y="117"/>
                </a:lnTo>
                <a:lnTo>
                  <a:pt x="198" y="120"/>
                </a:lnTo>
                <a:cubicBezTo>
                  <a:pt x="197" y="116"/>
                  <a:pt x="196" y="114"/>
                  <a:pt x="191" y="112"/>
                </a:cubicBezTo>
                <a:lnTo>
                  <a:pt x="191" y="128"/>
                </a:lnTo>
                <a:cubicBezTo>
                  <a:pt x="199" y="130"/>
                  <a:pt x="205" y="132"/>
                  <a:pt x="209" y="134"/>
                </a:cubicBezTo>
                <a:cubicBezTo>
                  <a:pt x="229" y="144"/>
                  <a:pt x="223" y="171"/>
                  <a:pt x="203" y="178"/>
                </a:cubicBezTo>
                <a:cubicBezTo>
                  <a:pt x="200" y="179"/>
                  <a:pt x="196" y="179"/>
                  <a:pt x="191" y="180"/>
                </a:cubicBezTo>
                <a:lnTo>
                  <a:pt x="191" y="190"/>
                </a:lnTo>
                <a:lnTo>
                  <a:pt x="183" y="190"/>
                </a:lnTo>
                <a:lnTo>
                  <a:pt x="183" y="180"/>
                </a:lnTo>
                <a:cubicBezTo>
                  <a:pt x="167" y="178"/>
                  <a:pt x="156" y="172"/>
                  <a:pt x="153" y="155"/>
                </a:cubicBezTo>
                <a:lnTo>
                  <a:pt x="175" y="153"/>
                </a:lnTo>
                <a:cubicBezTo>
                  <a:pt x="176" y="159"/>
                  <a:pt x="178" y="162"/>
                  <a:pt x="183" y="165"/>
                </a:cubicBezTo>
                <a:lnTo>
                  <a:pt x="183" y="146"/>
                </a:lnTo>
                <a:cubicBezTo>
                  <a:pt x="176" y="144"/>
                  <a:pt x="171" y="142"/>
                  <a:pt x="168" y="140"/>
                </a:cubicBezTo>
                <a:cubicBezTo>
                  <a:pt x="154" y="134"/>
                  <a:pt x="153" y="115"/>
                  <a:pt x="163" y="105"/>
                </a:cubicBezTo>
                <a:cubicBezTo>
                  <a:pt x="168" y="100"/>
                  <a:pt x="174" y="98"/>
                  <a:pt x="183" y="98"/>
                </a:cubicBezTo>
                <a:lnTo>
                  <a:pt x="183" y="92"/>
                </a:lnTo>
                <a:lnTo>
                  <a:pt x="191" y="92"/>
                </a:lnTo>
                <a:lnTo>
                  <a:pt x="191" y="98"/>
                </a:lnTo>
                <a:cubicBezTo>
                  <a:pt x="205" y="98"/>
                  <a:pt x="215" y="103"/>
                  <a:pt x="219" y="117"/>
                </a:cubicBezTo>
                <a:close/>
                <a:moveTo>
                  <a:pt x="183" y="112"/>
                </a:moveTo>
                <a:lnTo>
                  <a:pt x="183" y="112"/>
                </a:lnTo>
                <a:cubicBezTo>
                  <a:pt x="175" y="114"/>
                  <a:pt x="175" y="123"/>
                  <a:pt x="183" y="126"/>
                </a:cubicBezTo>
                <a:lnTo>
                  <a:pt x="183" y="112"/>
                </a:lnTo>
                <a:close/>
                <a:moveTo>
                  <a:pt x="191" y="165"/>
                </a:moveTo>
                <a:lnTo>
                  <a:pt x="191" y="165"/>
                </a:lnTo>
                <a:cubicBezTo>
                  <a:pt x="203" y="163"/>
                  <a:pt x="204" y="152"/>
                  <a:pt x="191" y="148"/>
                </a:cubicBezTo>
                <a:lnTo>
                  <a:pt x="191" y="165"/>
                </a:lnTo>
                <a:close/>
                <a:moveTo>
                  <a:pt x="20" y="219"/>
                </a:moveTo>
                <a:lnTo>
                  <a:pt x="20" y="219"/>
                </a:lnTo>
                <a:lnTo>
                  <a:pt x="354" y="219"/>
                </a:lnTo>
                <a:lnTo>
                  <a:pt x="354" y="63"/>
                </a:lnTo>
                <a:lnTo>
                  <a:pt x="20" y="63"/>
                </a:lnTo>
                <a:lnTo>
                  <a:pt x="20" y="219"/>
                </a:lnTo>
                <a:close/>
                <a:moveTo>
                  <a:pt x="38" y="182"/>
                </a:moveTo>
                <a:lnTo>
                  <a:pt x="38" y="182"/>
                </a:lnTo>
                <a:lnTo>
                  <a:pt x="38" y="205"/>
                </a:lnTo>
                <a:lnTo>
                  <a:pt x="68" y="205"/>
                </a:lnTo>
                <a:cubicBezTo>
                  <a:pt x="67" y="192"/>
                  <a:pt x="55" y="182"/>
                  <a:pt x="38" y="182"/>
                </a:cubicBezTo>
                <a:close/>
                <a:moveTo>
                  <a:pt x="336" y="182"/>
                </a:moveTo>
                <a:lnTo>
                  <a:pt x="336" y="182"/>
                </a:lnTo>
                <a:lnTo>
                  <a:pt x="336" y="205"/>
                </a:lnTo>
                <a:lnTo>
                  <a:pt x="307" y="205"/>
                </a:lnTo>
                <a:cubicBezTo>
                  <a:pt x="307" y="192"/>
                  <a:pt x="320" y="182"/>
                  <a:pt x="336" y="182"/>
                </a:cubicBezTo>
                <a:close/>
                <a:moveTo>
                  <a:pt x="307" y="77"/>
                </a:moveTo>
                <a:lnTo>
                  <a:pt x="307" y="77"/>
                </a:lnTo>
                <a:lnTo>
                  <a:pt x="336" y="77"/>
                </a:lnTo>
                <a:lnTo>
                  <a:pt x="336" y="100"/>
                </a:lnTo>
                <a:cubicBezTo>
                  <a:pt x="320" y="100"/>
                  <a:pt x="307" y="90"/>
                  <a:pt x="307" y="77"/>
                </a:cubicBezTo>
                <a:close/>
                <a:moveTo>
                  <a:pt x="68" y="77"/>
                </a:moveTo>
                <a:lnTo>
                  <a:pt x="68" y="77"/>
                </a:lnTo>
                <a:lnTo>
                  <a:pt x="38" y="77"/>
                </a:lnTo>
                <a:lnTo>
                  <a:pt x="38" y="100"/>
                </a:lnTo>
                <a:cubicBezTo>
                  <a:pt x="55" y="100"/>
                  <a:pt x="68" y="90"/>
                  <a:pt x="68" y="77"/>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59" name="Freeform 13"/>
          <p:cNvSpPr>
            <a:spLocks noEditPoints="1"/>
          </p:cNvSpPr>
          <p:nvPr/>
        </p:nvSpPr>
        <p:spPr bwMode="auto">
          <a:xfrm>
            <a:off x="3324225" y="4899025"/>
            <a:ext cx="387350" cy="377825"/>
          </a:xfrm>
          <a:custGeom>
            <a:avLst/>
            <a:gdLst>
              <a:gd name="T0" fmla="*/ 68 w 657"/>
              <a:gd name="T1" fmla="*/ 639 h 639"/>
              <a:gd name="T2" fmla="*/ 0 w 657"/>
              <a:gd name="T3" fmla="*/ 569 h 639"/>
              <a:gd name="T4" fmla="*/ 31 w 657"/>
              <a:gd name="T5" fmla="*/ 313 h 639"/>
              <a:gd name="T6" fmla="*/ 68 w 657"/>
              <a:gd name="T7" fmla="*/ 265 h 639"/>
              <a:gd name="T8" fmla="*/ 589 w 657"/>
              <a:gd name="T9" fmla="*/ 253 h 639"/>
              <a:gd name="T10" fmla="*/ 589 w 657"/>
              <a:gd name="T11" fmla="*/ 313 h 639"/>
              <a:gd name="T12" fmla="*/ 657 w 657"/>
              <a:gd name="T13" fmla="*/ 344 h 639"/>
              <a:gd name="T14" fmla="*/ 589 w 657"/>
              <a:gd name="T15" fmla="*/ 569 h 639"/>
              <a:gd name="T16" fmla="*/ 214 w 657"/>
              <a:gd name="T17" fmla="*/ 21 h 639"/>
              <a:gd name="T18" fmla="*/ 214 w 657"/>
              <a:gd name="T19" fmla="*/ 227 h 639"/>
              <a:gd name="T20" fmla="*/ 443 w 657"/>
              <a:gd name="T21" fmla="*/ 63 h 639"/>
              <a:gd name="T22" fmla="*/ 214 w 657"/>
              <a:gd name="T23" fmla="*/ 21 h 639"/>
              <a:gd name="T24" fmla="*/ 241 w 657"/>
              <a:gd name="T25" fmla="*/ 71 h 639"/>
              <a:gd name="T26" fmla="*/ 416 w 657"/>
              <a:gd name="T27" fmla="*/ 92 h 639"/>
              <a:gd name="T28" fmla="*/ 241 w 657"/>
              <a:gd name="T29" fmla="*/ 71 h 639"/>
              <a:gd name="T30" fmla="*/ 241 w 657"/>
              <a:gd name="T31" fmla="*/ 126 h 639"/>
              <a:gd name="T32" fmla="*/ 416 w 657"/>
              <a:gd name="T33" fmla="*/ 147 h 639"/>
              <a:gd name="T34" fmla="*/ 241 w 657"/>
              <a:gd name="T35" fmla="*/ 126 h 639"/>
              <a:gd name="T36" fmla="*/ 241 w 657"/>
              <a:gd name="T37" fmla="*/ 181 h 639"/>
              <a:gd name="T38" fmla="*/ 416 w 657"/>
              <a:gd name="T39" fmla="*/ 201 h 639"/>
              <a:gd name="T40" fmla="*/ 241 w 657"/>
              <a:gd name="T41" fmla="*/ 181 h 639"/>
              <a:gd name="T42" fmla="*/ 192 w 657"/>
              <a:gd name="T43" fmla="*/ 238 h 639"/>
              <a:gd name="T44" fmla="*/ 192 w 657"/>
              <a:gd name="T45" fmla="*/ 0 h 639"/>
              <a:gd name="T46" fmla="*/ 371 w 657"/>
              <a:gd name="T47" fmla="*/ 0 h 639"/>
              <a:gd name="T48" fmla="*/ 376 w 657"/>
              <a:gd name="T49" fmla="*/ 1 h 639"/>
              <a:gd name="T50" fmla="*/ 465 w 657"/>
              <a:gd name="T51" fmla="*/ 50 h 639"/>
              <a:gd name="T52" fmla="*/ 465 w 657"/>
              <a:gd name="T53" fmla="*/ 238 h 639"/>
              <a:gd name="T54" fmla="*/ 454 w 657"/>
              <a:gd name="T55" fmla="*/ 249 h 639"/>
              <a:gd name="T56" fmla="*/ 192 w 657"/>
              <a:gd name="T57" fmla="*/ 249 h 639"/>
              <a:gd name="T58" fmla="*/ 602 w 657"/>
              <a:gd name="T59" fmla="*/ 388 h 639"/>
              <a:gd name="T60" fmla="*/ 582 w 657"/>
              <a:gd name="T61" fmla="*/ 368 h 639"/>
              <a:gd name="T62" fmla="*/ 622 w 657"/>
              <a:gd name="T63" fmla="*/ 368 h 639"/>
              <a:gd name="T64" fmla="*/ 123 w 657"/>
              <a:gd name="T65" fmla="*/ 584 h 639"/>
              <a:gd name="T66" fmla="*/ 534 w 657"/>
              <a:gd name="T67" fmla="*/ 584 h 639"/>
              <a:gd name="T68" fmla="*/ 534 w 657"/>
              <a:gd name="T69" fmla="*/ 613 h 639"/>
              <a:gd name="T70" fmla="*/ 109 w 657"/>
              <a:gd name="T71" fmla="*/ 598 h 639"/>
              <a:gd name="T72" fmla="*/ 46 w 657"/>
              <a:gd name="T73" fmla="*/ 354 h 639"/>
              <a:gd name="T74" fmla="*/ 98 w 657"/>
              <a:gd name="T75" fmla="*/ 354 h 639"/>
              <a:gd name="T76" fmla="*/ 109 w 657"/>
              <a:gd name="T77" fmla="*/ 371 h 639"/>
              <a:gd name="T78" fmla="*/ 46 w 657"/>
              <a:gd name="T79" fmla="*/ 382 h 639"/>
              <a:gd name="T80" fmla="*/ 35 w 657"/>
              <a:gd name="T81" fmla="*/ 364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7" h="639">
                <a:moveTo>
                  <a:pt x="589" y="639"/>
                </a:moveTo>
                <a:lnTo>
                  <a:pt x="68" y="639"/>
                </a:lnTo>
                <a:lnTo>
                  <a:pt x="68" y="569"/>
                </a:lnTo>
                <a:lnTo>
                  <a:pt x="0" y="569"/>
                </a:lnTo>
                <a:lnTo>
                  <a:pt x="0" y="344"/>
                </a:lnTo>
                <a:lnTo>
                  <a:pt x="31" y="313"/>
                </a:lnTo>
                <a:lnTo>
                  <a:pt x="68" y="313"/>
                </a:lnTo>
                <a:lnTo>
                  <a:pt x="68" y="265"/>
                </a:lnTo>
                <a:lnTo>
                  <a:pt x="589" y="265"/>
                </a:lnTo>
                <a:lnTo>
                  <a:pt x="589" y="253"/>
                </a:lnTo>
                <a:lnTo>
                  <a:pt x="589" y="253"/>
                </a:lnTo>
                <a:lnTo>
                  <a:pt x="589" y="313"/>
                </a:lnTo>
                <a:lnTo>
                  <a:pt x="626" y="313"/>
                </a:lnTo>
                <a:lnTo>
                  <a:pt x="657" y="344"/>
                </a:lnTo>
                <a:lnTo>
                  <a:pt x="657" y="569"/>
                </a:lnTo>
                <a:lnTo>
                  <a:pt x="589" y="569"/>
                </a:lnTo>
                <a:lnTo>
                  <a:pt x="589" y="639"/>
                </a:lnTo>
                <a:close/>
                <a:moveTo>
                  <a:pt x="214" y="21"/>
                </a:moveTo>
                <a:lnTo>
                  <a:pt x="214" y="21"/>
                </a:lnTo>
                <a:lnTo>
                  <a:pt x="214" y="227"/>
                </a:lnTo>
                <a:lnTo>
                  <a:pt x="443" y="227"/>
                </a:lnTo>
                <a:lnTo>
                  <a:pt x="443" y="63"/>
                </a:lnTo>
                <a:lnTo>
                  <a:pt x="368" y="21"/>
                </a:lnTo>
                <a:lnTo>
                  <a:pt x="214" y="21"/>
                </a:lnTo>
                <a:close/>
                <a:moveTo>
                  <a:pt x="241" y="71"/>
                </a:moveTo>
                <a:lnTo>
                  <a:pt x="241" y="71"/>
                </a:lnTo>
                <a:lnTo>
                  <a:pt x="416" y="71"/>
                </a:lnTo>
                <a:lnTo>
                  <a:pt x="416" y="92"/>
                </a:lnTo>
                <a:lnTo>
                  <a:pt x="241" y="92"/>
                </a:lnTo>
                <a:lnTo>
                  <a:pt x="241" y="71"/>
                </a:lnTo>
                <a:close/>
                <a:moveTo>
                  <a:pt x="241" y="126"/>
                </a:moveTo>
                <a:lnTo>
                  <a:pt x="241" y="126"/>
                </a:lnTo>
                <a:lnTo>
                  <a:pt x="416" y="126"/>
                </a:lnTo>
                <a:lnTo>
                  <a:pt x="416" y="147"/>
                </a:lnTo>
                <a:lnTo>
                  <a:pt x="241" y="147"/>
                </a:lnTo>
                <a:lnTo>
                  <a:pt x="241" y="126"/>
                </a:lnTo>
                <a:close/>
                <a:moveTo>
                  <a:pt x="241" y="181"/>
                </a:moveTo>
                <a:lnTo>
                  <a:pt x="241" y="181"/>
                </a:lnTo>
                <a:lnTo>
                  <a:pt x="416" y="181"/>
                </a:lnTo>
                <a:lnTo>
                  <a:pt x="416" y="201"/>
                </a:lnTo>
                <a:lnTo>
                  <a:pt x="241" y="201"/>
                </a:lnTo>
                <a:lnTo>
                  <a:pt x="241" y="181"/>
                </a:lnTo>
                <a:close/>
                <a:moveTo>
                  <a:pt x="192" y="238"/>
                </a:moveTo>
                <a:lnTo>
                  <a:pt x="192" y="238"/>
                </a:lnTo>
                <a:lnTo>
                  <a:pt x="192" y="11"/>
                </a:lnTo>
                <a:lnTo>
                  <a:pt x="192" y="0"/>
                </a:lnTo>
                <a:lnTo>
                  <a:pt x="203" y="0"/>
                </a:lnTo>
                <a:lnTo>
                  <a:pt x="371" y="0"/>
                </a:lnTo>
                <a:lnTo>
                  <a:pt x="373" y="0"/>
                </a:lnTo>
                <a:lnTo>
                  <a:pt x="376" y="1"/>
                </a:lnTo>
                <a:lnTo>
                  <a:pt x="459" y="47"/>
                </a:lnTo>
                <a:lnTo>
                  <a:pt x="465" y="50"/>
                </a:lnTo>
                <a:lnTo>
                  <a:pt x="465" y="56"/>
                </a:lnTo>
                <a:lnTo>
                  <a:pt x="465" y="238"/>
                </a:lnTo>
                <a:lnTo>
                  <a:pt x="465" y="249"/>
                </a:lnTo>
                <a:lnTo>
                  <a:pt x="454" y="249"/>
                </a:lnTo>
                <a:lnTo>
                  <a:pt x="203" y="249"/>
                </a:lnTo>
                <a:lnTo>
                  <a:pt x="192" y="249"/>
                </a:lnTo>
                <a:lnTo>
                  <a:pt x="192" y="238"/>
                </a:lnTo>
                <a:close/>
                <a:moveTo>
                  <a:pt x="602" y="388"/>
                </a:moveTo>
                <a:lnTo>
                  <a:pt x="602" y="388"/>
                </a:lnTo>
                <a:cubicBezTo>
                  <a:pt x="591" y="388"/>
                  <a:pt x="582" y="379"/>
                  <a:pt x="582" y="368"/>
                </a:cubicBezTo>
                <a:cubicBezTo>
                  <a:pt x="582" y="357"/>
                  <a:pt x="591" y="348"/>
                  <a:pt x="602" y="348"/>
                </a:cubicBezTo>
                <a:cubicBezTo>
                  <a:pt x="613" y="348"/>
                  <a:pt x="622" y="357"/>
                  <a:pt x="622" y="368"/>
                </a:cubicBezTo>
                <a:cubicBezTo>
                  <a:pt x="622" y="379"/>
                  <a:pt x="613" y="388"/>
                  <a:pt x="602" y="388"/>
                </a:cubicBezTo>
                <a:close/>
                <a:moveTo>
                  <a:pt x="123" y="584"/>
                </a:moveTo>
                <a:lnTo>
                  <a:pt x="123" y="584"/>
                </a:lnTo>
                <a:lnTo>
                  <a:pt x="534" y="584"/>
                </a:lnTo>
                <a:cubicBezTo>
                  <a:pt x="542" y="584"/>
                  <a:pt x="549" y="590"/>
                  <a:pt x="549" y="598"/>
                </a:cubicBezTo>
                <a:cubicBezTo>
                  <a:pt x="549" y="606"/>
                  <a:pt x="542" y="613"/>
                  <a:pt x="534" y="613"/>
                </a:cubicBezTo>
                <a:lnTo>
                  <a:pt x="123" y="613"/>
                </a:lnTo>
                <a:cubicBezTo>
                  <a:pt x="115" y="613"/>
                  <a:pt x="109" y="606"/>
                  <a:pt x="109" y="598"/>
                </a:cubicBezTo>
                <a:cubicBezTo>
                  <a:pt x="109" y="590"/>
                  <a:pt x="115" y="584"/>
                  <a:pt x="123" y="584"/>
                </a:cubicBezTo>
                <a:close/>
                <a:moveTo>
                  <a:pt x="46" y="354"/>
                </a:moveTo>
                <a:lnTo>
                  <a:pt x="46" y="354"/>
                </a:lnTo>
                <a:lnTo>
                  <a:pt x="98" y="354"/>
                </a:lnTo>
                <a:cubicBezTo>
                  <a:pt x="104" y="354"/>
                  <a:pt x="109" y="358"/>
                  <a:pt x="109" y="364"/>
                </a:cubicBezTo>
                <a:lnTo>
                  <a:pt x="109" y="371"/>
                </a:lnTo>
                <a:cubicBezTo>
                  <a:pt x="109" y="377"/>
                  <a:pt x="104" y="382"/>
                  <a:pt x="98" y="382"/>
                </a:cubicBezTo>
                <a:lnTo>
                  <a:pt x="46" y="382"/>
                </a:lnTo>
                <a:cubicBezTo>
                  <a:pt x="40" y="382"/>
                  <a:pt x="35" y="377"/>
                  <a:pt x="35" y="371"/>
                </a:cubicBezTo>
                <a:lnTo>
                  <a:pt x="35" y="364"/>
                </a:lnTo>
                <a:cubicBezTo>
                  <a:pt x="35" y="358"/>
                  <a:pt x="40" y="354"/>
                  <a:pt x="46" y="354"/>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60" name="Freeform 14"/>
          <p:cNvSpPr>
            <a:spLocks noEditPoints="1"/>
          </p:cNvSpPr>
          <p:nvPr/>
        </p:nvSpPr>
        <p:spPr bwMode="auto">
          <a:xfrm>
            <a:off x="1536700" y="4986338"/>
            <a:ext cx="357188" cy="355600"/>
          </a:xfrm>
          <a:custGeom>
            <a:avLst/>
            <a:gdLst>
              <a:gd name="T0" fmla="*/ 359 w 605"/>
              <a:gd name="T1" fmla="*/ 39 h 602"/>
              <a:gd name="T2" fmla="*/ 462 w 605"/>
              <a:gd name="T3" fmla="*/ 85 h 602"/>
              <a:gd name="T4" fmla="*/ 537 w 605"/>
              <a:gd name="T5" fmla="*/ 168 h 602"/>
              <a:gd name="T6" fmla="*/ 572 w 605"/>
              <a:gd name="T7" fmla="*/ 275 h 602"/>
              <a:gd name="T8" fmla="*/ 560 w 605"/>
              <a:gd name="T9" fmla="*/ 387 h 602"/>
              <a:gd name="T10" fmla="*/ 504 w 605"/>
              <a:gd name="T11" fmla="*/ 484 h 602"/>
              <a:gd name="T12" fmla="*/ 413 w 605"/>
              <a:gd name="T13" fmla="*/ 551 h 602"/>
              <a:gd name="T14" fmla="*/ 303 w 605"/>
              <a:gd name="T15" fmla="*/ 574 h 602"/>
              <a:gd name="T16" fmla="*/ 193 w 605"/>
              <a:gd name="T17" fmla="*/ 551 h 602"/>
              <a:gd name="T18" fmla="*/ 102 w 605"/>
              <a:gd name="T19" fmla="*/ 484 h 602"/>
              <a:gd name="T20" fmla="*/ 46 w 605"/>
              <a:gd name="T21" fmla="*/ 387 h 602"/>
              <a:gd name="T22" fmla="*/ 34 w 605"/>
              <a:gd name="T23" fmla="*/ 275 h 602"/>
              <a:gd name="T24" fmla="*/ 69 w 605"/>
              <a:gd name="T25" fmla="*/ 168 h 602"/>
              <a:gd name="T26" fmla="*/ 144 w 605"/>
              <a:gd name="T27" fmla="*/ 85 h 602"/>
              <a:gd name="T28" fmla="*/ 247 w 605"/>
              <a:gd name="T29" fmla="*/ 39 h 602"/>
              <a:gd name="T30" fmla="*/ 359 w 605"/>
              <a:gd name="T31" fmla="*/ 39 h 602"/>
              <a:gd name="T32" fmla="*/ 376 w 605"/>
              <a:gd name="T33" fmla="*/ 379 h 602"/>
              <a:gd name="T34" fmla="*/ 376 w 605"/>
              <a:gd name="T35" fmla="*/ 379 h 602"/>
              <a:gd name="T36" fmla="*/ 412 w 605"/>
              <a:gd name="T37" fmla="*/ 419 h 602"/>
              <a:gd name="T38" fmla="*/ 397 w 605"/>
              <a:gd name="T39" fmla="*/ 332 h 602"/>
              <a:gd name="T40" fmla="*/ 376 w 605"/>
              <a:gd name="T41" fmla="*/ 379 h 602"/>
              <a:gd name="T42" fmla="*/ 186 w 605"/>
              <a:gd name="T43" fmla="*/ 222 h 602"/>
              <a:gd name="T44" fmla="*/ 186 w 605"/>
              <a:gd name="T45" fmla="*/ 222 h 602"/>
              <a:gd name="T46" fmla="*/ 221 w 605"/>
              <a:gd name="T47" fmla="*/ 261 h 602"/>
              <a:gd name="T48" fmla="*/ 207 w 605"/>
              <a:gd name="T49" fmla="*/ 175 h 602"/>
              <a:gd name="T50" fmla="*/ 186 w 605"/>
              <a:gd name="T51" fmla="*/ 222 h 602"/>
              <a:gd name="T52" fmla="*/ 141 w 605"/>
              <a:gd name="T53" fmla="*/ 222 h 602"/>
              <a:gd name="T54" fmla="*/ 141 w 605"/>
              <a:gd name="T55" fmla="*/ 222 h 602"/>
              <a:gd name="T56" fmla="*/ 256 w 605"/>
              <a:gd name="T57" fmla="*/ 162 h 602"/>
              <a:gd name="T58" fmla="*/ 208 w 605"/>
              <a:gd name="T59" fmla="*/ 301 h 602"/>
              <a:gd name="T60" fmla="*/ 141 w 605"/>
              <a:gd name="T61" fmla="*/ 222 h 602"/>
              <a:gd name="T62" fmla="*/ 244 w 605"/>
              <a:gd name="T63" fmla="*/ 460 h 602"/>
              <a:gd name="T64" fmla="*/ 244 w 605"/>
              <a:gd name="T65" fmla="*/ 460 h 602"/>
              <a:gd name="T66" fmla="*/ 201 w 605"/>
              <a:gd name="T67" fmla="*/ 460 h 602"/>
              <a:gd name="T68" fmla="*/ 362 w 605"/>
              <a:gd name="T69" fmla="*/ 141 h 602"/>
              <a:gd name="T70" fmla="*/ 404 w 605"/>
              <a:gd name="T71" fmla="*/ 141 h 602"/>
              <a:gd name="T72" fmla="*/ 244 w 605"/>
              <a:gd name="T73" fmla="*/ 460 h 602"/>
              <a:gd name="T74" fmla="*/ 331 w 605"/>
              <a:gd name="T75" fmla="*/ 379 h 602"/>
              <a:gd name="T76" fmla="*/ 331 w 605"/>
              <a:gd name="T77" fmla="*/ 379 h 602"/>
              <a:gd name="T78" fmla="*/ 446 w 605"/>
              <a:gd name="T79" fmla="*/ 319 h 602"/>
              <a:gd name="T80" fmla="*/ 398 w 605"/>
              <a:gd name="T81" fmla="*/ 459 h 602"/>
              <a:gd name="T82" fmla="*/ 331 w 605"/>
              <a:gd name="T83" fmla="*/ 379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05" h="602">
                <a:moveTo>
                  <a:pt x="359" y="39"/>
                </a:moveTo>
                <a:cubicBezTo>
                  <a:pt x="435" y="31"/>
                  <a:pt x="417" y="22"/>
                  <a:pt x="462" y="85"/>
                </a:cubicBezTo>
                <a:cubicBezTo>
                  <a:pt x="535" y="108"/>
                  <a:pt x="521" y="93"/>
                  <a:pt x="537" y="168"/>
                </a:cubicBezTo>
                <a:cubicBezTo>
                  <a:pt x="594" y="219"/>
                  <a:pt x="588" y="200"/>
                  <a:pt x="572" y="275"/>
                </a:cubicBezTo>
                <a:cubicBezTo>
                  <a:pt x="603" y="345"/>
                  <a:pt x="605" y="325"/>
                  <a:pt x="560" y="387"/>
                </a:cubicBezTo>
                <a:cubicBezTo>
                  <a:pt x="560" y="464"/>
                  <a:pt x="570" y="446"/>
                  <a:pt x="504" y="484"/>
                </a:cubicBezTo>
                <a:cubicBezTo>
                  <a:pt x="473" y="555"/>
                  <a:pt x="489" y="543"/>
                  <a:pt x="413" y="551"/>
                </a:cubicBezTo>
                <a:cubicBezTo>
                  <a:pt x="356" y="602"/>
                  <a:pt x="376" y="598"/>
                  <a:pt x="303" y="574"/>
                </a:cubicBezTo>
                <a:cubicBezTo>
                  <a:pt x="230" y="598"/>
                  <a:pt x="250" y="602"/>
                  <a:pt x="193" y="551"/>
                </a:cubicBezTo>
                <a:cubicBezTo>
                  <a:pt x="116" y="543"/>
                  <a:pt x="133" y="555"/>
                  <a:pt x="102" y="484"/>
                </a:cubicBezTo>
                <a:cubicBezTo>
                  <a:pt x="35" y="446"/>
                  <a:pt x="45" y="464"/>
                  <a:pt x="46" y="387"/>
                </a:cubicBezTo>
                <a:cubicBezTo>
                  <a:pt x="0" y="325"/>
                  <a:pt x="2" y="345"/>
                  <a:pt x="34" y="275"/>
                </a:cubicBezTo>
                <a:cubicBezTo>
                  <a:pt x="18" y="200"/>
                  <a:pt x="11" y="219"/>
                  <a:pt x="69" y="168"/>
                </a:cubicBezTo>
                <a:cubicBezTo>
                  <a:pt x="84" y="93"/>
                  <a:pt x="71" y="108"/>
                  <a:pt x="144" y="85"/>
                </a:cubicBezTo>
                <a:cubicBezTo>
                  <a:pt x="189" y="22"/>
                  <a:pt x="170" y="31"/>
                  <a:pt x="247" y="39"/>
                </a:cubicBezTo>
                <a:cubicBezTo>
                  <a:pt x="313" y="0"/>
                  <a:pt x="293" y="0"/>
                  <a:pt x="359" y="39"/>
                </a:cubicBezTo>
                <a:close/>
                <a:moveTo>
                  <a:pt x="376" y="379"/>
                </a:moveTo>
                <a:lnTo>
                  <a:pt x="376" y="379"/>
                </a:lnTo>
                <a:cubicBezTo>
                  <a:pt x="376" y="443"/>
                  <a:pt x="406" y="427"/>
                  <a:pt x="412" y="419"/>
                </a:cubicBezTo>
                <a:cubicBezTo>
                  <a:pt x="418" y="409"/>
                  <a:pt x="429" y="332"/>
                  <a:pt x="397" y="332"/>
                </a:cubicBezTo>
                <a:cubicBezTo>
                  <a:pt x="378" y="332"/>
                  <a:pt x="376" y="356"/>
                  <a:pt x="376" y="379"/>
                </a:cubicBezTo>
                <a:close/>
                <a:moveTo>
                  <a:pt x="186" y="222"/>
                </a:moveTo>
                <a:lnTo>
                  <a:pt x="186" y="222"/>
                </a:lnTo>
                <a:cubicBezTo>
                  <a:pt x="186" y="286"/>
                  <a:pt x="217" y="268"/>
                  <a:pt x="221" y="261"/>
                </a:cubicBezTo>
                <a:cubicBezTo>
                  <a:pt x="228" y="251"/>
                  <a:pt x="238" y="175"/>
                  <a:pt x="207" y="175"/>
                </a:cubicBezTo>
                <a:cubicBezTo>
                  <a:pt x="188" y="175"/>
                  <a:pt x="186" y="199"/>
                  <a:pt x="186" y="222"/>
                </a:cubicBezTo>
                <a:close/>
                <a:moveTo>
                  <a:pt x="141" y="222"/>
                </a:moveTo>
                <a:lnTo>
                  <a:pt x="141" y="222"/>
                </a:lnTo>
                <a:cubicBezTo>
                  <a:pt x="141" y="124"/>
                  <a:pt x="229" y="132"/>
                  <a:pt x="256" y="162"/>
                </a:cubicBezTo>
                <a:cubicBezTo>
                  <a:pt x="282" y="190"/>
                  <a:pt x="291" y="301"/>
                  <a:pt x="208" y="301"/>
                </a:cubicBezTo>
                <a:cubicBezTo>
                  <a:pt x="160" y="301"/>
                  <a:pt x="141" y="269"/>
                  <a:pt x="141" y="222"/>
                </a:cubicBezTo>
                <a:close/>
                <a:moveTo>
                  <a:pt x="244" y="460"/>
                </a:moveTo>
                <a:lnTo>
                  <a:pt x="244" y="460"/>
                </a:lnTo>
                <a:cubicBezTo>
                  <a:pt x="230" y="460"/>
                  <a:pt x="216" y="460"/>
                  <a:pt x="201" y="460"/>
                </a:cubicBezTo>
                <a:cubicBezTo>
                  <a:pt x="255" y="354"/>
                  <a:pt x="309" y="247"/>
                  <a:pt x="362" y="141"/>
                </a:cubicBezTo>
                <a:cubicBezTo>
                  <a:pt x="376" y="141"/>
                  <a:pt x="390" y="141"/>
                  <a:pt x="404" y="141"/>
                </a:cubicBezTo>
                <a:cubicBezTo>
                  <a:pt x="351" y="247"/>
                  <a:pt x="298" y="354"/>
                  <a:pt x="244" y="460"/>
                </a:cubicBezTo>
                <a:close/>
                <a:moveTo>
                  <a:pt x="331" y="379"/>
                </a:moveTo>
                <a:lnTo>
                  <a:pt x="331" y="379"/>
                </a:lnTo>
                <a:cubicBezTo>
                  <a:pt x="331" y="282"/>
                  <a:pt x="419" y="289"/>
                  <a:pt x="446" y="319"/>
                </a:cubicBezTo>
                <a:cubicBezTo>
                  <a:pt x="473" y="348"/>
                  <a:pt x="481" y="459"/>
                  <a:pt x="398" y="459"/>
                </a:cubicBezTo>
                <a:cubicBezTo>
                  <a:pt x="351" y="459"/>
                  <a:pt x="331" y="427"/>
                  <a:pt x="331" y="379"/>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61" name="Freeform 15"/>
          <p:cNvSpPr>
            <a:spLocks noEditPoints="1"/>
          </p:cNvSpPr>
          <p:nvPr/>
        </p:nvSpPr>
        <p:spPr bwMode="auto">
          <a:xfrm>
            <a:off x="1463675" y="3275013"/>
            <a:ext cx="441325" cy="373063"/>
          </a:xfrm>
          <a:custGeom>
            <a:avLst/>
            <a:gdLst>
              <a:gd name="T0" fmla="*/ 140 w 747"/>
              <a:gd name="T1" fmla="*/ 38 h 632"/>
              <a:gd name="T2" fmla="*/ 248 w 747"/>
              <a:gd name="T3" fmla="*/ 38 h 632"/>
              <a:gd name="T4" fmla="*/ 248 w 747"/>
              <a:gd name="T5" fmla="*/ 93 h 632"/>
              <a:gd name="T6" fmla="*/ 140 w 747"/>
              <a:gd name="T7" fmla="*/ 199 h 632"/>
              <a:gd name="T8" fmla="*/ 140 w 747"/>
              <a:gd name="T9" fmla="*/ 38 h 632"/>
              <a:gd name="T10" fmla="*/ 664 w 747"/>
              <a:gd name="T11" fmla="*/ 391 h 632"/>
              <a:gd name="T12" fmla="*/ 664 w 747"/>
              <a:gd name="T13" fmla="*/ 391 h 632"/>
              <a:gd name="T14" fmla="*/ 664 w 747"/>
              <a:gd name="T15" fmla="*/ 632 h 632"/>
              <a:gd name="T16" fmla="*/ 67 w 747"/>
              <a:gd name="T17" fmla="*/ 632 h 632"/>
              <a:gd name="T18" fmla="*/ 67 w 747"/>
              <a:gd name="T19" fmla="*/ 408 h 632"/>
              <a:gd name="T20" fmla="*/ 47 w 747"/>
              <a:gd name="T21" fmla="*/ 428 h 632"/>
              <a:gd name="T22" fmla="*/ 0 w 747"/>
              <a:gd name="T23" fmla="*/ 382 h 632"/>
              <a:gd name="T24" fmla="*/ 372 w 747"/>
              <a:gd name="T25" fmla="*/ 0 h 632"/>
              <a:gd name="T26" fmla="*/ 747 w 747"/>
              <a:gd name="T27" fmla="*/ 382 h 632"/>
              <a:gd name="T28" fmla="*/ 700 w 747"/>
              <a:gd name="T29" fmla="*/ 428 h 632"/>
              <a:gd name="T30" fmla="*/ 664 w 747"/>
              <a:gd name="T31" fmla="*/ 391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7" h="632">
                <a:moveTo>
                  <a:pt x="140" y="38"/>
                </a:moveTo>
                <a:lnTo>
                  <a:pt x="248" y="38"/>
                </a:lnTo>
                <a:lnTo>
                  <a:pt x="248" y="93"/>
                </a:lnTo>
                <a:lnTo>
                  <a:pt x="140" y="199"/>
                </a:lnTo>
                <a:lnTo>
                  <a:pt x="140" y="38"/>
                </a:lnTo>
                <a:close/>
                <a:moveTo>
                  <a:pt x="664" y="391"/>
                </a:moveTo>
                <a:lnTo>
                  <a:pt x="664" y="391"/>
                </a:lnTo>
                <a:lnTo>
                  <a:pt x="664" y="632"/>
                </a:lnTo>
                <a:lnTo>
                  <a:pt x="67" y="632"/>
                </a:lnTo>
                <a:lnTo>
                  <a:pt x="67" y="408"/>
                </a:lnTo>
                <a:lnTo>
                  <a:pt x="47" y="428"/>
                </a:lnTo>
                <a:lnTo>
                  <a:pt x="0" y="382"/>
                </a:lnTo>
                <a:lnTo>
                  <a:pt x="372" y="0"/>
                </a:lnTo>
                <a:lnTo>
                  <a:pt x="747" y="382"/>
                </a:lnTo>
                <a:lnTo>
                  <a:pt x="700" y="428"/>
                </a:lnTo>
                <a:lnTo>
                  <a:pt x="664" y="391"/>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grpSp>
        <p:nvGrpSpPr>
          <p:cNvPr id="62" name="组合 61"/>
          <p:cNvGrpSpPr/>
          <p:nvPr/>
        </p:nvGrpSpPr>
        <p:grpSpPr>
          <a:xfrm>
            <a:off x="3827546" y="4933860"/>
            <a:ext cx="387171" cy="385733"/>
            <a:chOff x="3490913" y="1054100"/>
            <a:chExt cx="427037" cy="425451"/>
          </a:xfrm>
          <a:solidFill>
            <a:schemeClr val="accent4"/>
          </a:solidFill>
        </p:grpSpPr>
        <p:sp>
          <p:nvSpPr>
            <p:cNvPr id="63" name="Freeform 16"/>
            <p:cNvSpPr/>
            <p:nvPr/>
          </p:nvSpPr>
          <p:spPr bwMode="auto">
            <a:xfrm>
              <a:off x="3490913" y="1119188"/>
              <a:ext cx="427037" cy="222250"/>
            </a:xfrm>
            <a:custGeom>
              <a:avLst/>
              <a:gdLst>
                <a:gd name="T0" fmla="*/ 625 w 655"/>
                <a:gd name="T1" fmla="*/ 45 h 343"/>
                <a:gd name="T2" fmla="*/ 615 w 655"/>
                <a:gd name="T3" fmla="*/ 44 h 343"/>
                <a:gd name="T4" fmla="*/ 577 w 655"/>
                <a:gd name="T5" fmla="*/ 73 h 343"/>
                <a:gd name="T6" fmla="*/ 576 w 655"/>
                <a:gd name="T7" fmla="*/ 76 h 343"/>
                <a:gd name="T8" fmla="*/ 508 w 655"/>
                <a:gd name="T9" fmla="*/ 248 h 343"/>
                <a:gd name="T10" fmla="*/ 482 w 655"/>
                <a:gd name="T11" fmla="*/ 265 h 343"/>
                <a:gd name="T12" fmla="*/ 252 w 655"/>
                <a:gd name="T13" fmla="*/ 265 h 343"/>
                <a:gd name="T14" fmla="*/ 225 w 655"/>
                <a:gd name="T15" fmla="*/ 245 h 343"/>
                <a:gd name="T16" fmla="*/ 169 w 655"/>
                <a:gd name="T17" fmla="*/ 36 h 343"/>
                <a:gd name="T18" fmla="*/ 164 w 655"/>
                <a:gd name="T19" fmla="*/ 24 h 343"/>
                <a:gd name="T20" fmla="*/ 162 w 655"/>
                <a:gd name="T21" fmla="*/ 21 h 343"/>
                <a:gd name="T22" fmla="*/ 127 w 655"/>
                <a:gd name="T23" fmla="*/ 0 h 343"/>
                <a:gd name="T24" fmla="*/ 39 w 655"/>
                <a:gd name="T25" fmla="*/ 0 h 343"/>
                <a:gd name="T26" fmla="*/ 0 w 655"/>
                <a:gd name="T27" fmla="*/ 38 h 343"/>
                <a:gd name="T28" fmla="*/ 39 w 655"/>
                <a:gd name="T29" fmla="*/ 77 h 343"/>
                <a:gd name="T30" fmla="*/ 79 w 655"/>
                <a:gd name="T31" fmla="*/ 77 h 343"/>
                <a:gd name="T32" fmla="*/ 105 w 655"/>
                <a:gd name="T33" fmla="*/ 98 h 343"/>
                <a:gd name="T34" fmla="*/ 163 w 655"/>
                <a:gd name="T35" fmla="*/ 312 h 343"/>
                <a:gd name="T36" fmla="*/ 171 w 655"/>
                <a:gd name="T37" fmla="*/ 328 h 343"/>
                <a:gd name="T38" fmla="*/ 172 w 655"/>
                <a:gd name="T39" fmla="*/ 329 h 343"/>
                <a:gd name="T40" fmla="*/ 172 w 655"/>
                <a:gd name="T41" fmla="*/ 329 h 343"/>
                <a:gd name="T42" fmla="*/ 173 w 655"/>
                <a:gd name="T43" fmla="*/ 330 h 343"/>
                <a:gd name="T44" fmla="*/ 202 w 655"/>
                <a:gd name="T45" fmla="*/ 343 h 343"/>
                <a:gd name="T46" fmla="*/ 526 w 655"/>
                <a:gd name="T47" fmla="*/ 343 h 343"/>
                <a:gd name="T48" fmla="*/ 549 w 655"/>
                <a:gd name="T49" fmla="*/ 335 h 343"/>
                <a:gd name="T50" fmla="*/ 552 w 655"/>
                <a:gd name="T51" fmla="*/ 333 h 343"/>
                <a:gd name="T52" fmla="*/ 572 w 655"/>
                <a:gd name="T53" fmla="*/ 306 h 343"/>
                <a:gd name="T54" fmla="*/ 652 w 655"/>
                <a:gd name="T55" fmla="*/ 92 h 343"/>
                <a:gd name="T56" fmla="*/ 648 w 655"/>
                <a:gd name="T57" fmla="*/ 63 h 343"/>
                <a:gd name="T58" fmla="*/ 625 w 655"/>
                <a:gd name="T59" fmla="*/ 45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5" h="343">
                  <a:moveTo>
                    <a:pt x="625" y="45"/>
                  </a:moveTo>
                  <a:cubicBezTo>
                    <a:pt x="621" y="44"/>
                    <a:pt x="618" y="44"/>
                    <a:pt x="615" y="44"/>
                  </a:cubicBezTo>
                  <a:cubicBezTo>
                    <a:pt x="597" y="44"/>
                    <a:pt x="582" y="56"/>
                    <a:pt x="577" y="73"/>
                  </a:cubicBezTo>
                  <a:cubicBezTo>
                    <a:pt x="577" y="74"/>
                    <a:pt x="577" y="75"/>
                    <a:pt x="576" y="76"/>
                  </a:cubicBezTo>
                  <a:lnTo>
                    <a:pt x="508" y="248"/>
                  </a:lnTo>
                  <a:cubicBezTo>
                    <a:pt x="504" y="258"/>
                    <a:pt x="494" y="265"/>
                    <a:pt x="482" y="265"/>
                  </a:cubicBezTo>
                  <a:lnTo>
                    <a:pt x="252" y="265"/>
                  </a:lnTo>
                  <a:cubicBezTo>
                    <a:pt x="239" y="265"/>
                    <a:pt x="228" y="257"/>
                    <a:pt x="225" y="245"/>
                  </a:cubicBezTo>
                  <a:lnTo>
                    <a:pt x="169" y="36"/>
                  </a:lnTo>
                  <a:cubicBezTo>
                    <a:pt x="168" y="31"/>
                    <a:pt x="166" y="28"/>
                    <a:pt x="164" y="24"/>
                  </a:cubicBezTo>
                  <a:cubicBezTo>
                    <a:pt x="163" y="23"/>
                    <a:pt x="162" y="22"/>
                    <a:pt x="162" y="21"/>
                  </a:cubicBezTo>
                  <a:cubicBezTo>
                    <a:pt x="155" y="8"/>
                    <a:pt x="142" y="0"/>
                    <a:pt x="127" y="0"/>
                  </a:cubicBezTo>
                  <a:lnTo>
                    <a:pt x="39" y="0"/>
                  </a:lnTo>
                  <a:cubicBezTo>
                    <a:pt x="17" y="0"/>
                    <a:pt x="0" y="17"/>
                    <a:pt x="0" y="38"/>
                  </a:cubicBezTo>
                  <a:cubicBezTo>
                    <a:pt x="0" y="60"/>
                    <a:pt x="17" y="77"/>
                    <a:pt x="39" y="77"/>
                  </a:cubicBezTo>
                  <a:lnTo>
                    <a:pt x="79" y="77"/>
                  </a:lnTo>
                  <a:cubicBezTo>
                    <a:pt x="91" y="77"/>
                    <a:pt x="102" y="85"/>
                    <a:pt x="105" y="98"/>
                  </a:cubicBezTo>
                  <a:lnTo>
                    <a:pt x="163" y="312"/>
                  </a:lnTo>
                  <a:cubicBezTo>
                    <a:pt x="165" y="318"/>
                    <a:pt x="167" y="323"/>
                    <a:pt x="171" y="328"/>
                  </a:cubicBezTo>
                  <a:cubicBezTo>
                    <a:pt x="172" y="328"/>
                    <a:pt x="172" y="329"/>
                    <a:pt x="172" y="329"/>
                  </a:cubicBezTo>
                  <a:lnTo>
                    <a:pt x="172" y="329"/>
                  </a:lnTo>
                  <a:lnTo>
                    <a:pt x="173" y="330"/>
                  </a:lnTo>
                  <a:cubicBezTo>
                    <a:pt x="181" y="338"/>
                    <a:pt x="191" y="343"/>
                    <a:pt x="202" y="343"/>
                  </a:cubicBezTo>
                  <a:lnTo>
                    <a:pt x="526" y="343"/>
                  </a:lnTo>
                  <a:cubicBezTo>
                    <a:pt x="534" y="343"/>
                    <a:pt x="542" y="340"/>
                    <a:pt x="549" y="335"/>
                  </a:cubicBezTo>
                  <a:cubicBezTo>
                    <a:pt x="550" y="335"/>
                    <a:pt x="551" y="334"/>
                    <a:pt x="552" y="333"/>
                  </a:cubicBezTo>
                  <a:cubicBezTo>
                    <a:pt x="559" y="329"/>
                    <a:pt x="565" y="322"/>
                    <a:pt x="572" y="306"/>
                  </a:cubicBezTo>
                  <a:lnTo>
                    <a:pt x="652" y="92"/>
                  </a:lnTo>
                  <a:cubicBezTo>
                    <a:pt x="655" y="82"/>
                    <a:pt x="653" y="72"/>
                    <a:pt x="648" y="63"/>
                  </a:cubicBezTo>
                  <a:cubicBezTo>
                    <a:pt x="643" y="54"/>
                    <a:pt x="635" y="48"/>
                    <a:pt x="625" y="45"/>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64" name="Oval 17"/>
            <p:cNvSpPr>
              <a:spLocks noChangeArrowheads="1"/>
            </p:cNvSpPr>
            <p:nvPr/>
          </p:nvSpPr>
          <p:spPr bwMode="auto">
            <a:xfrm>
              <a:off x="3597275" y="1373188"/>
              <a:ext cx="106362" cy="106363"/>
            </a:xfrm>
            <a:prstGeom prst="ellipse">
              <a:avLst/>
            </a:pr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65" name="Oval 18"/>
            <p:cNvSpPr>
              <a:spLocks noChangeArrowheads="1"/>
            </p:cNvSpPr>
            <p:nvPr/>
          </p:nvSpPr>
          <p:spPr bwMode="auto">
            <a:xfrm>
              <a:off x="3757613" y="1373188"/>
              <a:ext cx="106362" cy="106363"/>
            </a:xfrm>
            <a:prstGeom prst="ellipse">
              <a:avLst/>
            </a:pr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66" name="Freeform 19"/>
            <p:cNvSpPr>
              <a:spLocks noEditPoints="1"/>
            </p:cNvSpPr>
            <p:nvPr/>
          </p:nvSpPr>
          <p:spPr bwMode="auto">
            <a:xfrm>
              <a:off x="3629025" y="1054100"/>
              <a:ext cx="211137" cy="212725"/>
            </a:xfrm>
            <a:custGeom>
              <a:avLst/>
              <a:gdLst>
                <a:gd name="T0" fmla="*/ 306 w 326"/>
                <a:gd name="T1" fmla="*/ 194 h 327"/>
                <a:gd name="T2" fmla="*/ 283 w 326"/>
                <a:gd name="T3" fmla="*/ 194 h 327"/>
                <a:gd name="T4" fmla="*/ 270 w 326"/>
                <a:gd name="T5" fmla="*/ 227 h 327"/>
                <a:gd name="T6" fmla="*/ 285 w 326"/>
                <a:gd name="T7" fmla="*/ 243 h 327"/>
                <a:gd name="T8" fmla="*/ 242 w 326"/>
                <a:gd name="T9" fmla="*/ 286 h 327"/>
                <a:gd name="T10" fmla="*/ 226 w 326"/>
                <a:gd name="T11" fmla="*/ 270 h 327"/>
                <a:gd name="T12" fmla="*/ 215 w 326"/>
                <a:gd name="T13" fmla="*/ 266 h 327"/>
                <a:gd name="T14" fmla="*/ 208 w 326"/>
                <a:gd name="T15" fmla="*/ 267 h 327"/>
                <a:gd name="T16" fmla="*/ 205 w 326"/>
                <a:gd name="T17" fmla="*/ 268 h 327"/>
                <a:gd name="T18" fmla="*/ 203 w 326"/>
                <a:gd name="T19" fmla="*/ 269 h 327"/>
                <a:gd name="T20" fmla="*/ 198 w 326"/>
                <a:gd name="T21" fmla="*/ 274 h 327"/>
                <a:gd name="T22" fmla="*/ 193 w 326"/>
                <a:gd name="T23" fmla="*/ 289 h 327"/>
                <a:gd name="T24" fmla="*/ 172 w 326"/>
                <a:gd name="T25" fmla="*/ 327 h 327"/>
                <a:gd name="T26" fmla="*/ 132 w 326"/>
                <a:gd name="T27" fmla="*/ 299 h 327"/>
                <a:gd name="T28" fmla="*/ 126 w 326"/>
                <a:gd name="T29" fmla="*/ 272 h 327"/>
                <a:gd name="T30" fmla="*/ 109 w 326"/>
                <a:gd name="T31" fmla="*/ 266 h 327"/>
                <a:gd name="T32" fmla="*/ 106 w 326"/>
                <a:gd name="T33" fmla="*/ 267 h 327"/>
                <a:gd name="T34" fmla="*/ 104 w 326"/>
                <a:gd name="T35" fmla="*/ 267 h 327"/>
                <a:gd name="T36" fmla="*/ 101 w 326"/>
                <a:gd name="T37" fmla="*/ 269 h 327"/>
                <a:gd name="T38" fmla="*/ 99 w 326"/>
                <a:gd name="T39" fmla="*/ 270 h 327"/>
                <a:gd name="T40" fmla="*/ 54 w 326"/>
                <a:gd name="T41" fmla="*/ 285 h 327"/>
                <a:gd name="T42" fmla="*/ 45 w 326"/>
                <a:gd name="T43" fmla="*/ 238 h 327"/>
                <a:gd name="T44" fmla="*/ 60 w 326"/>
                <a:gd name="T45" fmla="*/ 214 h 327"/>
                <a:gd name="T46" fmla="*/ 45 w 326"/>
                <a:gd name="T47" fmla="*/ 194 h 327"/>
                <a:gd name="T48" fmla="*/ 27 w 326"/>
                <a:gd name="T49" fmla="*/ 194 h 327"/>
                <a:gd name="T50" fmla="*/ 0 w 326"/>
                <a:gd name="T51" fmla="*/ 153 h 327"/>
                <a:gd name="T52" fmla="*/ 38 w 326"/>
                <a:gd name="T53" fmla="*/ 132 h 327"/>
                <a:gd name="T54" fmla="*/ 55 w 326"/>
                <a:gd name="T55" fmla="*/ 127 h 327"/>
                <a:gd name="T56" fmla="*/ 60 w 326"/>
                <a:gd name="T57" fmla="*/ 106 h 327"/>
                <a:gd name="T58" fmla="*/ 59 w 326"/>
                <a:gd name="T59" fmla="*/ 104 h 327"/>
                <a:gd name="T60" fmla="*/ 57 w 326"/>
                <a:gd name="T61" fmla="*/ 101 h 327"/>
                <a:gd name="T62" fmla="*/ 45 w 326"/>
                <a:gd name="T63" fmla="*/ 88 h 327"/>
                <a:gd name="T64" fmla="*/ 55 w 326"/>
                <a:gd name="T65" fmla="*/ 41 h 327"/>
                <a:gd name="T66" fmla="*/ 96 w 326"/>
                <a:gd name="T67" fmla="*/ 53 h 327"/>
                <a:gd name="T68" fmla="*/ 126 w 326"/>
                <a:gd name="T69" fmla="*/ 56 h 327"/>
                <a:gd name="T70" fmla="*/ 131 w 326"/>
                <a:gd name="T71" fmla="*/ 48 h 327"/>
                <a:gd name="T72" fmla="*/ 132 w 326"/>
                <a:gd name="T73" fmla="*/ 46 h 327"/>
                <a:gd name="T74" fmla="*/ 133 w 326"/>
                <a:gd name="T75" fmla="*/ 43 h 327"/>
                <a:gd name="T76" fmla="*/ 133 w 326"/>
                <a:gd name="T77" fmla="*/ 21 h 327"/>
                <a:gd name="T78" fmla="*/ 194 w 326"/>
                <a:gd name="T79" fmla="*/ 21 h 327"/>
                <a:gd name="T80" fmla="*/ 194 w 326"/>
                <a:gd name="T81" fmla="*/ 43 h 327"/>
                <a:gd name="T82" fmla="*/ 227 w 326"/>
                <a:gd name="T83" fmla="*/ 57 h 327"/>
                <a:gd name="T84" fmla="*/ 243 w 326"/>
                <a:gd name="T85" fmla="*/ 41 h 327"/>
                <a:gd name="T86" fmla="*/ 286 w 326"/>
                <a:gd name="T87" fmla="*/ 84 h 327"/>
                <a:gd name="T88" fmla="*/ 270 w 326"/>
                <a:gd name="T89" fmla="*/ 100 h 327"/>
                <a:gd name="T90" fmla="*/ 275 w 326"/>
                <a:gd name="T91" fmla="*/ 130 h 327"/>
                <a:gd name="T92" fmla="*/ 284 w 326"/>
                <a:gd name="T93" fmla="*/ 133 h 327"/>
                <a:gd name="T94" fmla="*/ 326 w 326"/>
                <a:gd name="T95" fmla="*/ 154 h 327"/>
                <a:gd name="T96" fmla="*/ 98 w 326"/>
                <a:gd name="T97" fmla="*/ 163 h 327"/>
                <a:gd name="T98" fmla="*/ 163 w 326"/>
                <a:gd name="T99" fmla="*/ 99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6" h="327">
                  <a:moveTo>
                    <a:pt x="326" y="154"/>
                  </a:moveTo>
                  <a:lnTo>
                    <a:pt x="326" y="173"/>
                  </a:lnTo>
                  <a:cubicBezTo>
                    <a:pt x="325" y="184"/>
                    <a:pt x="316" y="193"/>
                    <a:pt x="306" y="194"/>
                  </a:cubicBezTo>
                  <a:lnTo>
                    <a:pt x="299" y="194"/>
                  </a:lnTo>
                  <a:lnTo>
                    <a:pt x="288" y="194"/>
                  </a:lnTo>
                  <a:lnTo>
                    <a:pt x="283" y="194"/>
                  </a:lnTo>
                  <a:cubicBezTo>
                    <a:pt x="282" y="194"/>
                    <a:pt x="280" y="195"/>
                    <a:pt x="278" y="196"/>
                  </a:cubicBezTo>
                  <a:cubicBezTo>
                    <a:pt x="276" y="197"/>
                    <a:pt x="273" y="198"/>
                    <a:pt x="271" y="200"/>
                  </a:cubicBezTo>
                  <a:cubicBezTo>
                    <a:pt x="264" y="208"/>
                    <a:pt x="263" y="219"/>
                    <a:pt x="270" y="227"/>
                  </a:cubicBezTo>
                  <a:lnTo>
                    <a:pt x="273" y="230"/>
                  </a:lnTo>
                  <a:lnTo>
                    <a:pt x="281" y="238"/>
                  </a:lnTo>
                  <a:lnTo>
                    <a:pt x="285" y="243"/>
                  </a:lnTo>
                  <a:cubicBezTo>
                    <a:pt x="292" y="252"/>
                    <a:pt x="292" y="264"/>
                    <a:pt x="285" y="272"/>
                  </a:cubicBezTo>
                  <a:lnTo>
                    <a:pt x="271" y="286"/>
                  </a:lnTo>
                  <a:cubicBezTo>
                    <a:pt x="263" y="293"/>
                    <a:pt x="251" y="293"/>
                    <a:pt x="242" y="286"/>
                  </a:cubicBezTo>
                  <a:lnTo>
                    <a:pt x="237" y="281"/>
                  </a:lnTo>
                  <a:lnTo>
                    <a:pt x="230" y="274"/>
                  </a:lnTo>
                  <a:lnTo>
                    <a:pt x="226" y="270"/>
                  </a:lnTo>
                  <a:cubicBezTo>
                    <a:pt x="226" y="270"/>
                    <a:pt x="225" y="269"/>
                    <a:pt x="224" y="269"/>
                  </a:cubicBezTo>
                  <a:cubicBezTo>
                    <a:pt x="222" y="267"/>
                    <a:pt x="219" y="266"/>
                    <a:pt x="215" y="266"/>
                  </a:cubicBezTo>
                  <a:cubicBezTo>
                    <a:pt x="215" y="266"/>
                    <a:pt x="215" y="266"/>
                    <a:pt x="215" y="266"/>
                  </a:cubicBezTo>
                  <a:cubicBezTo>
                    <a:pt x="215" y="266"/>
                    <a:pt x="214" y="266"/>
                    <a:pt x="214" y="266"/>
                  </a:cubicBezTo>
                  <a:cubicBezTo>
                    <a:pt x="212" y="266"/>
                    <a:pt x="210" y="266"/>
                    <a:pt x="208" y="267"/>
                  </a:cubicBezTo>
                  <a:cubicBezTo>
                    <a:pt x="208" y="267"/>
                    <a:pt x="208" y="267"/>
                    <a:pt x="208" y="267"/>
                  </a:cubicBezTo>
                  <a:cubicBezTo>
                    <a:pt x="207" y="267"/>
                    <a:pt x="206" y="267"/>
                    <a:pt x="205" y="268"/>
                  </a:cubicBezTo>
                  <a:cubicBezTo>
                    <a:pt x="205" y="268"/>
                    <a:pt x="205" y="268"/>
                    <a:pt x="205" y="268"/>
                  </a:cubicBezTo>
                  <a:lnTo>
                    <a:pt x="205" y="268"/>
                  </a:lnTo>
                  <a:cubicBezTo>
                    <a:pt x="204" y="268"/>
                    <a:pt x="204" y="268"/>
                    <a:pt x="204" y="268"/>
                  </a:cubicBezTo>
                  <a:cubicBezTo>
                    <a:pt x="204" y="269"/>
                    <a:pt x="203" y="269"/>
                    <a:pt x="203" y="269"/>
                  </a:cubicBezTo>
                  <a:lnTo>
                    <a:pt x="203" y="269"/>
                  </a:lnTo>
                  <a:cubicBezTo>
                    <a:pt x="201" y="270"/>
                    <a:pt x="200" y="271"/>
                    <a:pt x="199" y="272"/>
                  </a:cubicBezTo>
                  <a:cubicBezTo>
                    <a:pt x="199" y="273"/>
                    <a:pt x="198" y="273"/>
                    <a:pt x="198" y="273"/>
                  </a:cubicBezTo>
                  <a:cubicBezTo>
                    <a:pt x="198" y="273"/>
                    <a:pt x="198" y="274"/>
                    <a:pt x="198" y="274"/>
                  </a:cubicBezTo>
                  <a:cubicBezTo>
                    <a:pt x="195" y="277"/>
                    <a:pt x="194" y="280"/>
                    <a:pt x="193" y="284"/>
                  </a:cubicBezTo>
                  <a:lnTo>
                    <a:pt x="193" y="284"/>
                  </a:lnTo>
                  <a:lnTo>
                    <a:pt x="193" y="289"/>
                  </a:lnTo>
                  <a:lnTo>
                    <a:pt x="193" y="300"/>
                  </a:lnTo>
                  <a:lnTo>
                    <a:pt x="193" y="306"/>
                  </a:lnTo>
                  <a:cubicBezTo>
                    <a:pt x="192" y="317"/>
                    <a:pt x="183" y="326"/>
                    <a:pt x="172" y="327"/>
                  </a:cubicBezTo>
                  <a:lnTo>
                    <a:pt x="153" y="327"/>
                  </a:lnTo>
                  <a:cubicBezTo>
                    <a:pt x="142" y="325"/>
                    <a:pt x="134" y="317"/>
                    <a:pt x="132" y="306"/>
                  </a:cubicBezTo>
                  <a:lnTo>
                    <a:pt x="132" y="299"/>
                  </a:lnTo>
                  <a:lnTo>
                    <a:pt x="132" y="289"/>
                  </a:lnTo>
                  <a:lnTo>
                    <a:pt x="132" y="284"/>
                  </a:lnTo>
                  <a:cubicBezTo>
                    <a:pt x="132" y="279"/>
                    <a:pt x="130" y="275"/>
                    <a:pt x="126" y="272"/>
                  </a:cubicBezTo>
                  <a:cubicBezTo>
                    <a:pt x="122" y="267"/>
                    <a:pt x="116" y="265"/>
                    <a:pt x="111" y="266"/>
                  </a:cubicBezTo>
                  <a:cubicBezTo>
                    <a:pt x="110" y="266"/>
                    <a:pt x="110" y="266"/>
                    <a:pt x="109" y="266"/>
                  </a:cubicBezTo>
                  <a:cubicBezTo>
                    <a:pt x="109" y="266"/>
                    <a:pt x="109" y="266"/>
                    <a:pt x="109" y="266"/>
                  </a:cubicBezTo>
                  <a:cubicBezTo>
                    <a:pt x="108" y="266"/>
                    <a:pt x="108" y="266"/>
                    <a:pt x="107" y="266"/>
                  </a:cubicBezTo>
                  <a:cubicBezTo>
                    <a:pt x="107" y="266"/>
                    <a:pt x="107" y="266"/>
                    <a:pt x="107" y="266"/>
                  </a:cubicBezTo>
                  <a:cubicBezTo>
                    <a:pt x="107" y="266"/>
                    <a:pt x="106" y="266"/>
                    <a:pt x="106" y="267"/>
                  </a:cubicBezTo>
                  <a:lnTo>
                    <a:pt x="106" y="267"/>
                  </a:lnTo>
                  <a:cubicBezTo>
                    <a:pt x="106" y="267"/>
                    <a:pt x="106" y="267"/>
                    <a:pt x="106" y="267"/>
                  </a:cubicBezTo>
                  <a:cubicBezTo>
                    <a:pt x="105" y="267"/>
                    <a:pt x="104" y="267"/>
                    <a:pt x="104" y="267"/>
                  </a:cubicBezTo>
                  <a:cubicBezTo>
                    <a:pt x="104" y="267"/>
                    <a:pt x="104" y="267"/>
                    <a:pt x="103" y="268"/>
                  </a:cubicBezTo>
                  <a:cubicBezTo>
                    <a:pt x="103" y="268"/>
                    <a:pt x="103" y="268"/>
                    <a:pt x="102" y="268"/>
                  </a:cubicBezTo>
                  <a:cubicBezTo>
                    <a:pt x="102" y="268"/>
                    <a:pt x="102" y="268"/>
                    <a:pt x="101" y="269"/>
                  </a:cubicBezTo>
                  <a:cubicBezTo>
                    <a:pt x="101" y="269"/>
                    <a:pt x="101" y="269"/>
                    <a:pt x="101" y="269"/>
                  </a:cubicBezTo>
                  <a:cubicBezTo>
                    <a:pt x="100" y="269"/>
                    <a:pt x="100" y="270"/>
                    <a:pt x="99" y="270"/>
                  </a:cubicBezTo>
                  <a:cubicBezTo>
                    <a:pt x="99" y="270"/>
                    <a:pt x="99" y="270"/>
                    <a:pt x="99" y="270"/>
                  </a:cubicBezTo>
                  <a:lnTo>
                    <a:pt x="88" y="281"/>
                  </a:lnTo>
                  <a:lnTo>
                    <a:pt x="83" y="286"/>
                  </a:lnTo>
                  <a:cubicBezTo>
                    <a:pt x="75" y="292"/>
                    <a:pt x="63" y="292"/>
                    <a:pt x="54" y="285"/>
                  </a:cubicBezTo>
                  <a:lnTo>
                    <a:pt x="40" y="272"/>
                  </a:lnTo>
                  <a:cubicBezTo>
                    <a:pt x="34" y="263"/>
                    <a:pt x="34" y="251"/>
                    <a:pt x="40" y="242"/>
                  </a:cubicBezTo>
                  <a:lnTo>
                    <a:pt x="45" y="238"/>
                  </a:lnTo>
                  <a:lnTo>
                    <a:pt x="53" y="230"/>
                  </a:lnTo>
                  <a:lnTo>
                    <a:pt x="56" y="227"/>
                  </a:lnTo>
                  <a:cubicBezTo>
                    <a:pt x="59" y="223"/>
                    <a:pt x="60" y="219"/>
                    <a:pt x="60" y="214"/>
                  </a:cubicBezTo>
                  <a:lnTo>
                    <a:pt x="60" y="214"/>
                  </a:lnTo>
                  <a:cubicBezTo>
                    <a:pt x="60" y="205"/>
                    <a:pt x="54" y="197"/>
                    <a:pt x="46" y="194"/>
                  </a:cubicBezTo>
                  <a:cubicBezTo>
                    <a:pt x="46" y="194"/>
                    <a:pt x="45" y="194"/>
                    <a:pt x="45" y="194"/>
                  </a:cubicBezTo>
                  <a:cubicBezTo>
                    <a:pt x="45" y="194"/>
                    <a:pt x="44" y="194"/>
                    <a:pt x="44" y="194"/>
                  </a:cubicBezTo>
                  <a:cubicBezTo>
                    <a:pt x="44" y="194"/>
                    <a:pt x="43" y="194"/>
                    <a:pt x="42" y="194"/>
                  </a:cubicBezTo>
                  <a:lnTo>
                    <a:pt x="27" y="194"/>
                  </a:lnTo>
                  <a:lnTo>
                    <a:pt x="20" y="194"/>
                  </a:lnTo>
                  <a:cubicBezTo>
                    <a:pt x="9" y="192"/>
                    <a:pt x="1" y="183"/>
                    <a:pt x="0" y="172"/>
                  </a:cubicBezTo>
                  <a:lnTo>
                    <a:pt x="0" y="153"/>
                  </a:lnTo>
                  <a:cubicBezTo>
                    <a:pt x="1" y="142"/>
                    <a:pt x="10" y="134"/>
                    <a:pt x="20" y="132"/>
                  </a:cubicBezTo>
                  <a:lnTo>
                    <a:pt x="27" y="132"/>
                  </a:lnTo>
                  <a:lnTo>
                    <a:pt x="38" y="132"/>
                  </a:lnTo>
                  <a:lnTo>
                    <a:pt x="43" y="132"/>
                  </a:lnTo>
                  <a:cubicBezTo>
                    <a:pt x="47" y="132"/>
                    <a:pt x="51" y="130"/>
                    <a:pt x="55" y="127"/>
                  </a:cubicBezTo>
                  <a:lnTo>
                    <a:pt x="55" y="127"/>
                  </a:lnTo>
                  <a:cubicBezTo>
                    <a:pt x="59" y="122"/>
                    <a:pt x="61" y="116"/>
                    <a:pt x="60" y="110"/>
                  </a:cubicBezTo>
                  <a:cubicBezTo>
                    <a:pt x="60" y="109"/>
                    <a:pt x="60" y="108"/>
                    <a:pt x="60" y="108"/>
                  </a:cubicBezTo>
                  <a:cubicBezTo>
                    <a:pt x="60" y="107"/>
                    <a:pt x="60" y="107"/>
                    <a:pt x="60" y="106"/>
                  </a:cubicBezTo>
                  <a:cubicBezTo>
                    <a:pt x="60" y="106"/>
                    <a:pt x="60" y="106"/>
                    <a:pt x="60" y="105"/>
                  </a:cubicBezTo>
                  <a:cubicBezTo>
                    <a:pt x="59" y="105"/>
                    <a:pt x="59" y="105"/>
                    <a:pt x="59" y="104"/>
                  </a:cubicBezTo>
                  <a:cubicBezTo>
                    <a:pt x="59" y="104"/>
                    <a:pt x="59" y="104"/>
                    <a:pt x="59" y="104"/>
                  </a:cubicBezTo>
                  <a:cubicBezTo>
                    <a:pt x="59" y="103"/>
                    <a:pt x="59" y="103"/>
                    <a:pt x="58" y="103"/>
                  </a:cubicBezTo>
                  <a:cubicBezTo>
                    <a:pt x="58" y="102"/>
                    <a:pt x="58" y="102"/>
                    <a:pt x="58" y="102"/>
                  </a:cubicBezTo>
                  <a:cubicBezTo>
                    <a:pt x="58" y="102"/>
                    <a:pt x="58" y="101"/>
                    <a:pt x="57" y="101"/>
                  </a:cubicBezTo>
                  <a:cubicBezTo>
                    <a:pt x="57" y="101"/>
                    <a:pt x="57" y="100"/>
                    <a:pt x="57" y="100"/>
                  </a:cubicBezTo>
                  <a:cubicBezTo>
                    <a:pt x="57" y="100"/>
                    <a:pt x="56" y="100"/>
                    <a:pt x="56" y="99"/>
                  </a:cubicBezTo>
                  <a:lnTo>
                    <a:pt x="45" y="88"/>
                  </a:lnTo>
                  <a:lnTo>
                    <a:pt x="41" y="84"/>
                  </a:lnTo>
                  <a:cubicBezTo>
                    <a:pt x="34" y="75"/>
                    <a:pt x="34" y="63"/>
                    <a:pt x="41" y="54"/>
                  </a:cubicBezTo>
                  <a:lnTo>
                    <a:pt x="55" y="41"/>
                  </a:lnTo>
                  <a:cubicBezTo>
                    <a:pt x="63" y="34"/>
                    <a:pt x="75" y="34"/>
                    <a:pt x="84" y="41"/>
                  </a:cubicBezTo>
                  <a:lnTo>
                    <a:pt x="89" y="45"/>
                  </a:lnTo>
                  <a:lnTo>
                    <a:pt x="96" y="53"/>
                  </a:lnTo>
                  <a:lnTo>
                    <a:pt x="100" y="56"/>
                  </a:lnTo>
                  <a:cubicBezTo>
                    <a:pt x="103" y="59"/>
                    <a:pt x="108" y="61"/>
                    <a:pt x="112" y="61"/>
                  </a:cubicBezTo>
                  <a:cubicBezTo>
                    <a:pt x="117" y="61"/>
                    <a:pt x="122" y="59"/>
                    <a:pt x="126" y="56"/>
                  </a:cubicBezTo>
                  <a:cubicBezTo>
                    <a:pt x="128" y="54"/>
                    <a:pt x="129" y="52"/>
                    <a:pt x="131" y="50"/>
                  </a:cubicBezTo>
                  <a:lnTo>
                    <a:pt x="131" y="50"/>
                  </a:lnTo>
                  <a:cubicBezTo>
                    <a:pt x="131" y="49"/>
                    <a:pt x="131" y="49"/>
                    <a:pt x="131" y="48"/>
                  </a:cubicBezTo>
                  <a:cubicBezTo>
                    <a:pt x="131" y="48"/>
                    <a:pt x="131" y="48"/>
                    <a:pt x="131" y="48"/>
                  </a:cubicBezTo>
                  <a:cubicBezTo>
                    <a:pt x="132" y="48"/>
                    <a:pt x="132" y="47"/>
                    <a:pt x="132" y="46"/>
                  </a:cubicBezTo>
                  <a:lnTo>
                    <a:pt x="132" y="46"/>
                  </a:lnTo>
                  <a:cubicBezTo>
                    <a:pt x="132" y="46"/>
                    <a:pt x="132" y="45"/>
                    <a:pt x="132" y="45"/>
                  </a:cubicBezTo>
                  <a:cubicBezTo>
                    <a:pt x="132" y="44"/>
                    <a:pt x="132" y="44"/>
                    <a:pt x="132" y="44"/>
                  </a:cubicBezTo>
                  <a:cubicBezTo>
                    <a:pt x="133" y="44"/>
                    <a:pt x="133" y="43"/>
                    <a:pt x="133" y="43"/>
                  </a:cubicBezTo>
                  <a:lnTo>
                    <a:pt x="133" y="38"/>
                  </a:lnTo>
                  <a:lnTo>
                    <a:pt x="133" y="27"/>
                  </a:lnTo>
                  <a:lnTo>
                    <a:pt x="133" y="21"/>
                  </a:lnTo>
                  <a:cubicBezTo>
                    <a:pt x="134" y="10"/>
                    <a:pt x="143" y="1"/>
                    <a:pt x="154" y="0"/>
                  </a:cubicBezTo>
                  <a:lnTo>
                    <a:pt x="173" y="0"/>
                  </a:lnTo>
                  <a:cubicBezTo>
                    <a:pt x="184" y="1"/>
                    <a:pt x="193" y="10"/>
                    <a:pt x="194" y="21"/>
                  </a:cubicBezTo>
                  <a:lnTo>
                    <a:pt x="194" y="27"/>
                  </a:lnTo>
                  <a:lnTo>
                    <a:pt x="194" y="38"/>
                  </a:lnTo>
                  <a:lnTo>
                    <a:pt x="194" y="43"/>
                  </a:lnTo>
                  <a:cubicBezTo>
                    <a:pt x="194" y="47"/>
                    <a:pt x="196" y="52"/>
                    <a:pt x="200" y="55"/>
                  </a:cubicBezTo>
                  <a:cubicBezTo>
                    <a:pt x="202" y="57"/>
                    <a:pt x="204" y="58"/>
                    <a:pt x="206" y="59"/>
                  </a:cubicBezTo>
                  <a:cubicBezTo>
                    <a:pt x="213" y="62"/>
                    <a:pt x="221" y="61"/>
                    <a:pt x="227" y="57"/>
                  </a:cubicBezTo>
                  <a:lnTo>
                    <a:pt x="227" y="57"/>
                  </a:lnTo>
                  <a:lnTo>
                    <a:pt x="238" y="46"/>
                  </a:lnTo>
                  <a:lnTo>
                    <a:pt x="243" y="41"/>
                  </a:lnTo>
                  <a:cubicBezTo>
                    <a:pt x="251" y="34"/>
                    <a:pt x="264" y="35"/>
                    <a:pt x="272" y="41"/>
                  </a:cubicBezTo>
                  <a:lnTo>
                    <a:pt x="286" y="55"/>
                  </a:lnTo>
                  <a:cubicBezTo>
                    <a:pt x="292" y="64"/>
                    <a:pt x="292" y="76"/>
                    <a:pt x="286" y="84"/>
                  </a:cubicBezTo>
                  <a:lnTo>
                    <a:pt x="281" y="89"/>
                  </a:lnTo>
                  <a:lnTo>
                    <a:pt x="274" y="97"/>
                  </a:lnTo>
                  <a:lnTo>
                    <a:pt x="270" y="100"/>
                  </a:lnTo>
                  <a:cubicBezTo>
                    <a:pt x="269" y="102"/>
                    <a:pt x="267" y="104"/>
                    <a:pt x="267" y="106"/>
                  </a:cubicBezTo>
                  <a:cubicBezTo>
                    <a:pt x="266" y="108"/>
                    <a:pt x="266" y="110"/>
                    <a:pt x="266" y="113"/>
                  </a:cubicBezTo>
                  <a:cubicBezTo>
                    <a:pt x="266" y="120"/>
                    <a:pt x="269" y="126"/>
                    <a:pt x="275" y="130"/>
                  </a:cubicBezTo>
                  <a:cubicBezTo>
                    <a:pt x="275" y="130"/>
                    <a:pt x="275" y="130"/>
                    <a:pt x="275" y="130"/>
                  </a:cubicBezTo>
                  <a:cubicBezTo>
                    <a:pt x="278" y="132"/>
                    <a:pt x="281" y="133"/>
                    <a:pt x="284" y="133"/>
                  </a:cubicBezTo>
                  <a:lnTo>
                    <a:pt x="284" y="133"/>
                  </a:lnTo>
                  <a:lnTo>
                    <a:pt x="299" y="133"/>
                  </a:lnTo>
                  <a:lnTo>
                    <a:pt x="306" y="133"/>
                  </a:lnTo>
                  <a:cubicBezTo>
                    <a:pt x="317" y="135"/>
                    <a:pt x="325" y="143"/>
                    <a:pt x="326" y="154"/>
                  </a:cubicBezTo>
                  <a:close/>
                  <a:moveTo>
                    <a:pt x="163" y="99"/>
                  </a:moveTo>
                  <a:lnTo>
                    <a:pt x="163" y="99"/>
                  </a:lnTo>
                  <a:cubicBezTo>
                    <a:pt x="127" y="99"/>
                    <a:pt x="98" y="127"/>
                    <a:pt x="98" y="163"/>
                  </a:cubicBezTo>
                  <a:cubicBezTo>
                    <a:pt x="98" y="199"/>
                    <a:pt x="127" y="228"/>
                    <a:pt x="163" y="228"/>
                  </a:cubicBezTo>
                  <a:cubicBezTo>
                    <a:pt x="199" y="228"/>
                    <a:pt x="228" y="199"/>
                    <a:pt x="228" y="164"/>
                  </a:cubicBezTo>
                  <a:cubicBezTo>
                    <a:pt x="228" y="128"/>
                    <a:pt x="199" y="99"/>
                    <a:pt x="163" y="99"/>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grpSp>
      <p:grpSp>
        <p:nvGrpSpPr>
          <p:cNvPr id="67" name="组合 66"/>
          <p:cNvGrpSpPr/>
          <p:nvPr/>
        </p:nvGrpSpPr>
        <p:grpSpPr>
          <a:xfrm>
            <a:off x="2674811" y="1614057"/>
            <a:ext cx="327337" cy="404262"/>
            <a:chOff x="1897619" y="2123177"/>
            <a:chExt cx="287860" cy="355508"/>
          </a:xfrm>
          <a:solidFill>
            <a:schemeClr val="accent4"/>
          </a:solidFill>
        </p:grpSpPr>
        <p:sp>
          <p:nvSpPr>
            <p:cNvPr id="68" name="Freeform 20"/>
            <p:cNvSpPr>
              <a:spLocks noEditPoints="1"/>
            </p:cNvSpPr>
            <p:nvPr/>
          </p:nvSpPr>
          <p:spPr bwMode="auto">
            <a:xfrm>
              <a:off x="1937919" y="2123177"/>
              <a:ext cx="200062" cy="282103"/>
            </a:xfrm>
            <a:custGeom>
              <a:avLst/>
              <a:gdLst>
                <a:gd name="T0" fmla="*/ 170 w 339"/>
                <a:gd name="T1" fmla="*/ 480 h 480"/>
                <a:gd name="T2" fmla="*/ 339 w 339"/>
                <a:gd name="T3" fmla="*/ 164 h 480"/>
                <a:gd name="T4" fmla="*/ 170 w 339"/>
                <a:gd name="T5" fmla="*/ 0 h 480"/>
                <a:gd name="T6" fmla="*/ 0 w 339"/>
                <a:gd name="T7" fmla="*/ 164 h 480"/>
                <a:gd name="T8" fmla="*/ 170 w 339"/>
                <a:gd name="T9" fmla="*/ 480 h 480"/>
                <a:gd name="T10" fmla="*/ 30 w 339"/>
                <a:gd name="T11" fmla="*/ 171 h 480"/>
                <a:gd name="T12" fmla="*/ 30 w 339"/>
                <a:gd name="T13" fmla="*/ 171 h 480"/>
                <a:gd name="T14" fmla="*/ 170 w 339"/>
                <a:gd name="T15" fmla="*/ 37 h 480"/>
                <a:gd name="T16" fmla="*/ 310 w 339"/>
                <a:gd name="T17" fmla="*/ 171 h 480"/>
                <a:gd name="T18" fmla="*/ 170 w 339"/>
                <a:gd name="T19" fmla="*/ 305 h 480"/>
                <a:gd name="T20" fmla="*/ 30 w 339"/>
                <a:gd name="T21" fmla="*/ 171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480">
                  <a:moveTo>
                    <a:pt x="170" y="480"/>
                  </a:moveTo>
                  <a:cubicBezTo>
                    <a:pt x="263" y="480"/>
                    <a:pt x="339" y="254"/>
                    <a:pt x="339" y="164"/>
                  </a:cubicBezTo>
                  <a:cubicBezTo>
                    <a:pt x="339" y="73"/>
                    <a:pt x="263" y="0"/>
                    <a:pt x="170" y="0"/>
                  </a:cubicBezTo>
                  <a:cubicBezTo>
                    <a:pt x="76" y="0"/>
                    <a:pt x="0" y="73"/>
                    <a:pt x="0" y="164"/>
                  </a:cubicBezTo>
                  <a:cubicBezTo>
                    <a:pt x="0" y="254"/>
                    <a:pt x="76" y="480"/>
                    <a:pt x="170" y="480"/>
                  </a:cubicBezTo>
                  <a:close/>
                  <a:moveTo>
                    <a:pt x="30" y="171"/>
                  </a:moveTo>
                  <a:lnTo>
                    <a:pt x="30" y="171"/>
                  </a:lnTo>
                  <a:cubicBezTo>
                    <a:pt x="30" y="97"/>
                    <a:pt x="93" y="37"/>
                    <a:pt x="170" y="37"/>
                  </a:cubicBezTo>
                  <a:cubicBezTo>
                    <a:pt x="248" y="37"/>
                    <a:pt x="310" y="97"/>
                    <a:pt x="310" y="171"/>
                  </a:cubicBezTo>
                  <a:cubicBezTo>
                    <a:pt x="310" y="245"/>
                    <a:pt x="248" y="305"/>
                    <a:pt x="170" y="305"/>
                  </a:cubicBezTo>
                  <a:cubicBezTo>
                    <a:pt x="93" y="305"/>
                    <a:pt x="30" y="245"/>
                    <a:pt x="30" y="171"/>
                  </a:cubicBez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69" name="Freeform 21"/>
            <p:cNvSpPr>
              <a:spLocks noEditPoints="1"/>
            </p:cNvSpPr>
            <p:nvPr/>
          </p:nvSpPr>
          <p:spPr bwMode="auto">
            <a:xfrm>
              <a:off x="1897619" y="2390887"/>
              <a:ext cx="287860" cy="87798"/>
            </a:xfrm>
            <a:custGeom>
              <a:avLst/>
              <a:gdLst>
                <a:gd name="T0" fmla="*/ 321 w 487"/>
                <a:gd name="T1" fmla="*/ 0 h 147"/>
                <a:gd name="T2" fmla="*/ 157 w 487"/>
                <a:gd name="T3" fmla="*/ 0 h 147"/>
                <a:gd name="T4" fmla="*/ 0 w 487"/>
                <a:gd name="T5" fmla="*/ 145 h 147"/>
                <a:gd name="T6" fmla="*/ 426 w 487"/>
                <a:gd name="T7" fmla="*/ 0 h 147"/>
                <a:gd name="T8" fmla="*/ 450 w 487"/>
                <a:gd name="T9" fmla="*/ 112 h 147"/>
                <a:gd name="T10" fmla="*/ 430 w 487"/>
                <a:gd name="T11" fmla="*/ 63 h 147"/>
                <a:gd name="T12" fmla="*/ 427 w 487"/>
                <a:gd name="T13" fmla="*/ 55 h 147"/>
                <a:gd name="T14" fmla="*/ 372 w 487"/>
                <a:gd name="T15" fmla="*/ 63 h 147"/>
                <a:gd name="T16" fmla="*/ 415 w 487"/>
                <a:gd name="T17" fmla="*/ 27 h 147"/>
                <a:gd name="T18" fmla="*/ 410 w 487"/>
                <a:gd name="T19" fmla="*/ 20 h 147"/>
                <a:gd name="T20" fmla="*/ 369 w 487"/>
                <a:gd name="T21" fmla="*/ 50 h 147"/>
                <a:gd name="T22" fmla="*/ 410 w 487"/>
                <a:gd name="T23" fmla="*/ 20 h 147"/>
                <a:gd name="T24" fmla="*/ 330 w 487"/>
                <a:gd name="T25" fmla="*/ 20 h 147"/>
                <a:gd name="T26" fmla="*/ 364 w 487"/>
                <a:gd name="T27" fmla="*/ 64 h 147"/>
                <a:gd name="T28" fmla="*/ 286 w 487"/>
                <a:gd name="T29" fmla="*/ 54 h 147"/>
                <a:gd name="T30" fmla="*/ 239 w 487"/>
                <a:gd name="T31" fmla="*/ 65 h 147"/>
                <a:gd name="T32" fmla="*/ 278 w 487"/>
                <a:gd name="T33" fmla="*/ 57 h 147"/>
                <a:gd name="T34" fmla="*/ 267 w 487"/>
                <a:gd name="T35" fmla="*/ 83 h 147"/>
                <a:gd name="T36" fmla="*/ 211 w 487"/>
                <a:gd name="T37" fmla="*/ 91 h 147"/>
                <a:gd name="T38" fmla="*/ 239 w 487"/>
                <a:gd name="T39" fmla="*/ 65 h 147"/>
                <a:gd name="T40" fmla="*/ 212 w 487"/>
                <a:gd name="T41" fmla="*/ 61 h 147"/>
                <a:gd name="T42" fmla="*/ 183 w 487"/>
                <a:gd name="T43" fmla="*/ 95 h 147"/>
                <a:gd name="T44" fmla="*/ 154 w 487"/>
                <a:gd name="T45" fmla="*/ 99 h 147"/>
                <a:gd name="T46" fmla="*/ 128 w 487"/>
                <a:gd name="T47" fmla="*/ 58 h 147"/>
                <a:gd name="T48" fmla="*/ 212 w 487"/>
                <a:gd name="T49" fmla="*/ 61 h 147"/>
                <a:gd name="T50" fmla="*/ 162 w 487"/>
                <a:gd name="T51" fmla="*/ 34 h 147"/>
                <a:gd name="T52" fmla="*/ 129 w 487"/>
                <a:gd name="T53" fmla="*/ 49 h 147"/>
                <a:gd name="T54" fmla="*/ 162 w 487"/>
                <a:gd name="T55" fmla="*/ 34 h 147"/>
                <a:gd name="T56" fmla="*/ 118 w 487"/>
                <a:gd name="T57" fmla="*/ 125 h 147"/>
                <a:gd name="T58" fmla="*/ 41 w 487"/>
                <a:gd name="T59" fmla="*/ 99 h 147"/>
                <a:gd name="T60" fmla="*/ 118 w 487"/>
                <a:gd name="T61" fmla="*/ 125 h 147"/>
                <a:gd name="T62" fmla="*/ 120 w 487"/>
                <a:gd name="T63" fmla="*/ 79 h 147"/>
                <a:gd name="T64" fmla="*/ 54 w 487"/>
                <a:gd name="T65" fmla="*/ 69 h 147"/>
                <a:gd name="T66" fmla="*/ 120 w 487"/>
                <a:gd name="T67" fmla="*/ 79 h 147"/>
                <a:gd name="T68" fmla="*/ 120 w 487"/>
                <a:gd name="T69" fmla="*/ 51 h 147"/>
                <a:gd name="T70" fmla="*/ 74 w 487"/>
                <a:gd name="T71" fmla="*/ 20 h 147"/>
                <a:gd name="T72" fmla="*/ 121 w 487"/>
                <a:gd name="T73" fmla="*/ 38 h 147"/>
                <a:gd name="T74" fmla="*/ 112 w 487"/>
                <a:gd name="T75" fmla="*/ 20 h 147"/>
                <a:gd name="T76" fmla="*/ 148 w 487"/>
                <a:gd name="T77" fmla="*/ 20 h 147"/>
                <a:gd name="T78" fmla="*/ 125 w 487"/>
                <a:gd name="T79" fmla="*/ 31 h 147"/>
                <a:gd name="T80" fmla="*/ 190 w 487"/>
                <a:gd name="T81" fmla="*/ 125 h 147"/>
                <a:gd name="T82" fmla="*/ 126 w 487"/>
                <a:gd name="T83" fmla="*/ 125 h 147"/>
                <a:gd name="T84" fmla="*/ 152 w 487"/>
                <a:gd name="T85" fmla="*/ 108 h 147"/>
                <a:gd name="T86" fmla="*/ 152 w 487"/>
                <a:gd name="T87" fmla="*/ 108 h 147"/>
                <a:gd name="T88" fmla="*/ 152 w 487"/>
                <a:gd name="T89" fmla="*/ 108 h 147"/>
                <a:gd name="T90" fmla="*/ 181 w 487"/>
                <a:gd name="T91" fmla="*/ 103 h 147"/>
                <a:gd name="T92" fmla="*/ 190 w 487"/>
                <a:gd name="T93" fmla="*/ 125 h 147"/>
                <a:gd name="T94" fmla="*/ 199 w 487"/>
                <a:gd name="T95" fmla="*/ 125 h 147"/>
                <a:gd name="T96" fmla="*/ 264 w 487"/>
                <a:gd name="T97" fmla="*/ 91 h 147"/>
                <a:gd name="T98" fmla="*/ 301 w 487"/>
                <a:gd name="T99" fmla="*/ 125 h 147"/>
                <a:gd name="T100" fmla="*/ 309 w 487"/>
                <a:gd name="T101" fmla="*/ 126 h 147"/>
                <a:gd name="T102" fmla="*/ 303 w 487"/>
                <a:gd name="T103" fmla="*/ 105 h 147"/>
                <a:gd name="T104" fmla="*/ 309 w 487"/>
                <a:gd name="T105" fmla="*/ 126 h 147"/>
                <a:gd name="T106" fmla="*/ 299 w 487"/>
                <a:gd name="T107" fmla="*/ 95 h 147"/>
                <a:gd name="T108" fmla="*/ 366 w 487"/>
                <a:gd name="T109" fmla="*/ 72 h 147"/>
                <a:gd name="T110" fmla="*/ 299 w 487"/>
                <a:gd name="T111" fmla="*/ 95 h 147"/>
                <a:gd name="T112" fmla="*/ 376 w 487"/>
                <a:gd name="T113" fmla="*/ 77 h 147"/>
                <a:gd name="T114" fmla="*/ 456 w 487"/>
                <a:gd name="T115" fmla="*/ 126 h 147"/>
                <a:gd name="T116" fmla="*/ 376 w 487"/>
                <a:gd name="T117" fmla="*/ 7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7" h="147">
                  <a:moveTo>
                    <a:pt x="426" y="0"/>
                  </a:moveTo>
                  <a:lnTo>
                    <a:pt x="321" y="0"/>
                  </a:lnTo>
                  <a:cubicBezTo>
                    <a:pt x="298" y="26"/>
                    <a:pt x="271" y="45"/>
                    <a:pt x="239" y="45"/>
                  </a:cubicBezTo>
                  <a:cubicBezTo>
                    <a:pt x="208" y="45"/>
                    <a:pt x="180" y="26"/>
                    <a:pt x="157" y="0"/>
                  </a:cubicBezTo>
                  <a:lnTo>
                    <a:pt x="61" y="0"/>
                  </a:lnTo>
                  <a:lnTo>
                    <a:pt x="0" y="145"/>
                  </a:lnTo>
                  <a:lnTo>
                    <a:pt x="487" y="147"/>
                  </a:lnTo>
                  <a:lnTo>
                    <a:pt x="426" y="0"/>
                  </a:lnTo>
                  <a:close/>
                  <a:moveTo>
                    <a:pt x="450" y="112"/>
                  </a:moveTo>
                  <a:lnTo>
                    <a:pt x="450" y="112"/>
                  </a:lnTo>
                  <a:lnTo>
                    <a:pt x="381" y="70"/>
                  </a:lnTo>
                  <a:lnTo>
                    <a:pt x="430" y="63"/>
                  </a:lnTo>
                  <a:lnTo>
                    <a:pt x="450" y="112"/>
                  </a:lnTo>
                  <a:close/>
                  <a:moveTo>
                    <a:pt x="427" y="55"/>
                  </a:moveTo>
                  <a:lnTo>
                    <a:pt x="427" y="55"/>
                  </a:lnTo>
                  <a:lnTo>
                    <a:pt x="372" y="63"/>
                  </a:lnTo>
                  <a:lnTo>
                    <a:pt x="371" y="58"/>
                  </a:lnTo>
                  <a:lnTo>
                    <a:pt x="415" y="27"/>
                  </a:lnTo>
                  <a:lnTo>
                    <a:pt x="427" y="55"/>
                  </a:lnTo>
                  <a:close/>
                  <a:moveTo>
                    <a:pt x="410" y="20"/>
                  </a:moveTo>
                  <a:lnTo>
                    <a:pt x="410" y="20"/>
                  </a:lnTo>
                  <a:lnTo>
                    <a:pt x="369" y="50"/>
                  </a:lnTo>
                  <a:lnTo>
                    <a:pt x="361" y="20"/>
                  </a:lnTo>
                  <a:lnTo>
                    <a:pt x="410" y="20"/>
                  </a:lnTo>
                  <a:close/>
                  <a:moveTo>
                    <a:pt x="330" y="20"/>
                  </a:moveTo>
                  <a:lnTo>
                    <a:pt x="330" y="20"/>
                  </a:lnTo>
                  <a:lnTo>
                    <a:pt x="353" y="20"/>
                  </a:lnTo>
                  <a:lnTo>
                    <a:pt x="364" y="64"/>
                  </a:lnTo>
                  <a:lnTo>
                    <a:pt x="293" y="75"/>
                  </a:lnTo>
                  <a:lnTo>
                    <a:pt x="286" y="54"/>
                  </a:lnTo>
                  <a:cubicBezTo>
                    <a:pt x="301" y="47"/>
                    <a:pt x="316" y="35"/>
                    <a:pt x="330" y="20"/>
                  </a:cubicBezTo>
                  <a:close/>
                  <a:moveTo>
                    <a:pt x="239" y="65"/>
                  </a:moveTo>
                  <a:lnTo>
                    <a:pt x="239" y="65"/>
                  </a:lnTo>
                  <a:cubicBezTo>
                    <a:pt x="252" y="65"/>
                    <a:pt x="265" y="62"/>
                    <a:pt x="278" y="57"/>
                  </a:cubicBezTo>
                  <a:lnTo>
                    <a:pt x="289" y="91"/>
                  </a:lnTo>
                  <a:lnTo>
                    <a:pt x="267" y="83"/>
                  </a:lnTo>
                  <a:lnTo>
                    <a:pt x="267" y="82"/>
                  </a:lnTo>
                  <a:lnTo>
                    <a:pt x="211" y="91"/>
                  </a:lnTo>
                  <a:lnTo>
                    <a:pt x="220" y="63"/>
                  </a:lnTo>
                  <a:cubicBezTo>
                    <a:pt x="227" y="64"/>
                    <a:pt x="233" y="65"/>
                    <a:pt x="239" y="65"/>
                  </a:cubicBezTo>
                  <a:close/>
                  <a:moveTo>
                    <a:pt x="212" y="61"/>
                  </a:moveTo>
                  <a:lnTo>
                    <a:pt x="212" y="61"/>
                  </a:lnTo>
                  <a:lnTo>
                    <a:pt x="202" y="92"/>
                  </a:lnTo>
                  <a:lnTo>
                    <a:pt x="183" y="95"/>
                  </a:lnTo>
                  <a:lnTo>
                    <a:pt x="183" y="95"/>
                  </a:lnTo>
                  <a:lnTo>
                    <a:pt x="154" y="99"/>
                  </a:lnTo>
                  <a:lnTo>
                    <a:pt x="128" y="79"/>
                  </a:lnTo>
                  <a:lnTo>
                    <a:pt x="128" y="58"/>
                  </a:lnTo>
                  <a:lnTo>
                    <a:pt x="184" y="49"/>
                  </a:lnTo>
                  <a:cubicBezTo>
                    <a:pt x="193" y="55"/>
                    <a:pt x="203" y="59"/>
                    <a:pt x="212" y="61"/>
                  </a:cubicBezTo>
                  <a:close/>
                  <a:moveTo>
                    <a:pt x="162" y="34"/>
                  </a:moveTo>
                  <a:lnTo>
                    <a:pt x="162" y="34"/>
                  </a:lnTo>
                  <a:cubicBezTo>
                    <a:pt x="166" y="37"/>
                    <a:pt x="170" y="40"/>
                    <a:pt x="173" y="42"/>
                  </a:cubicBezTo>
                  <a:lnTo>
                    <a:pt x="129" y="49"/>
                  </a:lnTo>
                  <a:lnTo>
                    <a:pt x="129" y="39"/>
                  </a:lnTo>
                  <a:lnTo>
                    <a:pt x="162" y="34"/>
                  </a:lnTo>
                  <a:close/>
                  <a:moveTo>
                    <a:pt x="118" y="125"/>
                  </a:moveTo>
                  <a:lnTo>
                    <a:pt x="118" y="125"/>
                  </a:lnTo>
                  <a:lnTo>
                    <a:pt x="30" y="124"/>
                  </a:lnTo>
                  <a:lnTo>
                    <a:pt x="41" y="99"/>
                  </a:lnTo>
                  <a:lnTo>
                    <a:pt x="119" y="87"/>
                  </a:lnTo>
                  <a:lnTo>
                    <a:pt x="118" y="125"/>
                  </a:lnTo>
                  <a:close/>
                  <a:moveTo>
                    <a:pt x="120" y="79"/>
                  </a:moveTo>
                  <a:lnTo>
                    <a:pt x="120" y="79"/>
                  </a:lnTo>
                  <a:lnTo>
                    <a:pt x="45" y="90"/>
                  </a:lnTo>
                  <a:lnTo>
                    <a:pt x="54" y="69"/>
                  </a:lnTo>
                  <a:lnTo>
                    <a:pt x="120" y="59"/>
                  </a:lnTo>
                  <a:lnTo>
                    <a:pt x="120" y="79"/>
                  </a:lnTo>
                  <a:close/>
                  <a:moveTo>
                    <a:pt x="120" y="51"/>
                  </a:moveTo>
                  <a:lnTo>
                    <a:pt x="120" y="51"/>
                  </a:lnTo>
                  <a:lnTo>
                    <a:pt x="57" y="60"/>
                  </a:lnTo>
                  <a:lnTo>
                    <a:pt x="74" y="20"/>
                  </a:lnTo>
                  <a:lnTo>
                    <a:pt x="99" y="20"/>
                  </a:lnTo>
                  <a:lnTo>
                    <a:pt x="121" y="38"/>
                  </a:lnTo>
                  <a:lnTo>
                    <a:pt x="120" y="51"/>
                  </a:lnTo>
                  <a:close/>
                  <a:moveTo>
                    <a:pt x="112" y="20"/>
                  </a:moveTo>
                  <a:lnTo>
                    <a:pt x="112" y="20"/>
                  </a:lnTo>
                  <a:lnTo>
                    <a:pt x="148" y="20"/>
                  </a:lnTo>
                  <a:cubicBezTo>
                    <a:pt x="150" y="23"/>
                    <a:pt x="152" y="25"/>
                    <a:pt x="154" y="27"/>
                  </a:cubicBezTo>
                  <a:lnTo>
                    <a:pt x="125" y="31"/>
                  </a:lnTo>
                  <a:lnTo>
                    <a:pt x="112" y="20"/>
                  </a:lnTo>
                  <a:close/>
                  <a:moveTo>
                    <a:pt x="190" y="125"/>
                  </a:moveTo>
                  <a:lnTo>
                    <a:pt x="190" y="125"/>
                  </a:lnTo>
                  <a:lnTo>
                    <a:pt x="126" y="125"/>
                  </a:lnTo>
                  <a:lnTo>
                    <a:pt x="127" y="89"/>
                  </a:lnTo>
                  <a:lnTo>
                    <a:pt x="152" y="108"/>
                  </a:lnTo>
                  <a:lnTo>
                    <a:pt x="152" y="108"/>
                  </a:lnTo>
                  <a:lnTo>
                    <a:pt x="152" y="108"/>
                  </a:lnTo>
                  <a:lnTo>
                    <a:pt x="152" y="108"/>
                  </a:lnTo>
                  <a:lnTo>
                    <a:pt x="152" y="108"/>
                  </a:lnTo>
                  <a:lnTo>
                    <a:pt x="181" y="103"/>
                  </a:lnTo>
                  <a:lnTo>
                    <a:pt x="181" y="103"/>
                  </a:lnTo>
                  <a:lnTo>
                    <a:pt x="199" y="101"/>
                  </a:lnTo>
                  <a:lnTo>
                    <a:pt x="190" y="125"/>
                  </a:lnTo>
                  <a:close/>
                  <a:moveTo>
                    <a:pt x="199" y="125"/>
                  </a:moveTo>
                  <a:lnTo>
                    <a:pt x="199" y="125"/>
                  </a:lnTo>
                  <a:lnTo>
                    <a:pt x="208" y="99"/>
                  </a:lnTo>
                  <a:lnTo>
                    <a:pt x="264" y="91"/>
                  </a:lnTo>
                  <a:lnTo>
                    <a:pt x="293" y="101"/>
                  </a:lnTo>
                  <a:lnTo>
                    <a:pt x="301" y="125"/>
                  </a:lnTo>
                  <a:lnTo>
                    <a:pt x="199" y="125"/>
                  </a:lnTo>
                  <a:close/>
                  <a:moveTo>
                    <a:pt x="309" y="126"/>
                  </a:moveTo>
                  <a:lnTo>
                    <a:pt x="309" y="126"/>
                  </a:lnTo>
                  <a:lnTo>
                    <a:pt x="303" y="105"/>
                  </a:lnTo>
                  <a:lnTo>
                    <a:pt x="358" y="126"/>
                  </a:lnTo>
                  <a:lnTo>
                    <a:pt x="309" y="126"/>
                  </a:lnTo>
                  <a:close/>
                  <a:moveTo>
                    <a:pt x="299" y="95"/>
                  </a:moveTo>
                  <a:lnTo>
                    <a:pt x="299" y="95"/>
                  </a:lnTo>
                  <a:lnTo>
                    <a:pt x="295" y="83"/>
                  </a:lnTo>
                  <a:lnTo>
                    <a:pt x="366" y="72"/>
                  </a:lnTo>
                  <a:lnTo>
                    <a:pt x="380" y="125"/>
                  </a:lnTo>
                  <a:lnTo>
                    <a:pt x="299" y="95"/>
                  </a:lnTo>
                  <a:close/>
                  <a:moveTo>
                    <a:pt x="376" y="77"/>
                  </a:moveTo>
                  <a:lnTo>
                    <a:pt x="376" y="77"/>
                  </a:lnTo>
                  <a:lnTo>
                    <a:pt x="456" y="125"/>
                  </a:lnTo>
                  <a:lnTo>
                    <a:pt x="456" y="126"/>
                  </a:lnTo>
                  <a:lnTo>
                    <a:pt x="389" y="126"/>
                  </a:lnTo>
                  <a:lnTo>
                    <a:pt x="376" y="77"/>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0" name="Freeform 22"/>
            <p:cNvSpPr>
              <a:spLocks noEditPoints="1"/>
            </p:cNvSpPr>
            <p:nvPr/>
          </p:nvSpPr>
          <p:spPr bwMode="auto">
            <a:xfrm>
              <a:off x="1986855" y="2176432"/>
              <a:ext cx="102190" cy="96434"/>
            </a:xfrm>
            <a:custGeom>
              <a:avLst/>
              <a:gdLst>
                <a:gd name="T0" fmla="*/ 173 w 173"/>
                <a:gd name="T1" fmla="*/ 165 h 165"/>
                <a:gd name="T2" fmla="*/ 161 w 173"/>
                <a:gd name="T3" fmla="*/ 153 h 165"/>
                <a:gd name="T4" fmla="*/ 159 w 173"/>
                <a:gd name="T5" fmla="*/ 153 h 165"/>
                <a:gd name="T6" fmla="*/ 159 w 173"/>
                <a:gd name="T7" fmla="*/ 75 h 165"/>
                <a:gd name="T8" fmla="*/ 87 w 173"/>
                <a:gd name="T9" fmla="*/ 0 h 165"/>
                <a:gd name="T10" fmla="*/ 14 w 173"/>
                <a:gd name="T11" fmla="*/ 75 h 165"/>
                <a:gd name="T12" fmla="*/ 14 w 173"/>
                <a:gd name="T13" fmla="*/ 153 h 165"/>
                <a:gd name="T14" fmla="*/ 12 w 173"/>
                <a:gd name="T15" fmla="*/ 153 h 165"/>
                <a:gd name="T16" fmla="*/ 0 w 173"/>
                <a:gd name="T17" fmla="*/ 165 h 165"/>
                <a:gd name="T18" fmla="*/ 0 w 173"/>
                <a:gd name="T19" fmla="*/ 165 h 165"/>
                <a:gd name="T20" fmla="*/ 173 w 173"/>
                <a:gd name="T21" fmla="*/ 165 h 165"/>
                <a:gd name="T22" fmla="*/ 119 w 173"/>
                <a:gd name="T23" fmla="*/ 141 h 165"/>
                <a:gd name="T24" fmla="*/ 119 w 173"/>
                <a:gd name="T25" fmla="*/ 141 h 165"/>
                <a:gd name="T26" fmla="*/ 59 w 173"/>
                <a:gd name="T27" fmla="*/ 141 h 165"/>
                <a:gd name="T28" fmla="*/ 59 w 173"/>
                <a:gd name="T29" fmla="*/ 81 h 165"/>
                <a:gd name="T30" fmla="*/ 119 w 173"/>
                <a:gd name="T31" fmla="*/ 81 h 165"/>
                <a:gd name="T32" fmla="*/ 119 w 173"/>
                <a:gd name="T33" fmla="*/ 14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3" h="165">
                  <a:moveTo>
                    <a:pt x="173" y="165"/>
                  </a:moveTo>
                  <a:cubicBezTo>
                    <a:pt x="173" y="158"/>
                    <a:pt x="167" y="153"/>
                    <a:pt x="161" y="153"/>
                  </a:cubicBezTo>
                  <a:lnTo>
                    <a:pt x="159" y="153"/>
                  </a:lnTo>
                  <a:lnTo>
                    <a:pt x="159" y="75"/>
                  </a:lnTo>
                  <a:lnTo>
                    <a:pt x="87" y="0"/>
                  </a:lnTo>
                  <a:lnTo>
                    <a:pt x="14" y="75"/>
                  </a:lnTo>
                  <a:lnTo>
                    <a:pt x="14" y="153"/>
                  </a:lnTo>
                  <a:lnTo>
                    <a:pt x="12" y="153"/>
                  </a:lnTo>
                  <a:cubicBezTo>
                    <a:pt x="6" y="153"/>
                    <a:pt x="0" y="158"/>
                    <a:pt x="0" y="165"/>
                  </a:cubicBezTo>
                  <a:lnTo>
                    <a:pt x="0" y="165"/>
                  </a:lnTo>
                  <a:lnTo>
                    <a:pt x="173" y="165"/>
                  </a:lnTo>
                  <a:close/>
                  <a:moveTo>
                    <a:pt x="119" y="141"/>
                  </a:moveTo>
                  <a:lnTo>
                    <a:pt x="119" y="141"/>
                  </a:lnTo>
                  <a:lnTo>
                    <a:pt x="59" y="141"/>
                  </a:lnTo>
                  <a:lnTo>
                    <a:pt x="59" y="81"/>
                  </a:lnTo>
                  <a:lnTo>
                    <a:pt x="119" y="81"/>
                  </a:lnTo>
                  <a:lnTo>
                    <a:pt x="119" y="141"/>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1" name="Freeform 23"/>
            <p:cNvSpPr/>
            <p:nvPr/>
          </p:nvSpPr>
          <p:spPr bwMode="auto">
            <a:xfrm>
              <a:off x="1972462" y="2150525"/>
              <a:ext cx="132416" cy="67648"/>
            </a:xfrm>
            <a:custGeom>
              <a:avLst/>
              <a:gdLst>
                <a:gd name="T0" fmla="*/ 112 w 223"/>
                <a:gd name="T1" fmla="*/ 37 h 114"/>
                <a:gd name="T2" fmla="*/ 187 w 223"/>
                <a:gd name="T3" fmla="*/ 114 h 114"/>
                <a:gd name="T4" fmla="*/ 223 w 223"/>
                <a:gd name="T5" fmla="*/ 114 h 114"/>
                <a:gd name="T6" fmla="*/ 112 w 223"/>
                <a:gd name="T7" fmla="*/ 0 h 114"/>
                <a:gd name="T8" fmla="*/ 0 w 223"/>
                <a:gd name="T9" fmla="*/ 114 h 114"/>
                <a:gd name="T10" fmla="*/ 36 w 223"/>
                <a:gd name="T11" fmla="*/ 114 h 114"/>
                <a:gd name="T12" fmla="*/ 112 w 223"/>
                <a:gd name="T13" fmla="*/ 37 h 114"/>
              </a:gdLst>
              <a:ahLst/>
              <a:cxnLst>
                <a:cxn ang="0">
                  <a:pos x="T0" y="T1"/>
                </a:cxn>
                <a:cxn ang="0">
                  <a:pos x="T2" y="T3"/>
                </a:cxn>
                <a:cxn ang="0">
                  <a:pos x="T4" y="T5"/>
                </a:cxn>
                <a:cxn ang="0">
                  <a:pos x="T6" y="T7"/>
                </a:cxn>
                <a:cxn ang="0">
                  <a:pos x="T8" y="T9"/>
                </a:cxn>
                <a:cxn ang="0">
                  <a:pos x="T10" y="T11"/>
                </a:cxn>
                <a:cxn ang="0">
                  <a:pos x="T12" y="T13"/>
                </a:cxn>
              </a:cxnLst>
              <a:rect l="0" t="0" r="r" b="b"/>
              <a:pathLst>
                <a:path w="223" h="114">
                  <a:moveTo>
                    <a:pt x="112" y="37"/>
                  </a:moveTo>
                  <a:lnTo>
                    <a:pt x="187" y="114"/>
                  </a:lnTo>
                  <a:lnTo>
                    <a:pt x="223" y="114"/>
                  </a:lnTo>
                  <a:lnTo>
                    <a:pt x="112" y="0"/>
                  </a:lnTo>
                  <a:lnTo>
                    <a:pt x="0" y="114"/>
                  </a:lnTo>
                  <a:lnTo>
                    <a:pt x="36" y="114"/>
                  </a:lnTo>
                  <a:lnTo>
                    <a:pt x="112" y="37"/>
                  </a:lnTo>
                  <a:close/>
                </a:path>
              </a:pathLst>
            </a:custGeom>
            <a:grp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grpSp>
      <p:sp>
        <p:nvSpPr>
          <p:cNvPr id="72" name="Freeform 24"/>
          <p:cNvSpPr>
            <a:spLocks noEditPoints="1"/>
          </p:cNvSpPr>
          <p:nvPr/>
        </p:nvSpPr>
        <p:spPr bwMode="auto">
          <a:xfrm>
            <a:off x="2709863" y="2762250"/>
            <a:ext cx="366713" cy="368300"/>
          </a:xfrm>
          <a:custGeom>
            <a:avLst/>
            <a:gdLst>
              <a:gd name="T0" fmla="*/ 554 w 624"/>
              <a:gd name="T1" fmla="*/ 326 h 625"/>
              <a:gd name="T2" fmla="*/ 554 w 624"/>
              <a:gd name="T3" fmla="*/ 70 h 625"/>
              <a:gd name="T4" fmla="*/ 298 w 624"/>
              <a:gd name="T5" fmla="*/ 70 h 625"/>
              <a:gd name="T6" fmla="*/ 265 w 624"/>
              <a:gd name="T7" fmla="*/ 281 h 625"/>
              <a:gd name="T8" fmla="*/ 260 w 624"/>
              <a:gd name="T9" fmla="*/ 284 h 625"/>
              <a:gd name="T10" fmla="*/ 9 w 624"/>
              <a:gd name="T11" fmla="*/ 535 h 625"/>
              <a:gd name="T12" fmla="*/ 14 w 624"/>
              <a:gd name="T13" fmla="*/ 575 h 625"/>
              <a:gd name="T14" fmla="*/ 49 w 624"/>
              <a:gd name="T15" fmla="*/ 610 h 625"/>
              <a:gd name="T16" fmla="*/ 89 w 624"/>
              <a:gd name="T17" fmla="*/ 615 h 625"/>
              <a:gd name="T18" fmla="*/ 340 w 624"/>
              <a:gd name="T19" fmla="*/ 364 h 625"/>
              <a:gd name="T20" fmla="*/ 343 w 624"/>
              <a:gd name="T21" fmla="*/ 359 h 625"/>
              <a:gd name="T22" fmla="*/ 554 w 624"/>
              <a:gd name="T23" fmla="*/ 326 h 625"/>
              <a:gd name="T24" fmla="*/ 96 w 624"/>
              <a:gd name="T25" fmla="*/ 566 h 625"/>
              <a:gd name="T26" fmla="*/ 96 w 624"/>
              <a:gd name="T27" fmla="*/ 566 h 625"/>
              <a:gd name="T28" fmla="*/ 77 w 624"/>
              <a:gd name="T29" fmla="*/ 564 h 625"/>
              <a:gd name="T30" fmla="*/ 60 w 624"/>
              <a:gd name="T31" fmla="*/ 547 h 625"/>
              <a:gd name="T32" fmla="*/ 58 w 624"/>
              <a:gd name="T33" fmla="*/ 528 h 625"/>
              <a:gd name="T34" fmla="*/ 179 w 624"/>
              <a:gd name="T35" fmla="*/ 407 h 625"/>
              <a:gd name="T36" fmla="*/ 198 w 624"/>
              <a:gd name="T37" fmla="*/ 410 h 625"/>
              <a:gd name="T38" fmla="*/ 214 w 624"/>
              <a:gd name="T39" fmla="*/ 427 h 625"/>
              <a:gd name="T40" fmla="*/ 217 w 624"/>
              <a:gd name="T41" fmla="*/ 445 h 625"/>
              <a:gd name="T42" fmla="*/ 96 w 624"/>
              <a:gd name="T43" fmla="*/ 566 h 625"/>
              <a:gd name="T44" fmla="*/ 321 w 624"/>
              <a:gd name="T45" fmla="*/ 303 h 625"/>
              <a:gd name="T46" fmla="*/ 321 w 624"/>
              <a:gd name="T47" fmla="*/ 303 h 625"/>
              <a:gd name="T48" fmla="*/ 321 w 624"/>
              <a:gd name="T49" fmla="*/ 94 h 625"/>
              <a:gd name="T50" fmla="*/ 530 w 624"/>
              <a:gd name="T51" fmla="*/ 94 h 625"/>
              <a:gd name="T52" fmla="*/ 530 w 624"/>
              <a:gd name="T53" fmla="*/ 303 h 625"/>
              <a:gd name="T54" fmla="*/ 321 w 624"/>
              <a:gd name="T55" fmla="*/ 303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4" h="625">
                <a:moveTo>
                  <a:pt x="554" y="326"/>
                </a:moveTo>
                <a:cubicBezTo>
                  <a:pt x="624" y="256"/>
                  <a:pt x="624" y="141"/>
                  <a:pt x="554" y="70"/>
                </a:cubicBezTo>
                <a:cubicBezTo>
                  <a:pt x="483" y="0"/>
                  <a:pt x="368" y="0"/>
                  <a:pt x="298" y="70"/>
                </a:cubicBezTo>
                <a:cubicBezTo>
                  <a:pt x="241" y="127"/>
                  <a:pt x="230" y="213"/>
                  <a:pt x="265" y="281"/>
                </a:cubicBezTo>
                <a:cubicBezTo>
                  <a:pt x="263" y="282"/>
                  <a:pt x="262" y="283"/>
                  <a:pt x="260" y="284"/>
                </a:cubicBezTo>
                <a:lnTo>
                  <a:pt x="9" y="535"/>
                </a:lnTo>
                <a:cubicBezTo>
                  <a:pt x="0" y="545"/>
                  <a:pt x="2" y="562"/>
                  <a:pt x="14" y="575"/>
                </a:cubicBezTo>
                <a:lnTo>
                  <a:pt x="49" y="610"/>
                </a:lnTo>
                <a:cubicBezTo>
                  <a:pt x="62" y="622"/>
                  <a:pt x="79" y="625"/>
                  <a:pt x="89" y="615"/>
                </a:cubicBezTo>
                <a:lnTo>
                  <a:pt x="340" y="364"/>
                </a:lnTo>
                <a:cubicBezTo>
                  <a:pt x="341" y="363"/>
                  <a:pt x="342" y="361"/>
                  <a:pt x="343" y="359"/>
                </a:cubicBezTo>
                <a:cubicBezTo>
                  <a:pt x="411" y="394"/>
                  <a:pt x="497" y="383"/>
                  <a:pt x="554" y="326"/>
                </a:cubicBezTo>
                <a:close/>
                <a:moveTo>
                  <a:pt x="96" y="566"/>
                </a:moveTo>
                <a:lnTo>
                  <a:pt x="96" y="566"/>
                </a:lnTo>
                <a:cubicBezTo>
                  <a:pt x="92" y="571"/>
                  <a:pt x="83" y="570"/>
                  <a:pt x="77" y="564"/>
                </a:cubicBezTo>
                <a:lnTo>
                  <a:pt x="60" y="547"/>
                </a:lnTo>
                <a:cubicBezTo>
                  <a:pt x="54" y="541"/>
                  <a:pt x="53" y="532"/>
                  <a:pt x="58" y="528"/>
                </a:cubicBezTo>
                <a:lnTo>
                  <a:pt x="179" y="407"/>
                </a:lnTo>
                <a:cubicBezTo>
                  <a:pt x="183" y="403"/>
                  <a:pt x="192" y="404"/>
                  <a:pt x="198" y="410"/>
                </a:cubicBezTo>
                <a:lnTo>
                  <a:pt x="214" y="427"/>
                </a:lnTo>
                <a:cubicBezTo>
                  <a:pt x="220" y="432"/>
                  <a:pt x="221" y="441"/>
                  <a:pt x="217" y="445"/>
                </a:cubicBezTo>
                <a:lnTo>
                  <a:pt x="96" y="566"/>
                </a:lnTo>
                <a:close/>
                <a:moveTo>
                  <a:pt x="321" y="303"/>
                </a:moveTo>
                <a:lnTo>
                  <a:pt x="321" y="303"/>
                </a:lnTo>
                <a:cubicBezTo>
                  <a:pt x="264" y="245"/>
                  <a:pt x="264" y="152"/>
                  <a:pt x="321" y="94"/>
                </a:cubicBezTo>
                <a:cubicBezTo>
                  <a:pt x="379" y="36"/>
                  <a:pt x="472" y="36"/>
                  <a:pt x="530" y="94"/>
                </a:cubicBezTo>
                <a:cubicBezTo>
                  <a:pt x="588" y="152"/>
                  <a:pt x="588" y="245"/>
                  <a:pt x="530" y="303"/>
                </a:cubicBezTo>
                <a:cubicBezTo>
                  <a:pt x="472" y="360"/>
                  <a:pt x="379" y="360"/>
                  <a:pt x="321" y="303"/>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3" name="Freeform 25"/>
          <p:cNvSpPr>
            <a:spLocks noEditPoints="1"/>
          </p:cNvSpPr>
          <p:nvPr/>
        </p:nvSpPr>
        <p:spPr bwMode="auto">
          <a:xfrm>
            <a:off x="2698750" y="3846513"/>
            <a:ext cx="382588" cy="377825"/>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0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8"/>
                </a:moveTo>
                <a:lnTo>
                  <a:pt x="170" y="280"/>
                </a:lnTo>
                <a:lnTo>
                  <a:pt x="153" y="266"/>
                </a:lnTo>
                <a:lnTo>
                  <a:pt x="226" y="183"/>
                </a:lnTo>
                <a:lnTo>
                  <a:pt x="226" y="183"/>
                </a:lnTo>
                <a:lnTo>
                  <a:pt x="240" y="167"/>
                </a:lnTo>
                <a:lnTo>
                  <a:pt x="316" y="234"/>
                </a:lnTo>
                <a:lnTo>
                  <a:pt x="366" y="177"/>
                </a:lnTo>
                <a:lnTo>
                  <a:pt x="357" y="169"/>
                </a:lnTo>
                <a:cubicBezTo>
                  <a:pt x="354" y="166"/>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1"/>
                  <a:pt x="391" y="199"/>
                </a:cubicBezTo>
                <a:lnTo>
                  <a:pt x="383" y="192"/>
                </a:lnTo>
                <a:lnTo>
                  <a:pt x="319" y="265"/>
                </a:lnTo>
                <a:lnTo>
                  <a:pt x="319" y="265"/>
                </a:lnTo>
                <a:lnTo>
                  <a:pt x="318" y="266"/>
                </a:lnTo>
                <a:lnTo>
                  <a:pt x="242" y="198"/>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2"/>
                  <a:pt x="122" y="0"/>
                  <a:pt x="272" y="0"/>
                </a:cubicBezTo>
                <a:cubicBezTo>
                  <a:pt x="423" y="0"/>
                  <a:pt x="545" y="122"/>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49"/>
                  <a:pt x="105" y="145"/>
                  <a:pt x="111" y="145"/>
                </a:cubicBezTo>
                <a:cubicBezTo>
                  <a:pt x="117" y="145"/>
                  <a:pt x="121" y="149"/>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1" y="282"/>
                  <a:pt x="307" y="282"/>
                </a:cubicBezTo>
                <a:lnTo>
                  <a:pt x="327" y="282"/>
                </a:lnTo>
                <a:cubicBezTo>
                  <a:pt x="333" y="282"/>
                  <a:pt x="338" y="286"/>
                  <a:pt x="338" y="292"/>
                </a:cubicBezTo>
                <a:lnTo>
                  <a:pt x="338" y="380"/>
                </a:lnTo>
                <a:lnTo>
                  <a:pt x="368" y="380"/>
                </a:lnTo>
                <a:lnTo>
                  <a:pt x="368" y="230"/>
                </a:lnTo>
                <a:cubicBezTo>
                  <a:pt x="368" y="224"/>
                  <a:pt x="372" y="220"/>
                  <a:pt x="378" y="220"/>
                </a:cubicBezTo>
                <a:lnTo>
                  <a:pt x="399" y="220"/>
                </a:lnTo>
                <a:cubicBezTo>
                  <a:pt x="405" y="220"/>
                  <a:pt x="409" y="224"/>
                  <a:pt x="409" y="230"/>
                </a:cubicBezTo>
                <a:lnTo>
                  <a:pt x="409" y="380"/>
                </a:lnTo>
                <a:lnTo>
                  <a:pt x="434" y="38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4" name="Freeform 26"/>
          <p:cNvSpPr>
            <a:spLocks noEditPoints="1"/>
          </p:cNvSpPr>
          <p:nvPr/>
        </p:nvSpPr>
        <p:spPr bwMode="auto">
          <a:xfrm>
            <a:off x="1524000" y="3857625"/>
            <a:ext cx="341313" cy="35877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5" name="Freeform 27"/>
          <p:cNvSpPr>
            <a:spLocks noEditPoints="1"/>
          </p:cNvSpPr>
          <p:nvPr/>
        </p:nvSpPr>
        <p:spPr bwMode="auto">
          <a:xfrm>
            <a:off x="863600" y="3833813"/>
            <a:ext cx="407988" cy="404813"/>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4 h 688"/>
              <a:gd name="T18" fmla="*/ 460 w 689"/>
              <a:gd name="T19" fmla="*/ 543 h 688"/>
              <a:gd name="T20" fmla="*/ 345 w 689"/>
              <a:gd name="T21" fmla="*/ 376 h 688"/>
              <a:gd name="T22" fmla="*/ 345 w 689"/>
              <a:gd name="T23" fmla="*/ 311 h 688"/>
              <a:gd name="T24" fmla="*/ 360 w 689"/>
              <a:gd name="T25" fmla="*/ 158 h 688"/>
              <a:gd name="T26" fmla="*/ 344 w 689"/>
              <a:gd name="T27" fmla="*/ 172 h 688"/>
              <a:gd name="T28" fmla="*/ 330 w 689"/>
              <a:gd name="T29" fmla="*/ 135 h 688"/>
              <a:gd name="T30" fmla="*/ 345 w 689"/>
              <a:gd name="T31" fmla="*/ 121 h 688"/>
              <a:gd name="T32" fmla="*/ 360 w 689"/>
              <a:gd name="T33" fmla="*/ 158 h 688"/>
              <a:gd name="T34" fmla="*/ 345 w 689"/>
              <a:gd name="T35" fmla="*/ 567 h 688"/>
              <a:gd name="T36" fmla="*/ 330 w 689"/>
              <a:gd name="T37" fmla="*/ 552 h 688"/>
              <a:gd name="T38" fmla="*/ 344 w 689"/>
              <a:gd name="T39" fmla="*/ 515 h 688"/>
              <a:gd name="T40" fmla="*/ 360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3 h 688"/>
              <a:gd name="T62" fmla="*/ 327 w 689"/>
              <a:gd name="T63" fmla="*/ 343 h 688"/>
              <a:gd name="T64" fmla="*/ 345 w 689"/>
              <a:gd name="T65" fmla="*/ 201 h 688"/>
              <a:gd name="T66" fmla="*/ 363 w 689"/>
              <a:gd name="T67" fmla="*/ 343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4" y="494"/>
                </a:cubicBezTo>
                <a:cubicBezTo>
                  <a:pt x="0" y="351"/>
                  <a:pt x="50" y="166"/>
                  <a:pt x="194" y="83"/>
                </a:cubicBezTo>
                <a:cubicBezTo>
                  <a:pt x="338" y="0"/>
                  <a:pt x="522" y="49"/>
                  <a:pt x="606" y="193"/>
                </a:cubicBezTo>
                <a:cubicBezTo>
                  <a:pt x="689" y="337"/>
                  <a:pt x="639" y="522"/>
                  <a:pt x="495" y="605"/>
                </a:cubicBezTo>
                <a:close/>
                <a:moveTo>
                  <a:pt x="238" y="160"/>
                </a:moveTo>
                <a:cubicBezTo>
                  <a:pt x="137" y="219"/>
                  <a:pt x="102" y="349"/>
                  <a:pt x="161" y="450"/>
                </a:cubicBezTo>
                <a:cubicBezTo>
                  <a:pt x="219" y="551"/>
                  <a:pt x="349" y="586"/>
                  <a:pt x="451" y="527"/>
                </a:cubicBezTo>
                <a:cubicBezTo>
                  <a:pt x="552" y="469"/>
                  <a:pt x="587" y="339"/>
                  <a:pt x="528" y="238"/>
                </a:cubicBezTo>
                <a:cubicBezTo>
                  <a:pt x="470" y="136"/>
                  <a:pt x="340" y="102"/>
                  <a:pt x="238" y="160"/>
                </a:cubicBezTo>
                <a:close/>
                <a:moveTo>
                  <a:pt x="460" y="543"/>
                </a:moveTo>
                <a:cubicBezTo>
                  <a:pt x="350" y="606"/>
                  <a:pt x="209" y="569"/>
                  <a:pt x="145" y="459"/>
                </a:cubicBezTo>
                <a:cubicBezTo>
                  <a:pt x="82" y="349"/>
                  <a:pt x="120" y="208"/>
                  <a:pt x="230" y="144"/>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60" y="158"/>
                </a:moveTo>
                <a:cubicBezTo>
                  <a:pt x="360"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60" y="127"/>
                  <a:pt x="360" y="135"/>
                </a:cubicBezTo>
                <a:lnTo>
                  <a:pt x="360" y="158"/>
                </a:lnTo>
                <a:close/>
                <a:moveTo>
                  <a:pt x="360" y="552"/>
                </a:moveTo>
                <a:cubicBezTo>
                  <a:pt x="360" y="560"/>
                  <a:pt x="353" y="567"/>
                  <a:pt x="345" y="567"/>
                </a:cubicBezTo>
                <a:lnTo>
                  <a:pt x="344" y="567"/>
                </a:lnTo>
                <a:cubicBezTo>
                  <a:pt x="336" y="567"/>
                  <a:pt x="330" y="560"/>
                  <a:pt x="330" y="552"/>
                </a:cubicBezTo>
                <a:lnTo>
                  <a:pt x="330" y="530"/>
                </a:lnTo>
                <a:cubicBezTo>
                  <a:pt x="330" y="522"/>
                  <a:pt x="336" y="515"/>
                  <a:pt x="344" y="515"/>
                </a:cubicBezTo>
                <a:lnTo>
                  <a:pt x="345" y="515"/>
                </a:lnTo>
                <a:cubicBezTo>
                  <a:pt x="353" y="515"/>
                  <a:pt x="360" y="522"/>
                  <a:pt x="360" y="530"/>
                </a:cubicBezTo>
                <a:lnTo>
                  <a:pt x="360" y="552"/>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3"/>
                </a:moveTo>
                <a:cubicBezTo>
                  <a:pt x="363" y="354"/>
                  <a:pt x="355" y="362"/>
                  <a:pt x="345" y="362"/>
                </a:cubicBezTo>
                <a:cubicBezTo>
                  <a:pt x="335" y="362"/>
                  <a:pt x="327" y="354"/>
                  <a:pt x="327" y="343"/>
                </a:cubicBezTo>
                <a:lnTo>
                  <a:pt x="327" y="219"/>
                </a:lnTo>
                <a:cubicBezTo>
                  <a:pt x="327" y="209"/>
                  <a:pt x="335" y="201"/>
                  <a:pt x="345" y="201"/>
                </a:cubicBezTo>
                <a:cubicBezTo>
                  <a:pt x="355" y="201"/>
                  <a:pt x="363" y="209"/>
                  <a:pt x="363" y="219"/>
                </a:cubicBezTo>
                <a:lnTo>
                  <a:pt x="363" y="343"/>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3"/>
                  <a:pt x="355" y="361"/>
                </a:cubicBezTo>
                <a:lnTo>
                  <a:pt x="289" y="427"/>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6" name="Freeform 28"/>
          <p:cNvSpPr>
            <a:spLocks noEditPoints="1"/>
          </p:cNvSpPr>
          <p:nvPr/>
        </p:nvSpPr>
        <p:spPr bwMode="auto">
          <a:xfrm>
            <a:off x="2139950" y="3335338"/>
            <a:ext cx="261938" cy="357188"/>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6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2"/>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3"/>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3"/>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6"/>
                  <a:pt x="211" y="147"/>
                  <a:pt x="223" y="147"/>
                </a:cubicBezTo>
                <a:cubicBezTo>
                  <a:pt x="234" y="147"/>
                  <a:pt x="244" y="156"/>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59"/>
                  <a:pt x="362" y="60"/>
                  <a:pt x="356" y="66"/>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7" name="Freeform 29"/>
          <p:cNvSpPr>
            <a:spLocks noEditPoints="1"/>
          </p:cNvSpPr>
          <p:nvPr/>
        </p:nvSpPr>
        <p:spPr bwMode="auto">
          <a:xfrm>
            <a:off x="841375" y="3336925"/>
            <a:ext cx="452438" cy="355600"/>
          </a:xfrm>
          <a:custGeom>
            <a:avLst/>
            <a:gdLst>
              <a:gd name="T0" fmla="*/ 451 w 771"/>
              <a:gd name="T1" fmla="*/ 411 h 602"/>
              <a:gd name="T2" fmla="*/ 457 w 771"/>
              <a:gd name="T3" fmla="*/ 395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5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5"/>
                </a:cubicBezTo>
                <a:cubicBezTo>
                  <a:pt x="458" y="393"/>
                  <a:pt x="458" y="390"/>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5"/>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4"/>
                  <a:pt x="442" y="431"/>
                  <a:pt x="448" y="417"/>
                </a:cubicBezTo>
                <a:cubicBezTo>
                  <a:pt x="449" y="415"/>
                  <a:pt x="450" y="413"/>
                  <a:pt x="451" y="411"/>
                </a:cubicBezTo>
                <a:close/>
                <a:moveTo>
                  <a:pt x="771" y="263"/>
                </a:moveTo>
                <a:lnTo>
                  <a:pt x="771" y="263"/>
                </a:lnTo>
                <a:cubicBezTo>
                  <a:pt x="771" y="118"/>
                  <a:pt x="635" y="0"/>
                  <a:pt x="469" y="0"/>
                </a:cubicBezTo>
                <a:cubicBezTo>
                  <a:pt x="379" y="0"/>
                  <a:pt x="299" y="34"/>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8" name="Freeform 30"/>
          <p:cNvSpPr>
            <a:spLocks noEditPoints="1"/>
          </p:cNvSpPr>
          <p:nvPr/>
        </p:nvSpPr>
        <p:spPr bwMode="auto">
          <a:xfrm>
            <a:off x="3294063" y="2257425"/>
            <a:ext cx="450850" cy="354013"/>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79" name="Freeform 31"/>
          <p:cNvSpPr>
            <a:spLocks noEditPoints="1"/>
          </p:cNvSpPr>
          <p:nvPr/>
        </p:nvSpPr>
        <p:spPr bwMode="auto">
          <a:xfrm>
            <a:off x="2128838" y="2255838"/>
            <a:ext cx="285750" cy="357188"/>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0" name="Freeform 32"/>
          <p:cNvSpPr>
            <a:spLocks noEditPoints="1"/>
          </p:cNvSpPr>
          <p:nvPr/>
        </p:nvSpPr>
        <p:spPr bwMode="auto">
          <a:xfrm>
            <a:off x="3352800" y="3857625"/>
            <a:ext cx="334963" cy="358775"/>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4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7"/>
                  <a:pt x="480" y="511"/>
                  <a:pt x="475" y="507"/>
                </a:cubicBezTo>
                <a:lnTo>
                  <a:pt x="443" y="474"/>
                </a:lnTo>
                <a:lnTo>
                  <a:pt x="443" y="393"/>
                </a:lnTo>
                <a:cubicBezTo>
                  <a:pt x="443" y="387"/>
                  <a:pt x="438" y="382"/>
                  <a:pt x="432" y="382"/>
                </a:cubicBezTo>
                <a:cubicBezTo>
                  <a:pt x="426" y="382"/>
                  <a:pt x="422" y="387"/>
                  <a:pt x="422" y="393"/>
                </a:cubicBezTo>
                <a:lnTo>
                  <a:pt x="422" y="478"/>
                </a:lnTo>
                <a:cubicBezTo>
                  <a:pt x="422" y="479"/>
                  <a:pt x="422" y="480"/>
                  <a:pt x="422" y="481"/>
                </a:cubicBezTo>
                <a:cubicBezTo>
                  <a:pt x="422" y="481"/>
                  <a:pt x="422" y="481"/>
                  <a:pt x="422" y="481"/>
                </a:cubicBezTo>
                <a:cubicBezTo>
                  <a:pt x="422" y="482"/>
                  <a:pt x="422" y="482"/>
                  <a:pt x="422" y="483"/>
                </a:cubicBezTo>
                <a:cubicBezTo>
                  <a:pt x="423" y="483"/>
                  <a:pt x="423" y="483"/>
                  <a:pt x="423" y="483"/>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2"/>
                  <a:pt x="432" y="362"/>
                </a:cubicBezTo>
                <a:cubicBezTo>
                  <a:pt x="439" y="362"/>
                  <a:pt x="446" y="363"/>
                  <a:pt x="453" y="364"/>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6"/>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1" name="Freeform 33"/>
          <p:cNvSpPr>
            <a:spLocks noEditPoints="1"/>
          </p:cNvSpPr>
          <p:nvPr/>
        </p:nvSpPr>
        <p:spPr bwMode="auto">
          <a:xfrm>
            <a:off x="877888" y="2255838"/>
            <a:ext cx="379413" cy="355600"/>
          </a:xfrm>
          <a:custGeom>
            <a:avLst/>
            <a:gdLst>
              <a:gd name="T0" fmla="*/ 21 w 643"/>
              <a:gd name="T1" fmla="*/ 477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5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1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6"/>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8"/>
                  <a:pt x="51" y="579"/>
                </a:cubicBezTo>
                <a:cubicBezTo>
                  <a:pt x="35" y="578"/>
                  <a:pt x="21" y="566"/>
                  <a:pt x="21" y="549"/>
                </a:cubicBezTo>
                <a:cubicBezTo>
                  <a:pt x="21" y="526"/>
                  <a:pt x="21" y="501"/>
                  <a:pt x="21" y="477"/>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59"/>
                  <a:pt x="453" y="362"/>
                </a:cubicBezTo>
                <a:cubicBezTo>
                  <a:pt x="452" y="364"/>
                  <a:pt x="451" y="367"/>
                  <a:pt x="451" y="371"/>
                </a:cubicBezTo>
                <a:cubicBezTo>
                  <a:pt x="451" y="377"/>
                  <a:pt x="452" y="382"/>
                  <a:pt x="455" y="385"/>
                </a:cubicBezTo>
                <a:cubicBezTo>
                  <a:pt x="458" y="388"/>
                  <a:pt x="466" y="393"/>
                  <a:pt x="478" y="401"/>
                </a:cubicBezTo>
                <a:cubicBezTo>
                  <a:pt x="489" y="407"/>
                  <a:pt x="497" y="413"/>
                  <a:pt x="501" y="416"/>
                </a:cubicBezTo>
                <a:cubicBezTo>
                  <a:pt x="505" y="420"/>
                  <a:pt x="508" y="425"/>
                  <a:pt x="511" y="431"/>
                </a:cubicBezTo>
                <a:cubicBezTo>
                  <a:pt x="514" y="437"/>
                  <a:pt x="515" y="445"/>
                  <a:pt x="515" y="455"/>
                </a:cubicBezTo>
                <a:cubicBezTo>
                  <a:pt x="515" y="471"/>
                  <a:pt x="512"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8"/>
                </a:cubicBezTo>
                <a:cubicBezTo>
                  <a:pt x="466" y="476"/>
                  <a:pt x="467" y="473"/>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3"/>
                  <a:pt x="407" y="385"/>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1"/>
                </a:lnTo>
                <a:lnTo>
                  <a:pt x="408" y="272"/>
                </a:lnTo>
                <a:lnTo>
                  <a:pt x="407" y="272"/>
                </a:lnTo>
                <a:lnTo>
                  <a:pt x="406" y="272"/>
                </a:lnTo>
                <a:lnTo>
                  <a:pt x="405" y="273"/>
                </a:lnTo>
                <a:lnTo>
                  <a:pt x="405"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8"/>
                </a:lnTo>
                <a:lnTo>
                  <a:pt x="414" y="288"/>
                </a:lnTo>
                <a:lnTo>
                  <a:pt x="415" y="288"/>
                </a:lnTo>
                <a:lnTo>
                  <a:pt x="416" y="288"/>
                </a:lnTo>
                <a:lnTo>
                  <a:pt x="411" y="271"/>
                </a:lnTo>
                <a:close/>
                <a:moveTo>
                  <a:pt x="361" y="297"/>
                </a:moveTo>
                <a:lnTo>
                  <a:pt x="361" y="297"/>
                </a:lnTo>
                <a:lnTo>
                  <a:pt x="361" y="297"/>
                </a:lnTo>
                <a:lnTo>
                  <a:pt x="360" y="298"/>
                </a:lnTo>
                <a:lnTo>
                  <a:pt x="360" y="299"/>
                </a:lnTo>
                <a:lnTo>
                  <a:pt x="359" y="299"/>
                </a:lnTo>
                <a:lnTo>
                  <a:pt x="358" y="300"/>
                </a:lnTo>
                <a:lnTo>
                  <a:pt x="358" y="300"/>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3" y="320"/>
                </a:lnTo>
                <a:lnTo>
                  <a:pt x="363" y="319"/>
                </a:lnTo>
                <a:lnTo>
                  <a:pt x="364" y="319"/>
                </a:lnTo>
                <a:lnTo>
                  <a:pt x="364" y="318"/>
                </a:lnTo>
                <a:lnTo>
                  <a:pt x="365" y="318"/>
                </a:lnTo>
                <a:lnTo>
                  <a:pt x="365" y="317"/>
                </a:lnTo>
                <a:lnTo>
                  <a:pt x="366" y="317"/>
                </a:lnTo>
                <a:lnTo>
                  <a:pt x="367" y="316"/>
                </a:lnTo>
                <a:lnTo>
                  <a:pt x="367" y="315"/>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5"/>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1"/>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4"/>
                </a:lnTo>
                <a:lnTo>
                  <a:pt x="306" y="395"/>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0"/>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2" y="464"/>
                </a:lnTo>
                <a:lnTo>
                  <a:pt x="312" y="465"/>
                </a:lnTo>
                <a:lnTo>
                  <a:pt x="312" y="465"/>
                </a:lnTo>
                <a:lnTo>
                  <a:pt x="329" y="460"/>
                </a:lnTo>
                <a:lnTo>
                  <a:pt x="328" y="459"/>
                </a:lnTo>
                <a:lnTo>
                  <a:pt x="328" y="459"/>
                </a:lnTo>
                <a:lnTo>
                  <a:pt x="328" y="458"/>
                </a:lnTo>
                <a:lnTo>
                  <a:pt x="328" y="457"/>
                </a:lnTo>
                <a:lnTo>
                  <a:pt x="328"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2"/>
                </a:lnTo>
                <a:lnTo>
                  <a:pt x="331" y="503"/>
                </a:lnTo>
                <a:lnTo>
                  <a:pt x="331" y="504"/>
                </a:lnTo>
                <a:lnTo>
                  <a:pt x="332" y="505"/>
                </a:lnTo>
                <a:lnTo>
                  <a:pt x="332" y="505"/>
                </a:lnTo>
                <a:lnTo>
                  <a:pt x="333" y="506"/>
                </a:lnTo>
                <a:lnTo>
                  <a:pt x="333" y="507"/>
                </a:lnTo>
                <a:lnTo>
                  <a:pt x="334" y="508"/>
                </a:lnTo>
                <a:lnTo>
                  <a:pt x="334" y="508"/>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0"/>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6"/>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8"/>
                </a:lnTo>
                <a:lnTo>
                  <a:pt x="424" y="548"/>
                </a:lnTo>
                <a:lnTo>
                  <a:pt x="423" y="548"/>
                </a:lnTo>
                <a:lnTo>
                  <a:pt x="422" y="548"/>
                </a:lnTo>
                <a:lnTo>
                  <a:pt x="422" y="548"/>
                </a:lnTo>
                <a:lnTo>
                  <a:pt x="421" y="547"/>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8"/>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6"/>
                </a:lnTo>
                <a:lnTo>
                  <a:pt x="490" y="566"/>
                </a:lnTo>
                <a:lnTo>
                  <a:pt x="486" y="549"/>
                </a:lnTo>
                <a:lnTo>
                  <a:pt x="486" y="549"/>
                </a:lnTo>
                <a:lnTo>
                  <a:pt x="485" y="549"/>
                </a:lnTo>
                <a:lnTo>
                  <a:pt x="485"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1"/>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9" y="552"/>
                </a:lnTo>
                <a:lnTo>
                  <a:pt x="529" y="552"/>
                </a:lnTo>
                <a:lnTo>
                  <a:pt x="530" y="551"/>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30"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0"/>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8"/>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0"/>
                </a:lnTo>
                <a:lnTo>
                  <a:pt x="563" y="501"/>
                </a:lnTo>
                <a:lnTo>
                  <a:pt x="563" y="502"/>
                </a:lnTo>
                <a:lnTo>
                  <a:pt x="562" y="502"/>
                </a:lnTo>
                <a:lnTo>
                  <a:pt x="562" y="503"/>
                </a:lnTo>
                <a:lnTo>
                  <a:pt x="561" y="504"/>
                </a:lnTo>
                <a:lnTo>
                  <a:pt x="561" y="504"/>
                </a:lnTo>
                <a:lnTo>
                  <a:pt x="560" y="505"/>
                </a:lnTo>
                <a:lnTo>
                  <a:pt x="560" y="505"/>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69"/>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1"/>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59"/>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2"/>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2"/>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69"/>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9" y="281"/>
                </a:lnTo>
                <a:lnTo>
                  <a:pt x="528" y="281"/>
                </a:lnTo>
                <a:lnTo>
                  <a:pt x="527" y="280"/>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0"/>
                  <a:pt x="358" y="9"/>
                </a:cubicBezTo>
                <a:cubicBezTo>
                  <a:pt x="374" y="11"/>
                  <a:pt x="388" y="23"/>
                  <a:pt x="388" y="39"/>
                </a:cubicBezTo>
                <a:cubicBezTo>
                  <a:pt x="388" y="63"/>
                  <a:pt x="388" y="87"/>
                  <a:pt x="388" y="111"/>
                </a:cubicBezTo>
                <a:cubicBezTo>
                  <a:pt x="388" y="128"/>
                  <a:pt x="374" y="139"/>
                  <a:pt x="358" y="141"/>
                </a:cubicBezTo>
                <a:cubicBezTo>
                  <a:pt x="323" y="145"/>
                  <a:pt x="287" y="147"/>
                  <a:pt x="252" y="148"/>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2" name="Freeform 34"/>
          <p:cNvSpPr>
            <a:spLocks noEditPoints="1"/>
          </p:cNvSpPr>
          <p:nvPr/>
        </p:nvSpPr>
        <p:spPr bwMode="auto">
          <a:xfrm>
            <a:off x="1446213" y="1630363"/>
            <a:ext cx="350838" cy="371475"/>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5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3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3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6"/>
                  <a:pt x="224" y="394"/>
                </a:cubicBezTo>
                <a:cubicBezTo>
                  <a:pt x="235" y="400"/>
                  <a:pt x="248" y="398"/>
                  <a:pt x="257" y="390"/>
                </a:cubicBezTo>
                <a:lnTo>
                  <a:pt x="213" y="358"/>
                </a:lnTo>
                <a:close/>
                <a:moveTo>
                  <a:pt x="367" y="149"/>
                </a:moveTo>
                <a:cubicBezTo>
                  <a:pt x="328" y="126"/>
                  <a:pt x="279" y="137"/>
                  <a:pt x="259" y="173"/>
                </a:cubicBezTo>
                <a:cubicBezTo>
                  <a:pt x="238" y="209"/>
                  <a:pt x="265" y="250"/>
                  <a:pt x="246" y="288"/>
                </a:cubicBezTo>
                <a:lnTo>
                  <a:pt x="307" y="323"/>
                </a:lnTo>
                <a:cubicBezTo>
                  <a:pt x="330" y="288"/>
                  <a:pt x="380" y="291"/>
                  <a:pt x="401" y="255"/>
                </a:cubicBezTo>
                <a:cubicBezTo>
                  <a:pt x="421" y="219"/>
                  <a:pt x="406" y="172"/>
                  <a:pt x="367" y="149"/>
                </a:cubicBezTo>
                <a:close/>
                <a:moveTo>
                  <a:pt x="301" y="346"/>
                </a:moveTo>
                <a:lnTo>
                  <a:pt x="234" y="295"/>
                </a:lnTo>
                <a:cubicBezTo>
                  <a:pt x="229" y="292"/>
                  <a:pt x="223" y="293"/>
                  <a:pt x="219" y="298"/>
                </a:cubicBezTo>
                <a:cubicBezTo>
                  <a:pt x="216" y="304"/>
                  <a:pt x="218" y="311"/>
                  <a:pt x="223" y="315"/>
                </a:cubicBezTo>
                <a:lnTo>
                  <a:pt x="289" y="366"/>
                </a:lnTo>
                <a:cubicBezTo>
                  <a:pt x="295" y="370"/>
                  <a:pt x="301" y="368"/>
                  <a:pt x="304" y="363"/>
                </a:cubicBezTo>
                <a:cubicBezTo>
                  <a:pt x="308"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3"/>
                </a:lnTo>
                <a:lnTo>
                  <a:pt x="426" y="170"/>
                </a:lnTo>
                <a:close/>
                <a:moveTo>
                  <a:pt x="338" y="107"/>
                </a:moveTo>
                <a:lnTo>
                  <a:pt x="338" y="65"/>
                </a:lnTo>
                <a:lnTo>
                  <a:pt x="319" y="65"/>
                </a:lnTo>
                <a:lnTo>
                  <a:pt x="319" y="106"/>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2"/>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3" y="526"/>
                </a:lnTo>
                <a:lnTo>
                  <a:pt x="448" y="633"/>
                </a:lnTo>
                <a:lnTo>
                  <a:pt x="216" y="633"/>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3" name="Freeform 35"/>
          <p:cNvSpPr>
            <a:spLocks noEditPoints="1"/>
          </p:cNvSpPr>
          <p:nvPr/>
        </p:nvSpPr>
        <p:spPr bwMode="auto">
          <a:xfrm>
            <a:off x="3306763" y="1662113"/>
            <a:ext cx="415925" cy="392113"/>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4" name="Freeform 36"/>
          <p:cNvSpPr>
            <a:spLocks noEditPoints="1"/>
          </p:cNvSpPr>
          <p:nvPr/>
        </p:nvSpPr>
        <p:spPr bwMode="auto">
          <a:xfrm>
            <a:off x="889000" y="4433888"/>
            <a:ext cx="360363" cy="357188"/>
          </a:xfrm>
          <a:custGeom>
            <a:avLst/>
            <a:gdLst>
              <a:gd name="T0" fmla="*/ 553 w 612"/>
              <a:gd name="T1" fmla="*/ 521 h 605"/>
              <a:gd name="T2" fmla="*/ 490 w 612"/>
              <a:gd name="T3" fmla="*/ 521 h 605"/>
              <a:gd name="T4" fmla="*/ 590 w 612"/>
              <a:gd name="T5" fmla="*/ 58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8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8"/>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8"/>
                </a:cubicBezTo>
                <a:close/>
                <a:moveTo>
                  <a:pt x="221" y="215"/>
                </a:moveTo>
                <a:lnTo>
                  <a:pt x="239" y="197"/>
                </a:lnTo>
                <a:lnTo>
                  <a:pt x="255" y="206"/>
                </a:lnTo>
                <a:lnTo>
                  <a:pt x="246" y="190"/>
                </a:lnTo>
                <a:lnTo>
                  <a:pt x="264" y="172"/>
                </a:lnTo>
                <a:lnTo>
                  <a:pt x="266" y="171"/>
                </a:lnTo>
                <a:cubicBezTo>
                  <a:pt x="270" y="160"/>
                  <a:pt x="272" y="151"/>
                  <a:pt x="272" y="141"/>
                </a:cubicBezTo>
                <a:cubicBezTo>
                  <a:pt x="272" y="69"/>
                  <a:pt x="203" y="0"/>
                  <a:pt x="131" y="1"/>
                </a:cubicBezTo>
                <a:cubicBezTo>
                  <a:pt x="131" y="1"/>
                  <a:pt x="123" y="9"/>
                  <a:pt x="118" y="13"/>
                </a:cubicBezTo>
                <a:cubicBezTo>
                  <a:pt x="176" y="71"/>
                  <a:pt x="171" y="61"/>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0"/>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5" name="Freeform 37"/>
          <p:cNvSpPr/>
          <p:nvPr/>
        </p:nvSpPr>
        <p:spPr bwMode="auto">
          <a:xfrm>
            <a:off x="1592263" y="4522788"/>
            <a:ext cx="204788" cy="234950"/>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6" name="Freeform 38"/>
          <p:cNvSpPr/>
          <p:nvPr/>
        </p:nvSpPr>
        <p:spPr bwMode="auto">
          <a:xfrm>
            <a:off x="1646238" y="4432300"/>
            <a:ext cx="98425" cy="214313"/>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7" name="Freeform 39"/>
          <p:cNvSpPr>
            <a:spLocks noEditPoints="1"/>
          </p:cNvSpPr>
          <p:nvPr/>
        </p:nvSpPr>
        <p:spPr bwMode="auto">
          <a:xfrm>
            <a:off x="3910013" y="3833813"/>
            <a:ext cx="261938" cy="355600"/>
          </a:xfrm>
          <a:custGeom>
            <a:avLst/>
            <a:gdLst>
              <a:gd name="T0" fmla="*/ 58 w 443"/>
              <a:gd name="T1" fmla="*/ 98 h 605"/>
              <a:gd name="T2" fmla="*/ 49 w 443"/>
              <a:gd name="T3" fmla="*/ 605 h 605"/>
              <a:gd name="T4" fmla="*/ 443 w 443"/>
              <a:gd name="T5" fmla="*/ 148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8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8"/>
                </a:cubicBezTo>
                <a:lnTo>
                  <a:pt x="0" y="556"/>
                </a:lnTo>
                <a:cubicBezTo>
                  <a:pt x="0" y="581"/>
                  <a:pt x="24" y="605"/>
                  <a:pt x="49" y="605"/>
                </a:cubicBezTo>
                <a:lnTo>
                  <a:pt x="394" y="605"/>
                </a:lnTo>
                <a:cubicBezTo>
                  <a:pt x="419" y="605"/>
                  <a:pt x="443" y="581"/>
                  <a:pt x="443" y="556"/>
                </a:cubicBezTo>
                <a:lnTo>
                  <a:pt x="443" y="148"/>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8"/>
                </a:cubicBezTo>
                <a:cubicBezTo>
                  <a:pt x="156" y="497"/>
                  <a:pt x="160" y="524"/>
                  <a:pt x="152" y="524"/>
                </a:cubicBezTo>
                <a:lnTo>
                  <a:pt x="98" y="524"/>
                </a:lnTo>
                <a:cubicBezTo>
                  <a:pt x="95" y="524"/>
                  <a:pt x="94" y="523"/>
                  <a:pt x="94" y="519"/>
                </a:cubicBezTo>
                <a:lnTo>
                  <a:pt x="94" y="464"/>
                </a:lnTo>
                <a:close/>
                <a:moveTo>
                  <a:pt x="152" y="539"/>
                </a:moveTo>
                <a:cubicBezTo>
                  <a:pt x="181" y="539"/>
                  <a:pt x="170" y="507"/>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8"/>
                  <a:pt x="78" y="239"/>
                </a:cubicBezTo>
                <a:lnTo>
                  <a:pt x="78" y="300"/>
                </a:lnTo>
                <a:cubicBezTo>
                  <a:pt x="78" y="309"/>
                  <a:pt x="86" y="317"/>
                  <a:pt x="95" y="317"/>
                </a:cubicBezTo>
                <a:lnTo>
                  <a:pt x="155" y="317"/>
                </a:lnTo>
                <a:cubicBezTo>
                  <a:pt x="179" y="317"/>
                  <a:pt x="172" y="279"/>
                  <a:pt x="171" y="255"/>
                </a:cubicBezTo>
                <a:lnTo>
                  <a:pt x="210" y="222"/>
                </a:lnTo>
                <a:cubicBezTo>
                  <a:pt x="210" y="222"/>
                  <a:pt x="207" y="220"/>
                  <a:pt x="207" y="220"/>
                </a:cubicBezTo>
                <a:cubicBezTo>
                  <a:pt x="192" y="220"/>
                  <a:pt x="180" y="233"/>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8" name="Freeform 40"/>
          <p:cNvSpPr>
            <a:spLocks noEditPoints="1"/>
          </p:cNvSpPr>
          <p:nvPr/>
        </p:nvSpPr>
        <p:spPr bwMode="auto">
          <a:xfrm>
            <a:off x="3838575" y="3317875"/>
            <a:ext cx="400050" cy="371475"/>
          </a:xfrm>
          <a:custGeom>
            <a:avLst/>
            <a:gdLst>
              <a:gd name="T0" fmla="*/ 373 w 678"/>
              <a:gd name="T1" fmla="*/ 551 h 630"/>
              <a:gd name="T2" fmla="*/ 280 w 678"/>
              <a:gd name="T3" fmla="*/ 592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1 h 630"/>
              <a:gd name="T30" fmla="*/ 270 w 678"/>
              <a:gd name="T31" fmla="*/ 410 h 630"/>
              <a:gd name="T32" fmla="*/ 263 w 678"/>
              <a:gd name="T33" fmla="*/ 122 h 630"/>
              <a:gd name="T34" fmla="*/ 322 w 678"/>
              <a:gd name="T35" fmla="*/ 145 h 630"/>
              <a:gd name="T36" fmla="*/ 511 w 678"/>
              <a:gd name="T37" fmla="*/ 145 h 630"/>
              <a:gd name="T38" fmla="*/ 486 w 678"/>
              <a:gd name="T39" fmla="*/ 405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2"/>
                </a:lnTo>
                <a:lnTo>
                  <a:pt x="280" y="592"/>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1"/>
                </a:lnTo>
                <a:cubicBezTo>
                  <a:pt x="308" y="428"/>
                  <a:pt x="304" y="432"/>
                  <a:pt x="300" y="429"/>
                </a:cubicBezTo>
                <a:lnTo>
                  <a:pt x="270" y="410"/>
                </a:lnTo>
                <a:cubicBezTo>
                  <a:pt x="266" y="407"/>
                  <a:pt x="263" y="399"/>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5"/>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89"/>
                  <a:pt x="69" y="509"/>
                  <a:pt x="90" y="515"/>
                </a:cubicBezTo>
                <a:lnTo>
                  <a:pt x="90" y="515"/>
                </a:lnTo>
                <a:lnTo>
                  <a:pt x="0" y="586"/>
                </a:lnTo>
                <a:lnTo>
                  <a:pt x="0" y="630"/>
                </a:lnTo>
                <a:lnTo>
                  <a:pt x="678" y="630"/>
                </a:lnTo>
                <a:lnTo>
                  <a:pt x="678" y="586"/>
                </a:lnTo>
                <a:lnTo>
                  <a:pt x="582" y="516"/>
                </a:lnTo>
                <a:cubicBezTo>
                  <a:pt x="604" y="511"/>
                  <a:pt x="621" y="490"/>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89" name="Freeform 41"/>
          <p:cNvSpPr>
            <a:spLocks noEditPoints="1"/>
          </p:cNvSpPr>
          <p:nvPr/>
        </p:nvSpPr>
        <p:spPr bwMode="auto">
          <a:xfrm>
            <a:off x="2089150" y="3870325"/>
            <a:ext cx="347663" cy="347663"/>
          </a:xfrm>
          <a:custGeom>
            <a:avLst/>
            <a:gdLst>
              <a:gd name="T0" fmla="*/ 584 w 591"/>
              <a:gd name="T1" fmla="*/ 216 h 591"/>
              <a:gd name="T2" fmla="*/ 509 w 591"/>
              <a:gd name="T3" fmla="*/ 82 h 591"/>
              <a:gd name="T4" fmla="*/ 370 w 591"/>
              <a:gd name="T5" fmla="*/ 6 h 591"/>
              <a:gd name="T6" fmla="*/ 370 w 591"/>
              <a:gd name="T7" fmla="*/ 216 h 591"/>
              <a:gd name="T8" fmla="*/ 584 w 591"/>
              <a:gd name="T9" fmla="*/ 216 h 591"/>
              <a:gd name="T10" fmla="*/ 299 w 591"/>
              <a:gd name="T11" fmla="*/ 252 h 591"/>
              <a:gd name="T12" fmla="*/ 299 w 591"/>
              <a:gd name="T13" fmla="*/ 0 h 591"/>
              <a:gd name="T14" fmla="*/ 111 w 591"/>
              <a:gd name="T15" fmla="*/ 82 h 591"/>
              <a:gd name="T16" fmla="*/ 111 w 591"/>
              <a:gd name="T17" fmla="*/ 481 h 591"/>
              <a:gd name="T18" fmla="*/ 509 w 591"/>
              <a:gd name="T19" fmla="*/ 481 h 591"/>
              <a:gd name="T20" fmla="*/ 591 w 591"/>
              <a:gd name="T21" fmla="*/ 287 h 591"/>
              <a:gd name="T22" fmla="*/ 334 w 591"/>
              <a:gd name="T23" fmla="*/ 287 h 591"/>
              <a:gd name="T24" fmla="*/ 299 w 591"/>
              <a:gd name="T25" fmla="*/ 252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1" h="591">
                <a:moveTo>
                  <a:pt x="584" y="216"/>
                </a:moveTo>
                <a:cubicBezTo>
                  <a:pt x="572" y="167"/>
                  <a:pt x="547" y="121"/>
                  <a:pt x="509" y="82"/>
                </a:cubicBezTo>
                <a:cubicBezTo>
                  <a:pt x="469" y="43"/>
                  <a:pt x="421" y="17"/>
                  <a:pt x="370" y="6"/>
                </a:cubicBezTo>
                <a:lnTo>
                  <a:pt x="370" y="216"/>
                </a:lnTo>
                <a:lnTo>
                  <a:pt x="584" y="216"/>
                </a:lnTo>
                <a:close/>
                <a:moveTo>
                  <a:pt x="299" y="252"/>
                </a:moveTo>
                <a:lnTo>
                  <a:pt x="299" y="0"/>
                </a:lnTo>
                <a:cubicBezTo>
                  <a:pt x="231" y="3"/>
                  <a:pt x="163" y="30"/>
                  <a:pt x="111" y="82"/>
                </a:cubicBezTo>
                <a:cubicBezTo>
                  <a:pt x="0" y="192"/>
                  <a:pt x="0" y="371"/>
                  <a:pt x="111" y="481"/>
                </a:cubicBezTo>
                <a:cubicBezTo>
                  <a:pt x="220" y="591"/>
                  <a:pt x="399" y="591"/>
                  <a:pt x="509" y="481"/>
                </a:cubicBezTo>
                <a:cubicBezTo>
                  <a:pt x="563" y="427"/>
                  <a:pt x="590" y="357"/>
                  <a:pt x="591" y="287"/>
                </a:cubicBezTo>
                <a:lnTo>
                  <a:pt x="334" y="287"/>
                </a:lnTo>
                <a:cubicBezTo>
                  <a:pt x="315" y="287"/>
                  <a:pt x="299" y="271"/>
                  <a:pt x="299" y="252"/>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0" name="Freeform 42"/>
          <p:cNvSpPr>
            <a:spLocks noEditPoints="1"/>
          </p:cNvSpPr>
          <p:nvPr/>
        </p:nvSpPr>
        <p:spPr bwMode="auto">
          <a:xfrm>
            <a:off x="2744788" y="3336925"/>
            <a:ext cx="287338" cy="354013"/>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0"/>
                  <a:pt x="178" y="75"/>
                  <a:pt x="246" y="75"/>
                </a:cubicBezTo>
                <a:cubicBezTo>
                  <a:pt x="315" y="75"/>
                  <a:pt x="370" y="130"/>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1"/>
                  <a:pt x="212" y="336"/>
                  <a:pt x="243" y="336"/>
                </a:cubicBezTo>
                <a:cubicBezTo>
                  <a:pt x="274" y="336"/>
                  <a:pt x="299" y="361"/>
                  <a:pt x="299" y="392"/>
                </a:cubicBezTo>
                <a:cubicBezTo>
                  <a:pt x="299" y="411"/>
                  <a:pt x="290" y="428"/>
                  <a:pt x="276" y="438"/>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1" name="Freeform 43"/>
          <p:cNvSpPr>
            <a:spLocks noEditPoints="1"/>
          </p:cNvSpPr>
          <p:nvPr/>
        </p:nvSpPr>
        <p:spPr bwMode="auto">
          <a:xfrm>
            <a:off x="3832225" y="2808288"/>
            <a:ext cx="474663" cy="400050"/>
          </a:xfrm>
          <a:custGeom>
            <a:avLst/>
            <a:gdLst>
              <a:gd name="T0" fmla="*/ 564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4 w 803"/>
              <a:gd name="T23" fmla="*/ 334 h 678"/>
              <a:gd name="T24" fmla="*/ 564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4"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4" y="334"/>
                </a:lnTo>
                <a:lnTo>
                  <a:pt x="564" y="421"/>
                </a:lnTo>
                <a:close/>
                <a:moveTo>
                  <a:pt x="737" y="218"/>
                </a:moveTo>
                <a:cubicBezTo>
                  <a:pt x="680" y="0"/>
                  <a:pt x="440" y="137"/>
                  <a:pt x="401" y="161"/>
                </a:cubicBezTo>
                <a:cubicBezTo>
                  <a:pt x="360" y="136"/>
                  <a:pt x="123" y="1"/>
                  <a:pt x="66" y="218"/>
                </a:cubicBezTo>
                <a:cubicBezTo>
                  <a:pt x="0" y="469"/>
                  <a:pt x="400" y="676"/>
                  <a:pt x="402" y="678"/>
                </a:cubicBezTo>
                <a:cubicBezTo>
                  <a:pt x="402" y="678"/>
                  <a:pt x="803" y="466"/>
                  <a:pt x="737" y="218"/>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2" name="Freeform 44"/>
          <p:cNvSpPr>
            <a:spLocks noEditPoints="1"/>
          </p:cNvSpPr>
          <p:nvPr/>
        </p:nvSpPr>
        <p:spPr bwMode="auto">
          <a:xfrm>
            <a:off x="2722563" y="2252663"/>
            <a:ext cx="331788" cy="360363"/>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6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6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6"/>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6"/>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3" name="Freeform 45"/>
          <p:cNvSpPr>
            <a:spLocks noEditPoints="1"/>
          </p:cNvSpPr>
          <p:nvPr/>
        </p:nvSpPr>
        <p:spPr bwMode="auto">
          <a:xfrm>
            <a:off x="1549400" y="2239963"/>
            <a:ext cx="288925" cy="373063"/>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4" name="Freeform 46"/>
          <p:cNvSpPr>
            <a:spLocks noEditPoints="1"/>
          </p:cNvSpPr>
          <p:nvPr/>
        </p:nvSpPr>
        <p:spPr bwMode="auto">
          <a:xfrm>
            <a:off x="1530350" y="2768600"/>
            <a:ext cx="328613" cy="361950"/>
          </a:xfrm>
          <a:custGeom>
            <a:avLst/>
            <a:gdLst>
              <a:gd name="T0" fmla="*/ 78 w 556"/>
              <a:gd name="T1" fmla="*/ 285 h 614"/>
              <a:gd name="T2" fmla="*/ 94 w 556"/>
              <a:gd name="T3" fmla="*/ 292 h 614"/>
              <a:gd name="T4" fmla="*/ 113 w 556"/>
              <a:gd name="T5" fmla="*/ 298 h 614"/>
              <a:gd name="T6" fmla="*/ 132 w 556"/>
              <a:gd name="T7" fmla="*/ 303 h 614"/>
              <a:gd name="T8" fmla="*/ 158 w 556"/>
              <a:gd name="T9" fmla="*/ 308 h 614"/>
              <a:gd name="T10" fmla="*/ 182 w 556"/>
              <a:gd name="T11" fmla="*/ 311 h 614"/>
              <a:gd name="T12" fmla="*/ 215 w 556"/>
              <a:gd name="T13" fmla="*/ 312 h 614"/>
              <a:gd name="T14" fmla="*/ 248 w 556"/>
              <a:gd name="T15" fmla="*/ 311 h 614"/>
              <a:gd name="T16" fmla="*/ 272 w 556"/>
              <a:gd name="T17" fmla="*/ 308 h 614"/>
              <a:gd name="T18" fmla="*/ 298 w 556"/>
              <a:gd name="T19" fmla="*/ 303 h 614"/>
              <a:gd name="T20" fmla="*/ 317 w 556"/>
              <a:gd name="T21" fmla="*/ 298 h 614"/>
              <a:gd name="T22" fmla="*/ 336 w 556"/>
              <a:gd name="T23" fmla="*/ 292 h 614"/>
              <a:gd name="T24" fmla="*/ 352 w 556"/>
              <a:gd name="T25" fmla="*/ 286 h 614"/>
              <a:gd name="T26" fmla="*/ 389 w 556"/>
              <a:gd name="T27" fmla="*/ 253 h 614"/>
              <a:gd name="T28" fmla="*/ 41 w 556"/>
              <a:gd name="T29" fmla="*/ 253 h 614"/>
              <a:gd name="T30" fmla="*/ 462 w 556"/>
              <a:gd name="T31" fmla="*/ 302 h 614"/>
              <a:gd name="T32" fmla="*/ 430 w 556"/>
              <a:gd name="T33" fmla="*/ 307 h 614"/>
              <a:gd name="T34" fmla="*/ 426 w 556"/>
              <a:gd name="T35" fmla="*/ 272 h 614"/>
              <a:gd name="T36" fmla="*/ 4 w 556"/>
              <a:gd name="T37" fmla="*/ 272 h 614"/>
              <a:gd name="T38" fmla="*/ 0 w 556"/>
              <a:gd name="T39" fmla="*/ 526 h 614"/>
              <a:gd name="T40" fmla="*/ 343 w 556"/>
              <a:gd name="T41" fmla="*/ 614 h 614"/>
              <a:gd name="T42" fmla="*/ 430 w 556"/>
              <a:gd name="T43" fmla="*/ 485 h 614"/>
              <a:gd name="T44" fmla="*/ 556 w 556"/>
              <a:gd name="T45" fmla="*/ 396 h 614"/>
              <a:gd name="T46" fmla="*/ 462 w 556"/>
              <a:gd name="T47" fmla="*/ 448 h 614"/>
              <a:gd name="T48" fmla="*/ 430 w 556"/>
              <a:gd name="T49" fmla="*/ 437 h 614"/>
              <a:gd name="T50" fmla="*/ 462 w 556"/>
              <a:gd name="T51" fmla="*/ 345 h 614"/>
              <a:gd name="T52" fmla="*/ 462 w 556"/>
              <a:gd name="T53" fmla="*/ 448 h 614"/>
              <a:gd name="T54" fmla="*/ 139 w 556"/>
              <a:gd name="T55" fmla="*/ 143 h 614"/>
              <a:gd name="T56" fmla="*/ 162 w 556"/>
              <a:gd name="T57" fmla="*/ 53 h 614"/>
              <a:gd name="T58" fmla="*/ 116 w 556"/>
              <a:gd name="T59" fmla="*/ 53 h 614"/>
              <a:gd name="T60" fmla="*/ 139 w 556"/>
              <a:gd name="T61" fmla="*/ 143 h 614"/>
              <a:gd name="T62" fmla="*/ 211 w 556"/>
              <a:gd name="T63" fmla="*/ 114 h 614"/>
              <a:gd name="T64" fmla="*/ 234 w 556"/>
              <a:gd name="T65" fmla="*/ 23 h 614"/>
              <a:gd name="T66" fmla="*/ 188 w 556"/>
              <a:gd name="T67" fmla="*/ 23 h 614"/>
              <a:gd name="T68" fmla="*/ 211 w 556"/>
              <a:gd name="T69" fmla="*/ 114 h 614"/>
              <a:gd name="T70" fmla="*/ 283 w 556"/>
              <a:gd name="T71" fmla="*/ 172 h 614"/>
              <a:gd name="T72" fmla="*/ 305 w 556"/>
              <a:gd name="T73" fmla="*/ 82 h 614"/>
              <a:gd name="T74" fmla="*/ 260 w 556"/>
              <a:gd name="T75" fmla="*/ 82 h 614"/>
              <a:gd name="T76" fmla="*/ 283 w 556"/>
              <a:gd name="T77" fmla="*/ 17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6" h="614">
                <a:moveTo>
                  <a:pt x="55" y="272"/>
                </a:moveTo>
                <a:cubicBezTo>
                  <a:pt x="61" y="276"/>
                  <a:pt x="69" y="281"/>
                  <a:pt x="78" y="285"/>
                </a:cubicBezTo>
                <a:cubicBezTo>
                  <a:pt x="79" y="286"/>
                  <a:pt x="79" y="286"/>
                  <a:pt x="80" y="286"/>
                </a:cubicBezTo>
                <a:cubicBezTo>
                  <a:pt x="84" y="288"/>
                  <a:pt x="89" y="290"/>
                  <a:pt x="94" y="292"/>
                </a:cubicBezTo>
                <a:cubicBezTo>
                  <a:pt x="94" y="292"/>
                  <a:pt x="95" y="293"/>
                  <a:pt x="95" y="293"/>
                </a:cubicBezTo>
                <a:cubicBezTo>
                  <a:pt x="101" y="295"/>
                  <a:pt x="107" y="297"/>
                  <a:pt x="113" y="298"/>
                </a:cubicBezTo>
                <a:cubicBezTo>
                  <a:pt x="114" y="299"/>
                  <a:pt x="115" y="299"/>
                  <a:pt x="116" y="299"/>
                </a:cubicBezTo>
                <a:cubicBezTo>
                  <a:pt x="121" y="301"/>
                  <a:pt x="126" y="302"/>
                  <a:pt x="132" y="303"/>
                </a:cubicBezTo>
                <a:cubicBezTo>
                  <a:pt x="134" y="304"/>
                  <a:pt x="135" y="304"/>
                  <a:pt x="137" y="304"/>
                </a:cubicBezTo>
                <a:cubicBezTo>
                  <a:pt x="144" y="306"/>
                  <a:pt x="151" y="307"/>
                  <a:pt x="158" y="308"/>
                </a:cubicBezTo>
                <a:cubicBezTo>
                  <a:pt x="159" y="308"/>
                  <a:pt x="161" y="308"/>
                  <a:pt x="162" y="309"/>
                </a:cubicBezTo>
                <a:cubicBezTo>
                  <a:pt x="168" y="309"/>
                  <a:pt x="175" y="310"/>
                  <a:pt x="182" y="311"/>
                </a:cubicBezTo>
                <a:cubicBezTo>
                  <a:pt x="184" y="311"/>
                  <a:pt x="187" y="311"/>
                  <a:pt x="189" y="311"/>
                </a:cubicBezTo>
                <a:cubicBezTo>
                  <a:pt x="197" y="312"/>
                  <a:pt x="206" y="312"/>
                  <a:pt x="215" y="312"/>
                </a:cubicBezTo>
                <a:cubicBezTo>
                  <a:pt x="224" y="312"/>
                  <a:pt x="233" y="312"/>
                  <a:pt x="241" y="311"/>
                </a:cubicBezTo>
                <a:cubicBezTo>
                  <a:pt x="243" y="311"/>
                  <a:pt x="246" y="311"/>
                  <a:pt x="248" y="311"/>
                </a:cubicBezTo>
                <a:cubicBezTo>
                  <a:pt x="255" y="310"/>
                  <a:pt x="262" y="309"/>
                  <a:pt x="268" y="309"/>
                </a:cubicBezTo>
                <a:cubicBezTo>
                  <a:pt x="269" y="308"/>
                  <a:pt x="271" y="308"/>
                  <a:pt x="272" y="308"/>
                </a:cubicBezTo>
                <a:cubicBezTo>
                  <a:pt x="279" y="307"/>
                  <a:pt x="286" y="306"/>
                  <a:pt x="293" y="304"/>
                </a:cubicBezTo>
                <a:cubicBezTo>
                  <a:pt x="295" y="304"/>
                  <a:pt x="296" y="304"/>
                  <a:pt x="298" y="303"/>
                </a:cubicBezTo>
                <a:cubicBezTo>
                  <a:pt x="304" y="302"/>
                  <a:pt x="309" y="301"/>
                  <a:pt x="314" y="299"/>
                </a:cubicBezTo>
                <a:cubicBezTo>
                  <a:pt x="315" y="299"/>
                  <a:pt x="316" y="299"/>
                  <a:pt x="317" y="298"/>
                </a:cubicBezTo>
                <a:cubicBezTo>
                  <a:pt x="324" y="297"/>
                  <a:pt x="329" y="295"/>
                  <a:pt x="335" y="293"/>
                </a:cubicBezTo>
                <a:cubicBezTo>
                  <a:pt x="335" y="293"/>
                  <a:pt x="336" y="292"/>
                  <a:pt x="336" y="292"/>
                </a:cubicBezTo>
                <a:cubicBezTo>
                  <a:pt x="341" y="290"/>
                  <a:pt x="346" y="288"/>
                  <a:pt x="350" y="286"/>
                </a:cubicBezTo>
                <a:cubicBezTo>
                  <a:pt x="351" y="286"/>
                  <a:pt x="351" y="286"/>
                  <a:pt x="352" y="286"/>
                </a:cubicBezTo>
                <a:cubicBezTo>
                  <a:pt x="361" y="281"/>
                  <a:pt x="369" y="276"/>
                  <a:pt x="375" y="272"/>
                </a:cubicBezTo>
                <a:cubicBezTo>
                  <a:pt x="384" y="264"/>
                  <a:pt x="389" y="258"/>
                  <a:pt x="389" y="253"/>
                </a:cubicBezTo>
                <a:cubicBezTo>
                  <a:pt x="389" y="236"/>
                  <a:pt x="328" y="193"/>
                  <a:pt x="215" y="193"/>
                </a:cubicBezTo>
                <a:cubicBezTo>
                  <a:pt x="102" y="193"/>
                  <a:pt x="41" y="236"/>
                  <a:pt x="41" y="253"/>
                </a:cubicBezTo>
                <a:cubicBezTo>
                  <a:pt x="41" y="258"/>
                  <a:pt x="46" y="264"/>
                  <a:pt x="55" y="272"/>
                </a:cubicBezTo>
                <a:close/>
                <a:moveTo>
                  <a:pt x="462" y="302"/>
                </a:moveTo>
                <a:lnTo>
                  <a:pt x="462" y="302"/>
                </a:lnTo>
                <a:cubicBezTo>
                  <a:pt x="451" y="302"/>
                  <a:pt x="440" y="304"/>
                  <a:pt x="430" y="307"/>
                </a:cubicBezTo>
                <a:lnTo>
                  <a:pt x="430" y="272"/>
                </a:lnTo>
                <a:lnTo>
                  <a:pt x="426" y="272"/>
                </a:lnTo>
                <a:cubicBezTo>
                  <a:pt x="407" y="318"/>
                  <a:pt x="320" y="353"/>
                  <a:pt x="215" y="353"/>
                </a:cubicBezTo>
                <a:cubicBezTo>
                  <a:pt x="110" y="353"/>
                  <a:pt x="23" y="318"/>
                  <a:pt x="4" y="272"/>
                </a:cubicBezTo>
                <a:lnTo>
                  <a:pt x="0" y="272"/>
                </a:lnTo>
                <a:lnTo>
                  <a:pt x="0" y="526"/>
                </a:lnTo>
                <a:cubicBezTo>
                  <a:pt x="0" y="575"/>
                  <a:pt x="39" y="614"/>
                  <a:pt x="88" y="614"/>
                </a:cubicBezTo>
                <a:lnTo>
                  <a:pt x="343" y="614"/>
                </a:lnTo>
                <a:cubicBezTo>
                  <a:pt x="391" y="614"/>
                  <a:pt x="430" y="575"/>
                  <a:pt x="430" y="526"/>
                </a:cubicBezTo>
                <a:lnTo>
                  <a:pt x="430" y="485"/>
                </a:lnTo>
                <a:cubicBezTo>
                  <a:pt x="440" y="489"/>
                  <a:pt x="451" y="491"/>
                  <a:pt x="462" y="491"/>
                </a:cubicBezTo>
                <a:cubicBezTo>
                  <a:pt x="514" y="491"/>
                  <a:pt x="556" y="448"/>
                  <a:pt x="556" y="396"/>
                </a:cubicBezTo>
                <a:cubicBezTo>
                  <a:pt x="556" y="344"/>
                  <a:pt x="514" y="302"/>
                  <a:pt x="462" y="302"/>
                </a:cubicBezTo>
                <a:close/>
                <a:moveTo>
                  <a:pt x="462" y="448"/>
                </a:moveTo>
                <a:lnTo>
                  <a:pt x="462" y="448"/>
                </a:lnTo>
                <a:cubicBezTo>
                  <a:pt x="450" y="448"/>
                  <a:pt x="439" y="444"/>
                  <a:pt x="430" y="437"/>
                </a:cubicBezTo>
                <a:lnTo>
                  <a:pt x="430" y="356"/>
                </a:lnTo>
                <a:cubicBezTo>
                  <a:pt x="439" y="349"/>
                  <a:pt x="450" y="345"/>
                  <a:pt x="462" y="345"/>
                </a:cubicBezTo>
                <a:cubicBezTo>
                  <a:pt x="490" y="345"/>
                  <a:pt x="513" y="368"/>
                  <a:pt x="513" y="396"/>
                </a:cubicBezTo>
                <a:cubicBezTo>
                  <a:pt x="513" y="425"/>
                  <a:pt x="490" y="448"/>
                  <a:pt x="462" y="448"/>
                </a:cubicBezTo>
                <a:close/>
                <a:moveTo>
                  <a:pt x="139" y="143"/>
                </a:moveTo>
                <a:lnTo>
                  <a:pt x="139" y="143"/>
                </a:lnTo>
                <a:cubicBezTo>
                  <a:pt x="152" y="143"/>
                  <a:pt x="162" y="133"/>
                  <a:pt x="162" y="120"/>
                </a:cubicBezTo>
                <a:lnTo>
                  <a:pt x="162" y="53"/>
                </a:lnTo>
                <a:cubicBezTo>
                  <a:pt x="162" y="40"/>
                  <a:pt x="152" y="30"/>
                  <a:pt x="139" y="30"/>
                </a:cubicBezTo>
                <a:cubicBezTo>
                  <a:pt x="126" y="30"/>
                  <a:pt x="116" y="40"/>
                  <a:pt x="116" y="53"/>
                </a:cubicBezTo>
                <a:lnTo>
                  <a:pt x="116" y="120"/>
                </a:lnTo>
                <a:cubicBezTo>
                  <a:pt x="116" y="133"/>
                  <a:pt x="126" y="143"/>
                  <a:pt x="139" y="143"/>
                </a:cubicBezTo>
                <a:close/>
                <a:moveTo>
                  <a:pt x="211" y="114"/>
                </a:moveTo>
                <a:lnTo>
                  <a:pt x="211" y="114"/>
                </a:lnTo>
                <a:cubicBezTo>
                  <a:pt x="223" y="114"/>
                  <a:pt x="234" y="103"/>
                  <a:pt x="234" y="91"/>
                </a:cubicBezTo>
                <a:lnTo>
                  <a:pt x="234" y="23"/>
                </a:lnTo>
                <a:cubicBezTo>
                  <a:pt x="234" y="11"/>
                  <a:pt x="223" y="0"/>
                  <a:pt x="211" y="0"/>
                </a:cubicBezTo>
                <a:cubicBezTo>
                  <a:pt x="198" y="0"/>
                  <a:pt x="188" y="11"/>
                  <a:pt x="188" y="23"/>
                </a:cubicBezTo>
                <a:lnTo>
                  <a:pt x="188" y="91"/>
                </a:lnTo>
                <a:cubicBezTo>
                  <a:pt x="188" y="103"/>
                  <a:pt x="198" y="114"/>
                  <a:pt x="211" y="114"/>
                </a:cubicBezTo>
                <a:close/>
                <a:moveTo>
                  <a:pt x="283" y="172"/>
                </a:moveTo>
                <a:lnTo>
                  <a:pt x="283" y="172"/>
                </a:lnTo>
                <a:cubicBezTo>
                  <a:pt x="295" y="172"/>
                  <a:pt x="305" y="162"/>
                  <a:pt x="305" y="149"/>
                </a:cubicBezTo>
                <a:lnTo>
                  <a:pt x="305" y="82"/>
                </a:lnTo>
                <a:cubicBezTo>
                  <a:pt x="305" y="69"/>
                  <a:pt x="295" y="59"/>
                  <a:pt x="283" y="59"/>
                </a:cubicBezTo>
                <a:cubicBezTo>
                  <a:pt x="270" y="59"/>
                  <a:pt x="260" y="69"/>
                  <a:pt x="260" y="82"/>
                </a:cubicBezTo>
                <a:lnTo>
                  <a:pt x="260" y="149"/>
                </a:lnTo>
                <a:cubicBezTo>
                  <a:pt x="260" y="162"/>
                  <a:pt x="270" y="172"/>
                  <a:pt x="283" y="172"/>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5" name="Freeform 47"/>
          <p:cNvSpPr/>
          <p:nvPr/>
        </p:nvSpPr>
        <p:spPr bwMode="auto">
          <a:xfrm>
            <a:off x="2025650" y="1658938"/>
            <a:ext cx="376238" cy="346075"/>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29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5"/>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29"/>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6" name="Freeform 48"/>
          <p:cNvSpPr>
            <a:spLocks noEditPoints="1"/>
          </p:cNvSpPr>
          <p:nvPr/>
        </p:nvSpPr>
        <p:spPr bwMode="auto">
          <a:xfrm>
            <a:off x="3333750" y="3336925"/>
            <a:ext cx="369888" cy="35560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7" name="Freeform 49"/>
          <p:cNvSpPr>
            <a:spLocks noEditPoints="1"/>
          </p:cNvSpPr>
          <p:nvPr/>
        </p:nvSpPr>
        <p:spPr bwMode="auto">
          <a:xfrm>
            <a:off x="2095500" y="4422775"/>
            <a:ext cx="352425" cy="344488"/>
          </a:xfrm>
          <a:custGeom>
            <a:avLst/>
            <a:gdLst>
              <a:gd name="T0" fmla="*/ 25 w 596"/>
              <a:gd name="T1" fmla="*/ 345 h 583"/>
              <a:gd name="T2" fmla="*/ 25 w 596"/>
              <a:gd name="T3" fmla="*/ 62 h 583"/>
              <a:gd name="T4" fmla="*/ 61 w 596"/>
              <a:gd name="T5" fmla="*/ 26 h 583"/>
              <a:gd name="T6" fmla="*/ 534 w 596"/>
              <a:gd name="T7" fmla="*/ 26 h 583"/>
              <a:gd name="T8" fmla="*/ 570 w 596"/>
              <a:gd name="T9" fmla="*/ 62 h 583"/>
              <a:gd name="T10" fmla="*/ 570 w 596"/>
              <a:gd name="T11" fmla="*/ 345 h 583"/>
              <a:gd name="T12" fmla="*/ 534 w 596"/>
              <a:gd name="T13" fmla="*/ 381 h 583"/>
              <a:gd name="T14" fmla="*/ 61 w 596"/>
              <a:gd name="T15" fmla="*/ 381 h 583"/>
              <a:gd name="T16" fmla="*/ 25 w 596"/>
              <a:gd name="T17" fmla="*/ 345 h 583"/>
              <a:gd name="T18" fmla="*/ 534 w 596"/>
              <a:gd name="T19" fmla="*/ 406 h 583"/>
              <a:gd name="T20" fmla="*/ 596 w 596"/>
              <a:gd name="T21" fmla="*/ 345 h 583"/>
              <a:gd name="T22" fmla="*/ 596 w 596"/>
              <a:gd name="T23" fmla="*/ 62 h 583"/>
              <a:gd name="T24" fmla="*/ 534 w 596"/>
              <a:gd name="T25" fmla="*/ 0 h 583"/>
              <a:gd name="T26" fmla="*/ 61 w 596"/>
              <a:gd name="T27" fmla="*/ 0 h 583"/>
              <a:gd name="T28" fmla="*/ 0 w 596"/>
              <a:gd name="T29" fmla="*/ 62 h 583"/>
              <a:gd name="T30" fmla="*/ 0 w 596"/>
              <a:gd name="T31" fmla="*/ 345 h 583"/>
              <a:gd name="T32" fmla="*/ 61 w 596"/>
              <a:gd name="T33" fmla="*/ 406 h 583"/>
              <a:gd name="T34" fmla="*/ 245 w 596"/>
              <a:gd name="T35" fmla="*/ 406 h 583"/>
              <a:gd name="T36" fmla="*/ 245 w 596"/>
              <a:gd name="T37" fmla="*/ 462 h 583"/>
              <a:gd name="T38" fmla="*/ 61 w 596"/>
              <a:gd name="T39" fmla="*/ 462 h 583"/>
              <a:gd name="T40" fmla="*/ 0 w 596"/>
              <a:gd name="T41" fmla="*/ 524 h 583"/>
              <a:gd name="T42" fmla="*/ 0 w 596"/>
              <a:gd name="T43" fmla="*/ 570 h 583"/>
              <a:gd name="T44" fmla="*/ 12 w 596"/>
              <a:gd name="T45" fmla="*/ 583 h 583"/>
              <a:gd name="T46" fmla="*/ 583 w 596"/>
              <a:gd name="T47" fmla="*/ 583 h 583"/>
              <a:gd name="T48" fmla="*/ 596 w 596"/>
              <a:gd name="T49" fmla="*/ 570 h 583"/>
              <a:gd name="T50" fmla="*/ 596 w 596"/>
              <a:gd name="T51" fmla="*/ 524 h 583"/>
              <a:gd name="T52" fmla="*/ 534 w 596"/>
              <a:gd name="T53" fmla="*/ 462 h 583"/>
              <a:gd name="T54" fmla="*/ 351 w 596"/>
              <a:gd name="T55" fmla="*/ 462 h 583"/>
              <a:gd name="T56" fmla="*/ 351 w 596"/>
              <a:gd name="T57" fmla="*/ 406 h 583"/>
              <a:gd name="T58" fmla="*/ 534 w 596"/>
              <a:gd name="T59" fmla="*/ 406 h 583"/>
              <a:gd name="T60" fmla="*/ 544 w 596"/>
              <a:gd name="T61" fmla="*/ 345 h 583"/>
              <a:gd name="T62" fmla="*/ 544 w 596"/>
              <a:gd name="T63" fmla="*/ 62 h 583"/>
              <a:gd name="T64" fmla="*/ 534 w 596"/>
              <a:gd name="T65" fmla="*/ 52 h 583"/>
              <a:gd name="T66" fmla="*/ 62 w 596"/>
              <a:gd name="T67" fmla="*/ 52 h 583"/>
              <a:gd name="T68" fmla="*/ 51 w 596"/>
              <a:gd name="T69" fmla="*/ 62 h 583"/>
              <a:gd name="T70" fmla="*/ 51 w 596"/>
              <a:gd name="T71" fmla="*/ 345 h 583"/>
              <a:gd name="T72" fmla="*/ 62 w 596"/>
              <a:gd name="T73" fmla="*/ 355 h 583"/>
              <a:gd name="T74" fmla="*/ 534 w 596"/>
              <a:gd name="T75" fmla="*/ 355 h 583"/>
              <a:gd name="T76" fmla="*/ 544 w 596"/>
              <a:gd name="T77" fmla="*/ 345 h 5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6" h="583">
                <a:moveTo>
                  <a:pt x="25" y="345"/>
                </a:moveTo>
                <a:lnTo>
                  <a:pt x="25" y="62"/>
                </a:lnTo>
                <a:cubicBezTo>
                  <a:pt x="25" y="42"/>
                  <a:pt x="42" y="26"/>
                  <a:pt x="61" y="26"/>
                </a:cubicBezTo>
                <a:lnTo>
                  <a:pt x="534" y="26"/>
                </a:lnTo>
                <a:cubicBezTo>
                  <a:pt x="554" y="26"/>
                  <a:pt x="570" y="42"/>
                  <a:pt x="570" y="62"/>
                </a:cubicBezTo>
                <a:lnTo>
                  <a:pt x="570" y="345"/>
                </a:lnTo>
                <a:cubicBezTo>
                  <a:pt x="570" y="364"/>
                  <a:pt x="554" y="381"/>
                  <a:pt x="534" y="381"/>
                </a:cubicBezTo>
                <a:lnTo>
                  <a:pt x="61" y="381"/>
                </a:lnTo>
                <a:cubicBezTo>
                  <a:pt x="42" y="381"/>
                  <a:pt x="25" y="364"/>
                  <a:pt x="25" y="345"/>
                </a:cubicBezTo>
                <a:close/>
                <a:moveTo>
                  <a:pt x="534" y="406"/>
                </a:moveTo>
                <a:cubicBezTo>
                  <a:pt x="568" y="406"/>
                  <a:pt x="596" y="379"/>
                  <a:pt x="596" y="345"/>
                </a:cubicBezTo>
                <a:lnTo>
                  <a:pt x="596" y="62"/>
                </a:lnTo>
                <a:cubicBezTo>
                  <a:pt x="596" y="28"/>
                  <a:pt x="568" y="0"/>
                  <a:pt x="534" y="0"/>
                </a:cubicBezTo>
                <a:lnTo>
                  <a:pt x="61" y="0"/>
                </a:lnTo>
                <a:cubicBezTo>
                  <a:pt x="27" y="0"/>
                  <a:pt x="0" y="28"/>
                  <a:pt x="0" y="62"/>
                </a:cubicBezTo>
                <a:lnTo>
                  <a:pt x="0" y="345"/>
                </a:lnTo>
                <a:cubicBezTo>
                  <a:pt x="0" y="379"/>
                  <a:pt x="27" y="406"/>
                  <a:pt x="61" y="406"/>
                </a:cubicBezTo>
                <a:lnTo>
                  <a:pt x="245" y="406"/>
                </a:lnTo>
                <a:lnTo>
                  <a:pt x="245" y="462"/>
                </a:lnTo>
                <a:lnTo>
                  <a:pt x="61" y="462"/>
                </a:lnTo>
                <a:cubicBezTo>
                  <a:pt x="27" y="462"/>
                  <a:pt x="0" y="490"/>
                  <a:pt x="0" y="524"/>
                </a:cubicBezTo>
                <a:lnTo>
                  <a:pt x="0" y="570"/>
                </a:lnTo>
                <a:cubicBezTo>
                  <a:pt x="0" y="577"/>
                  <a:pt x="5" y="583"/>
                  <a:pt x="12" y="583"/>
                </a:cubicBezTo>
                <a:lnTo>
                  <a:pt x="583" y="583"/>
                </a:lnTo>
                <a:cubicBezTo>
                  <a:pt x="590" y="583"/>
                  <a:pt x="596" y="577"/>
                  <a:pt x="596" y="570"/>
                </a:cubicBezTo>
                <a:lnTo>
                  <a:pt x="596" y="524"/>
                </a:lnTo>
                <a:cubicBezTo>
                  <a:pt x="596" y="490"/>
                  <a:pt x="568" y="462"/>
                  <a:pt x="534" y="462"/>
                </a:cubicBezTo>
                <a:lnTo>
                  <a:pt x="351" y="462"/>
                </a:lnTo>
                <a:lnTo>
                  <a:pt x="351" y="406"/>
                </a:lnTo>
                <a:lnTo>
                  <a:pt x="534" y="406"/>
                </a:lnTo>
                <a:close/>
                <a:moveTo>
                  <a:pt x="544" y="345"/>
                </a:moveTo>
                <a:lnTo>
                  <a:pt x="544" y="62"/>
                </a:lnTo>
                <a:cubicBezTo>
                  <a:pt x="544" y="56"/>
                  <a:pt x="540" y="52"/>
                  <a:pt x="534" y="52"/>
                </a:cubicBezTo>
                <a:lnTo>
                  <a:pt x="62" y="52"/>
                </a:lnTo>
                <a:cubicBezTo>
                  <a:pt x="56" y="52"/>
                  <a:pt x="51" y="56"/>
                  <a:pt x="51" y="62"/>
                </a:cubicBezTo>
                <a:lnTo>
                  <a:pt x="51" y="345"/>
                </a:lnTo>
                <a:cubicBezTo>
                  <a:pt x="51" y="350"/>
                  <a:pt x="56" y="355"/>
                  <a:pt x="62" y="355"/>
                </a:cubicBezTo>
                <a:lnTo>
                  <a:pt x="534" y="355"/>
                </a:lnTo>
                <a:cubicBezTo>
                  <a:pt x="540" y="355"/>
                  <a:pt x="544" y="350"/>
                  <a:pt x="544" y="345"/>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8" name="Freeform 50"/>
          <p:cNvSpPr>
            <a:spLocks noEditPoints="1"/>
          </p:cNvSpPr>
          <p:nvPr/>
        </p:nvSpPr>
        <p:spPr bwMode="auto">
          <a:xfrm>
            <a:off x="2679700" y="4554538"/>
            <a:ext cx="206375" cy="209550"/>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3"/>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99" name="Freeform 51"/>
          <p:cNvSpPr>
            <a:spLocks noEditPoints="1"/>
          </p:cNvSpPr>
          <p:nvPr/>
        </p:nvSpPr>
        <p:spPr bwMode="auto">
          <a:xfrm>
            <a:off x="2755900" y="4400550"/>
            <a:ext cx="263525" cy="146050"/>
          </a:xfrm>
          <a:custGeom>
            <a:avLst/>
            <a:gdLst>
              <a:gd name="T0" fmla="*/ 222 w 450"/>
              <a:gd name="T1" fmla="*/ 41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1 h 247"/>
              <a:gd name="T20" fmla="*/ 119 w 450"/>
              <a:gd name="T21" fmla="*/ 247 h 247"/>
              <a:gd name="T22" fmla="*/ 119 w 450"/>
              <a:gd name="T23" fmla="*/ 247 h 247"/>
              <a:gd name="T24" fmla="*/ 221 w 450"/>
              <a:gd name="T25" fmla="*/ 77 h 247"/>
              <a:gd name="T26" fmla="*/ 173 w 450"/>
              <a:gd name="T27" fmla="*/ 36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1"/>
                </a:moveTo>
                <a:cubicBezTo>
                  <a:pt x="245" y="58"/>
                  <a:pt x="273" y="134"/>
                  <a:pt x="285" y="170"/>
                </a:cubicBezTo>
                <a:lnTo>
                  <a:pt x="226" y="202"/>
                </a:lnTo>
                <a:lnTo>
                  <a:pt x="401" y="226"/>
                </a:lnTo>
                <a:lnTo>
                  <a:pt x="450" y="81"/>
                </a:lnTo>
                <a:lnTo>
                  <a:pt x="397" y="110"/>
                </a:lnTo>
                <a:cubicBezTo>
                  <a:pt x="389" y="89"/>
                  <a:pt x="377" y="57"/>
                  <a:pt x="366" y="38"/>
                </a:cubicBezTo>
                <a:cubicBezTo>
                  <a:pt x="347" y="8"/>
                  <a:pt x="325" y="9"/>
                  <a:pt x="293" y="5"/>
                </a:cubicBezTo>
                <a:cubicBezTo>
                  <a:pt x="260" y="0"/>
                  <a:pt x="134" y="3"/>
                  <a:pt x="134" y="3"/>
                </a:cubicBezTo>
                <a:cubicBezTo>
                  <a:pt x="134" y="3"/>
                  <a:pt x="192" y="19"/>
                  <a:pt x="222" y="41"/>
                </a:cubicBezTo>
                <a:close/>
                <a:moveTo>
                  <a:pt x="119" y="247"/>
                </a:moveTo>
                <a:lnTo>
                  <a:pt x="119" y="247"/>
                </a:lnTo>
                <a:lnTo>
                  <a:pt x="221" y="77"/>
                </a:lnTo>
                <a:cubicBezTo>
                  <a:pt x="221" y="77"/>
                  <a:pt x="223" y="60"/>
                  <a:pt x="173" y="36"/>
                </a:cubicBezTo>
                <a:cubicBezTo>
                  <a:pt x="136" y="19"/>
                  <a:pt x="115" y="18"/>
                  <a:pt x="115" y="18"/>
                </a:cubicBezTo>
                <a:cubicBezTo>
                  <a:pt x="115" y="18"/>
                  <a:pt x="100" y="17"/>
                  <a:pt x="82" y="44"/>
                </a:cubicBezTo>
                <a:cubicBezTo>
                  <a:pt x="66" y="68"/>
                  <a:pt x="0" y="185"/>
                  <a:pt x="0" y="185"/>
                </a:cubicBezTo>
                <a:lnTo>
                  <a:pt x="119" y="247"/>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00" name="Freeform 52"/>
          <p:cNvSpPr>
            <a:spLocks noEditPoints="1"/>
          </p:cNvSpPr>
          <p:nvPr/>
        </p:nvSpPr>
        <p:spPr bwMode="auto">
          <a:xfrm>
            <a:off x="2906713" y="4519613"/>
            <a:ext cx="190500" cy="26670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5"/>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01" name="Freeform 53"/>
          <p:cNvSpPr>
            <a:spLocks noEditPoints="1"/>
          </p:cNvSpPr>
          <p:nvPr/>
        </p:nvSpPr>
        <p:spPr bwMode="auto">
          <a:xfrm>
            <a:off x="3365500" y="4391025"/>
            <a:ext cx="311150" cy="400050"/>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3 h 679"/>
              <a:gd name="T34" fmla="*/ 207 w 527"/>
              <a:gd name="T35" fmla="*/ 150 h 679"/>
              <a:gd name="T36" fmla="*/ 198 w 527"/>
              <a:gd name="T37" fmla="*/ 154 h 679"/>
              <a:gd name="T38" fmla="*/ 189 w 527"/>
              <a:gd name="T39" fmla="*/ 159 h 679"/>
              <a:gd name="T40" fmla="*/ 181 w 527"/>
              <a:gd name="T41" fmla="*/ 164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8 h 679"/>
              <a:gd name="T94" fmla="*/ 334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3" y="275"/>
                  <a:pt x="296" y="282"/>
                  <a:pt x="276" y="270"/>
                </a:cubicBezTo>
                <a:cubicBezTo>
                  <a:pt x="268" y="265"/>
                  <a:pt x="262" y="259"/>
                  <a:pt x="259" y="251"/>
                </a:cubicBezTo>
                <a:cubicBezTo>
                  <a:pt x="258" y="250"/>
                  <a:pt x="257" y="248"/>
                  <a:pt x="257" y="247"/>
                </a:cubicBezTo>
                <a:cubicBezTo>
                  <a:pt x="257" y="246"/>
                  <a:pt x="257" y="246"/>
                  <a:pt x="257" y="246"/>
                </a:cubicBezTo>
                <a:cubicBezTo>
                  <a:pt x="256" y="244"/>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39"/>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3"/>
                </a:cubicBezTo>
                <a:cubicBezTo>
                  <a:pt x="225" y="144"/>
                  <a:pt x="225" y="144"/>
                  <a:pt x="225" y="144"/>
                </a:cubicBezTo>
                <a:cubicBezTo>
                  <a:pt x="219" y="145"/>
                  <a:pt x="213" y="148"/>
                  <a:pt x="207" y="150"/>
                </a:cubicBezTo>
                <a:cubicBezTo>
                  <a:pt x="206" y="150"/>
                  <a:pt x="206" y="150"/>
                  <a:pt x="206" y="151"/>
                </a:cubicBezTo>
                <a:cubicBezTo>
                  <a:pt x="203" y="152"/>
                  <a:pt x="200" y="153"/>
                  <a:pt x="198" y="154"/>
                </a:cubicBezTo>
                <a:cubicBezTo>
                  <a:pt x="197" y="155"/>
                  <a:pt x="197" y="155"/>
                  <a:pt x="197" y="155"/>
                </a:cubicBezTo>
                <a:cubicBezTo>
                  <a:pt x="194" y="156"/>
                  <a:pt x="192" y="158"/>
                  <a:pt x="189" y="159"/>
                </a:cubicBezTo>
                <a:cubicBezTo>
                  <a:pt x="188" y="160"/>
                  <a:pt x="188" y="160"/>
                  <a:pt x="188" y="160"/>
                </a:cubicBezTo>
                <a:cubicBezTo>
                  <a:pt x="185" y="161"/>
                  <a:pt x="183" y="163"/>
                  <a:pt x="181" y="164"/>
                </a:cubicBezTo>
                <a:cubicBezTo>
                  <a:pt x="180" y="165"/>
                  <a:pt x="180" y="165"/>
                  <a:pt x="179" y="166"/>
                </a:cubicBezTo>
                <a:cubicBezTo>
                  <a:pt x="174" y="169"/>
                  <a:pt x="170" y="173"/>
                  <a:pt x="165" y="177"/>
                </a:cubicBezTo>
                <a:cubicBezTo>
                  <a:pt x="165" y="178"/>
                  <a:pt x="164" y="178"/>
                  <a:pt x="163" y="179"/>
                </a:cubicBezTo>
                <a:cubicBezTo>
                  <a:pt x="162" y="181"/>
                  <a:pt x="160" y="182"/>
                  <a:pt x="158" y="184"/>
                </a:cubicBezTo>
                <a:cubicBezTo>
                  <a:pt x="158" y="185"/>
                  <a:pt x="157" y="185"/>
                  <a:pt x="157" y="186"/>
                </a:cubicBezTo>
                <a:cubicBezTo>
                  <a:pt x="155" y="188"/>
                  <a:pt x="153" y="190"/>
                  <a:pt x="151" y="193"/>
                </a:cubicBezTo>
                <a:cubicBezTo>
                  <a:pt x="150" y="193"/>
                  <a:pt x="150" y="194"/>
                  <a:pt x="150" y="194"/>
                </a:cubicBezTo>
                <a:cubicBezTo>
                  <a:pt x="148" y="196"/>
                  <a:pt x="146" y="198"/>
                  <a:pt x="145" y="200"/>
                </a:cubicBezTo>
                <a:cubicBezTo>
                  <a:pt x="144" y="201"/>
                  <a:pt x="144" y="202"/>
                  <a:pt x="144" y="203"/>
                </a:cubicBezTo>
                <a:cubicBezTo>
                  <a:pt x="142" y="205"/>
                  <a:pt x="140" y="208"/>
                  <a:pt x="138" y="211"/>
                </a:cubicBezTo>
                <a:cubicBezTo>
                  <a:pt x="97"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8"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2"/>
                  <a:pt x="360" y="171"/>
                </a:cubicBezTo>
                <a:cubicBezTo>
                  <a:pt x="360" y="171"/>
                  <a:pt x="359" y="170"/>
                  <a:pt x="358" y="170"/>
                </a:cubicBezTo>
                <a:cubicBezTo>
                  <a:pt x="357" y="169"/>
                  <a:pt x="356" y="168"/>
                  <a:pt x="354" y="167"/>
                </a:cubicBezTo>
                <a:cubicBezTo>
                  <a:pt x="353" y="166"/>
                  <a:pt x="352" y="165"/>
                  <a:pt x="351" y="165"/>
                </a:cubicBezTo>
                <a:cubicBezTo>
                  <a:pt x="350" y="164"/>
                  <a:pt x="349" y="163"/>
                  <a:pt x="348" y="162"/>
                </a:cubicBezTo>
                <a:cubicBezTo>
                  <a:pt x="346" y="161"/>
                  <a:pt x="344" y="160"/>
                  <a:pt x="342" y="158"/>
                </a:cubicBezTo>
                <a:cubicBezTo>
                  <a:pt x="339" y="157"/>
                  <a:pt x="337" y="155"/>
                  <a:pt x="334" y="154"/>
                </a:cubicBezTo>
                <a:cubicBezTo>
                  <a:pt x="334" y="154"/>
                  <a:pt x="334" y="154"/>
                  <a:pt x="334"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7"/>
                  <a:pt x="36" y="623"/>
                  <a:pt x="36" y="628"/>
                </a:cubicBezTo>
                <a:cubicBezTo>
                  <a:pt x="30" y="617"/>
                  <a:pt x="30" y="603"/>
                  <a:pt x="37" y="592"/>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02" name="Freeform 54"/>
          <p:cNvSpPr>
            <a:spLocks noEditPoints="1"/>
          </p:cNvSpPr>
          <p:nvPr/>
        </p:nvSpPr>
        <p:spPr bwMode="auto">
          <a:xfrm>
            <a:off x="3359150" y="2757488"/>
            <a:ext cx="328613" cy="412750"/>
          </a:xfrm>
          <a:custGeom>
            <a:avLst/>
            <a:gdLst>
              <a:gd name="T0" fmla="*/ 65 w 558"/>
              <a:gd name="T1" fmla="*/ 190 h 700"/>
              <a:gd name="T2" fmla="*/ 94 w 558"/>
              <a:gd name="T3" fmla="*/ 373 h 700"/>
              <a:gd name="T4" fmla="*/ 273 w 558"/>
              <a:gd name="T5" fmla="*/ 34 h 700"/>
              <a:gd name="T6" fmla="*/ 456 w 558"/>
              <a:gd name="T7" fmla="*/ 368 h 700"/>
              <a:gd name="T8" fmla="*/ 335 w 558"/>
              <a:gd name="T9" fmla="*/ 464 h 700"/>
              <a:gd name="T10" fmla="*/ 340 w 558"/>
              <a:gd name="T11" fmla="*/ 486 h 700"/>
              <a:gd name="T12" fmla="*/ 477 w 558"/>
              <a:gd name="T13" fmla="*/ 370 h 700"/>
              <a:gd name="T14" fmla="*/ 489 w 558"/>
              <a:gd name="T15" fmla="*/ 191 h 700"/>
              <a:gd name="T16" fmla="*/ 262 w 558"/>
              <a:gd name="T17" fmla="*/ 0 h 700"/>
              <a:gd name="T18" fmla="*/ 274 w 558"/>
              <a:gd name="T19" fmla="*/ 89 h 700"/>
              <a:gd name="T20" fmla="*/ 335 w 558"/>
              <a:gd name="T21" fmla="*/ 150 h 700"/>
              <a:gd name="T22" fmla="*/ 274 w 558"/>
              <a:gd name="T23" fmla="*/ 89 h 700"/>
              <a:gd name="T24" fmla="*/ 208 w 558"/>
              <a:gd name="T25" fmla="*/ 271 h 700"/>
              <a:gd name="T26" fmla="*/ 208 w 558"/>
              <a:gd name="T27" fmla="*/ 327 h 700"/>
              <a:gd name="T28" fmla="*/ 208 w 558"/>
              <a:gd name="T29" fmla="*/ 271 h 700"/>
              <a:gd name="T30" fmla="*/ 350 w 558"/>
              <a:gd name="T31" fmla="*/ 271 h 700"/>
              <a:gd name="T32" fmla="*/ 350 w 558"/>
              <a:gd name="T33" fmla="*/ 327 h 700"/>
              <a:gd name="T34" fmla="*/ 350 w 558"/>
              <a:gd name="T35" fmla="*/ 271 h 700"/>
              <a:gd name="T36" fmla="*/ 298 w 558"/>
              <a:gd name="T37" fmla="*/ 457 h 700"/>
              <a:gd name="T38" fmla="*/ 247 w 558"/>
              <a:gd name="T39" fmla="*/ 475 h 700"/>
              <a:gd name="T40" fmla="*/ 268 w 558"/>
              <a:gd name="T41" fmla="*/ 509 h 700"/>
              <a:gd name="T42" fmla="*/ 320 w 558"/>
              <a:gd name="T43" fmla="*/ 491 h 700"/>
              <a:gd name="T44" fmla="*/ 298 w 558"/>
              <a:gd name="T45" fmla="*/ 457 h 700"/>
              <a:gd name="T46" fmla="*/ 395 w 558"/>
              <a:gd name="T47" fmla="*/ 489 h 700"/>
              <a:gd name="T48" fmla="*/ 350 w 558"/>
              <a:gd name="T49" fmla="*/ 700 h 700"/>
              <a:gd name="T50" fmla="*/ 395 w 558"/>
              <a:gd name="T51" fmla="*/ 489 h 700"/>
              <a:gd name="T52" fmla="*/ 169 w 558"/>
              <a:gd name="T53" fmla="*/ 494 h 700"/>
              <a:gd name="T54" fmla="*/ 208 w 558"/>
              <a:gd name="T55" fmla="*/ 700 h 700"/>
              <a:gd name="T56" fmla="*/ 169 w 558"/>
              <a:gd name="T57" fmla="*/ 494 h 700"/>
              <a:gd name="T58" fmla="*/ 244 w 558"/>
              <a:gd name="T59" fmla="*/ 535 h 700"/>
              <a:gd name="T60" fmla="*/ 247 w 558"/>
              <a:gd name="T61" fmla="*/ 700 h 700"/>
              <a:gd name="T62" fmla="*/ 322 w 558"/>
              <a:gd name="T63" fmla="*/ 540 h 700"/>
              <a:gd name="T64" fmla="*/ 244 w 558"/>
              <a:gd name="T65" fmla="*/ 535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8" h="700">
                <a:moveTo>
                  <a:pt x="262" y="0"/>
                </a:moveTo>
                <a:cubicBezTo>
                  <a:pt x="150" y="3"/>
                  <a:pt x="73" y="89"/>
                  <a:pt x="65" y="190"/>
                </a:cubicBezTo>
                <a:cubicBezTo>
                  <a:pt x="29" y="203"/>
                  <a:pt x="3" y="238"/>
                  <a:pt x="4" y="279"/>
                </a:cubicBezTo>
                <a:cubicBezTo>
                  <a:pt x="6" y="371"/>
                  <a:pt x="44" y="372"/>
                  <a:pt x="94" y="373"/>
                </a:cubicBezTo>
                <a:lnTo>
                  <a:pt x="94" y="195"/>
                </a:lnTo>
                <a:cubicBezTo>
                  <a:pt x="95" y="119"/>
                  <a:pt x="170" y="34"/>
                  <a:pt x="273" y="34"/>
                </a:cubicBezTo>
                <a:cubicBezTo>
                  <a:pt x="375" y="34"/>
                  <a:pt x="431" y="114"/>
                  <a:pt x="456" y="185"/>
                </a:cubicBezTo>
                <a:lnTo>
                  <a:pt x="456" y="368"/>
                </a:lnTo>
                <a:cubicBezTo>
                  <a:pt x="451" y="380"/>
                  <a:pt x="438" y="393"/>
                  <a:pt x="413" y="417"/>
                </a:cubicBezTo>
                <a:cubicBezTo>
                  <a:pt x="381" y="448"/>
                  <a:pt x="335" y="464"/>
                  <a:pt x="335" y="464"/>
                </a:cubicBezTo>
                <a:cubicBezTo>
                  <a:pt x="330" y="465"/>
                  <a:pt x="326" y="472"/>
                  <a:pt x="327" y="478"/>
                </a:cubicBezTo>
                <a:cubicBezTo>
                  <a:pt x="329" y="484"/>
                  <a:pt x="335" y="488"/>
                  <a:pt x="340" y="486"/>
                </a:cubicBezTo>
                <a:cubicBezTo>
                  <a:pt x="340" y="486"/>
                  <a:pt x="389" y="470"/>
                  <a:pt x="426" y="434"/>
                </a:cubicBezTo>
                <a:cubicBezTo>
                  <a:pt x="462" y="399"/>
                  <a:pt x="477" y="371"/>
                  <a:pt x="477" y="370"/>
                </a:cubicBezTo>
                <a:cubicBezTo>
                  <a:pt x="517" y="360"/>
                  <a:pt x="547" y="361"/>
                  <a:pt x="547" y="279"/>
                </a:cubicBezTo>
                <a:cubicBezTo>
                  <a:pt x="547" y="239"/>
                  <a:pt x="523" y="205"/>
                  <a:pt x="489" y="191"/>
                </a:cubicBezTo>
                <a:cubicBezTo>
                  <a:pt x="465" y="98"/>
                  <a:pt x="388" y="3"/>
                  <a:pt x="273" y="0"/>
                </a:cubicBezTo>
                <a:cubicBezTo>
                  <a:pt x="269" y="0"/>
                  <a:pt x="265" y="0"/>
                  <a:pt x="262" y="0"/>
                </a:cubicBezTo>
                <a:close/>
                <a:moveTo>
                  <a:pt x="274" y="89"/>
                </a:moveTo>
                <a:lnTo>
                  <a:pt x="274" y="89"/>
                </a:lnTo>
                <a:cubicBezTo>
                  <a:pt x="145" y="89"/>
                  <a:pt x="81" y="187"/>
                  <a:pt x="110" y="290"/>
                </a:cubicBezTo>
                <a:cubicBezTo>
                  <a:pt x="110" y="290"/>
                  <a:pt x="333" y="197"/>
                  <a:pt x="335" y="150"/>
                </a:cubicBezTo>
                <a:cubicBezTo>
                  <a:pt x="384" y="216"/>
                  <a:pt x="440" y="243"/>
                  <a:pt x="440" y="243"/>
                </a:cubicBezTo>
                <a:cubicBezTo>
                  <a:pt x="434" y="129"/>
                  <a:pt x="382" y="90"/>
                  <a:pt x="274" y="89"/>
                </a:cubicBezTo>
                <a:close/>
                <a:moveTo>
                  <a:pt x="208" y="271"/>
                </a:moveTo>
                <a:lnTo>
                  <a:pt x="208" y="271"/>
                </a:lnTo>
                <a:cubicBezTo>
                  <a:pt x="189" y="271"/>
                  <a:pt x="174" y="283"/>
                  <a:pt x="174" y="299"/>
                </a:cubicBezTo>
                <a:cubicBezTo>
                  <a:pt x="174" y="314"/>
                  <a:pt x="189" y="327"/>
                  <a:pt x="208" y="327"/>
                </a:cubicBezTo>
                <a:cubicBezTo>
                  <a:pt x="227" y="327"/>
                  <a:pt x="242" y="314"/>
                  <a:pt x="242" y="299"/>
                </a:cubicBezTo>
                <a:cubicBezTo>
                  <a:pt x="242" y="283"/>
                  <a:pt x="227" y="271"/>
                  <a:pt x="208" y="271"/>
                </a:cubicBezTo>
                <a:close/>
                <a:moveTo>
                  <a:pt x="350" y="271"/>
                </a:moveTo>
                <a:lnTo>
                  <a:pt x="350" y="271"/>
                </a:lnTo>
                <a:cubicBezTo>
                  <a:pt x="332" y="271"/>
                  <a:pt x="316" y="283"/>
                  <a:pt x="316" y="299"/>
                </a:cubicBezTo>
                <a:cubicBezTo>
                  <a:pt x="316" y="314"/>
                  <a:pt x="332" y="327"/>
                  <a:pt x="350" y="327"/>
                </a:cubicBezTo>
                <a:cubicBezTo>
                  <a:pt x="369" y="327"/>
                  <a:pt x="384" y="314"/>
                  <a:pt x="384" y="299"/>
                </a:cubicBezTo>
                <a:cubicBezTo>
                  <a:pt x="384" y="283"/>
                  <a:pt x="369" y="271"/>
                  <a:pt x="350" y="271"/>
                </a:cubicBezTo>
                <a:close/>
                <a:moveTo>
                  <a:pt x="298" y="457"/>
                </a:moveTo>
                <a:lnTo>
                  <a:pt x="298" y="457"/>
                </a:lnTo>
                <a:lnTo>
                  <a:pt x="265" y="460"/>
                </a:lnTo>
                <a:cubicBezTo>
                  <a:pt x="255" y="460"/>
                  <a:pt x="246" y="468"/>
                  <a:pt x="247" y="475"/>
                </a:cubicBezTo>
                <a:lnTo>
                  <a:pt x="248" y="498"/>
                </a:lnTo>
                <a:cubicBezTo>
                  <a:pt x="249" y="505"/>
                  <a:pt x="258" y="510"/>
                  <a:pt x="268" y="509"/>
                </a:cubicBezTo>
                <a:lnTo>
                  <a:pt x="301" y="506"/>
                </a:lnTo>
                <a:cubicBezTo>
                  <a:pt x="311" y="505"/>
                  <a:pt x="320" y="498"/>
                  <a:pt x="320" y="491"/>
                </a:cubicBezTo>
                <a:lnTo>
                  <a:pt x="318" y="468"/>
                </a:lnTo>
                <a:cubicBezTo>
                  <a:pt x="318" y="461"/>
                  <a:pt x="308" y="456"/>
                  <a:pt x="298" y="457"/>
                </a:cubicBezTo>
                <a:close/>
                <a:moveTo>
                  <a:pt x="395" y="489"/>
                </a:moveTo>
                <a:lnTo>
                  <a:pt x="395" y="489"/>
                </a:lnTo>
                <a:cubicBezTo>
                  <a:pt x="387" y="490"/>
                  <a:pt x="378" y="492"/>
                  <a:pt x="369" y="495"/>
                </a:cubicBezTo>
                <a:lnTo>
                  <a:pt x="350" y="700"/>
                </a:lnTo>
                <a:lnTo>
                  <a:pt x="558" y="700"/>
                </a:lnTo>
                <a:cubicBezTo>
                  <a:pt x="527" y="636"/>
                  <a:pt x="475" y="486"/>
                  <a:pt x="395" y="489"/>
                </a:cubicBezTo>
                <a:close/>
                <a:moveTo>
                  <a:pt x="169" y="494"/>
                </a:moveTo>
                <a:lnTo>
                  <a:pt x="169" y="494"/>
                </a:lnTo>
                <a:cubicBezTo>
                  <a:pt x="77" y="498"/>
                  <a:pt x="32" y="633"/>
                  <a:pt x="0" y="700"/>
                </a:cubicBezTo>
                <a:lnTo>
                  <a:pt x="208" y="700"/>
                </a:lnTo>
                <a:lnTo>
                  <a:pt x="188" y="495"/>
                </a:lnTo>
                <a:cubicBezTo>
                  <a:pt x="182" y="494"/>
                  <a:pt x="176" y="494"/>
                  <a:pt x="169" y="494"/>
                </a:cubicBezTo>
                <a:close/>
                <a:moveTo>
                  <a:pt x="244" y="535"/>
                </a:moveTo>
                <a:lnTo>
                  <a:pt x="244" y="535"/>
                </a:lnTo>
                <a:cubicBezTo>
                  <a:pt x="240" y="535"/>
                  <a:pt x="235" y="537"/>
                  <a:pt x="236" y="540"/>
                </a:cubicBezTo>
                <a:lnTo>
                  <a:pt x="247" y="700"/>
                </a:lnTo>
                <a:lnTo>
                  <a:pt x="311" y="700"/>
                </a:lnTo>
                <a:lnTo>
                  <a:pt x="322" y="540"/>
                </a:lnTo>
                <a:cubicBezTo>
                  <a:pt x="323" y="537"/>
                  <a:pt x="319" y="535"/>
                  <a:pt x="314" y="535"/>
                </a:cubicBezTo>
                <a:lnTo>
                  <a:pt x="244" y="535"/>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03" name="Freeform 55"/>
          <p:cNvSpPr>
            <a:spLocks noEditPoints="1"/>
          </p:cNvSpPr>
          <p:nvPr/>
        </p:nvSpPr>
        <p:spPr bwMode="auto">
          <a:xfrm>
            <a:off x="2155825" y="2722563"/>
            <a:ext cx="325438" cy="452438"/>
          </a:xfrm>
          <a:custGeom>
            <a:avLst/>
            <a:gdLst>
              <a:gd name="T0" fmla="*/ 42 w 554"/>
              <a:gd name="T1" fmla="*/ 140 h 767"/>
              <a:gd name="T2" fmla="*/ 0 w 554"/>
              <a:gd name="T3" fmla="*/ 182 h 767"/>
              <a:gd name="T4" fmla="*/ 0 w 554"/>
              <a:gd name="T5" fmla="*/ 253 h 767"/>
              <a:gd name="T6" fmla="*/ 0 w 554"/>
              <a:gd name="T7" fmla="*/ 654 h 767"/>
              <a:gd name="T8" fmla="*/ 0 w 554"/>
              <a:gd name="T9" fmla="*/ 725 h 767"/>
              <a:gd name="T10" fmla="*/ 42 w 554"/>
              <a:gd name="T11" fmla="*/ 767 h 767"/>
              <a:gd name="T12" fmla="*/ 369 w 554"/>
              <a:gd name="T13" fmla="*/ 767 h 767"/>
              <a:gd name="T14" fmla="*/ 411 w 554"/>
              <a:gd name="T15" fmla="*/ 725 h 767"/>
              <a:gd name="T16" fmla="*/ 411 w 554"/>
              <a:gd name="T17" fmla="*/ 654 h 767"/>
              <a:gd name="T18" fmla="*/ 411 w 554"/>
              <a:gd name="T19" fmla="*/ 253 h 767"/>
              <a:gd name="T20" fmla="*/ 411 w 554"/>
              <a:gd name="T21" fmla="*/ 182 h 767"/>
              <a:gd name="T22" fmla="*/ 369 w 554"/>
              <a:gd name="T23" fmla="*/ 140 h 767"/>
              <a:gd name="T24" fmla="*/ 42 w 554"/>
              <a:gd name="T25" fmla="*/ 140 h 767"/>
              <a:gd name="T26" fmla="*/ 158 w 554"/>
              <a:gd name="T27" fmla="*/ 172 h 767"/>
              <a:gd name="T28" fmla="*/ 158 w 554"/>
              <a:gd name="T29" fmla="*/ 172 h 767"/>
              <a:gd name="T30" fmla="*/ 253 w 554"/>
              <a:gd name="T31" fmla="*/ 172 h 767"/>
              <a:gd name="T32" fmla="*/ 273 w 554"/>
              <a:gd name="T33" fmla="*/ 191 h 767"/>
              <a:gd name="T34" fmla="*/ 253 w 554"/>
              <a:gd name="T35" fmla="*/ 211 h 767"/>
              <a:gd name="T36" fmla="*/ 158 w 554"/>
              <a:gd name="T37" fmla="*/ 211 h 767"/>
              <a:gd name="T38" fmla="*/ 138 w 554"/>
              <a:gd name="T39" fmla="*/ 191 h 767"/>
              <a:gd name="T40" fmla="*/ 158 w 554"/>
              <a:gd name="T41" fmla="*/ 172 h 767"/>
              <a:gd name="T42" fmla="*/ 205 w 554"/>
              <a:gd name="T43" fmla="*/ 746 h 767"/>
              <a:gd name="T44" fmla="*/ 205 w 554"/>
              <a:gd name="T45" fmla="*/ 746 h 767"/>
              <a:gd name="T46" fmla="*/ 181 w 554"/>
              <a:gd name="T47" fmla="*/ 721 h 767"/>
              <a:gd name="T48" fmla="*/ 205 w 554"/>
              <a:gd name="T49" fmla="*/ 697 h 767"/>
              <a:gd name="T50" fmla="*/ 230 w 554"/>
              <a:gd name="T51" fmla="*/ 721 h 767"/>
              <a:gd name="T52" fmla="*/ 205 w 554"/>
              <a:gd name="T53" fmla="*/ 746 h 767"/>
              <a:gd name="T54" fmla="*/ 383 w 554"/>
              <a:gd name="T55" fmla="*/ 253 h 767"/>
              <a:gd name="T56" fmla="*/ 383 w 554"/>
              <a:gd name="T57" fmla="*/ 253 h 767"/>
              <a:gd name="T58" fmla="*/ 383 w 554"/>
              <a:gd name="T59" fmla="*/ 654 h 767"/>
              <a:gd name="T60" fmla="*/ 369 w 554"/>
              <a:gd name="T61" fmla="*/ 668 h 767"/>
              <a:gd name="T62" fmla="*/ 42 w 554"/>
              <a:gd name="T63" fmla="*/ 668 h 767"/>
              <a:gd name="T64" fmla="*/ 28 w 554"/>
              <a:gd name="T65" fmla="*/ 654 h 767"/>
              <a:gd name="T66" fmla="*/ 28 w 554"/>
              <a:gd name="T67" fmla="*/ 253 h 767"/>
              <a:gd name="T68" fmla="*/ 42 w 554"/>
              <a:gd name="T69" fmla="*/ 239 h 767"/>
              <a:gd name="T70" fmla="*/ 369 w 554"/>
              <a:gd name="T71" fmla="*/ 239 h 767"/>
              <a:gd name="T72" fmla="*/ 383 w 554"/>
              <a:gd name="T73" fmla="*/ 253 h 767"/>
              <a:gd name="T74" fmla="*/ 376 w 554"/>
              <a:gd name="T75" fmla="*/ 0 h 767"/>
              <a:gd name="T76" fmla="*/ 376 w 554"/>
              <a:gd name="T77" fmla="*/ 36 h 767"/>
              <a:gd name="T78" fmla="*/ 518 w 554"/>
              <a:gd name="T79" fmla="*/ 179 h 767"/>
              <a:gd name="T80" fmla="*/ 518 w 554"/>
              <a:gd name="T81" fmla="*/ 181 h 767"/>
              <a:gd name="T82" fmla="*/ 554 w 554"/>
              <a:gd name="T83" fmla="*/ 181 h 767"/>
              <a:gd name="T84" fmla="*/ 554 w 554"/>
              <a:gd name="T85" fmla="*/ 179 h 767"/>
              <a:gd name="T86" fmla="*/ 540 w 554"/>
              <a:gd name="T87" fmla="*/ 109 h 767"/>
              <a:gd name="T88" fmla="*/ 502 w 554"/>
              <a:gd name="T89" fmla="*/ 52 h 767"/>
              <a:gd name="T90" fmla="*/ 445 w 554"/>
              <a:gd name="T91" fmla="*/ 14 h 767"/>
              <a:gd name="T92" fmla="*/ 376 w 554"/>
              <a:gd name="T93" fmla="*/ 0 h 767"/>
              <a:gd name="T94" fmla="*/ 481 w 554"/>
              <a:gd name="T95" fmla="*/ 181 h 767"/>
              <a:gd name="T96" fmla="*/ 481 w 554"/>
              <a:gd name="T97" fmla="*/ 179 h 767"/>
              <a:gd name="T98" fmla="*/ 376 w 554"/>
              <a:gd name="T99" fmla="*/ 73 h 767"/>
              <a:gd name="T100" fmla="*/ 376 w 554"/>
              <a:gd name="T101" fmla="*/ 109 h 767"/>
              <a:gd name="T102" fmla="*/ 445 w 554"/>
              <a:gd name="T103" fmla="*/ 179 h 767"/>
              <a:gd name="T104" fmla="*/ 445 w 554"/>
              <a:gd name="T105" fmla="*/ 181 h 767"/>
              <a:gd name="T106" fmla="*/ 481 w 554"/>
              <a:gd name="T107" fmla="*/ 181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 h="767">
                <a:moveTo>
                  <a:pt x="42" y="140"/>
                </a:moveTo>
                <a:cubicBezTo>
                  <a:pt x="19" y="140"/>
                  <a:pt x="0" y="159"/>
                  <a:pt x="0" y="182"/>
                </a:cubicBezTo>
                <a:lnTo>
                  <a:pt x="0" y="253"/>
                </a:lnTo>
                <a:lnTo>
                  <a:pt x="0" y="654"/>
                </a:lnTo>
                <a:lnTo>
                  <a:pt x="0" y="725"/>
                </a:lnTo>
                <a:cubicBezTo>
                  <a:pt x="0" y="748"/>
                  <a:pt x="19" y="767"/>
                  <a:pt x="42" y="767"/>
                </a:cubicBezTo>
                <a:lnTo>
                  <a:pt x="369" y="767"/>
                </a:lnTo>
                <a:cubicBezTo>
                  <a:pt x="392" y="767"/>
                  <a:pt x="411" y="748"/>
                  <a:pt x="411" y="725"/>
                </a:cubicBezTo>
                <a:lnTo>
                  <a:pt x="411" y="654"/>
                </a:lnTo>
                <a:lnTo>
                  <a:pt x="411" y="253"/>
                </a:lnTo>
                <a:lnTo>
                  <a:pt x="411" y="182"/>
                </a:lnTo>
                <a:cubicBezTo>
                  <a:pt x="411" y="159"/>
                  <a:pt x="392" y="140"/>
                  <a:pt x="369" y="140"/>
                </a:cubicBezTo>
                <a:lnTo>
                  <a:pt x="42" y="140"/>
                </a:lnTo>
                <a:close/>
                <a:moveTo>
                  <a:pt x="158" y="172"/>
                </a:moveTo>
                <a:lnTo>
                  <a:pt x="158" y="172"/>
                </a:lnTo>
                <a:lnTo>
                  <a:pt x="253" y="172"/>
                </a:lnTo>
                <a:cubicBezTo>
                  <a:pt x="264" y="172"/>
                  <a:pt x="273" y="180"/>
                  <a:pt x="273" y="191"/>
                </a:cubicBezTo>
                <a:cubicBezTo>
                  <a:pt x="273" y="202"/>
                  <a:pt x="264" y="211"/>
                  <a:pt x="253" y="211"/>
                </a:cubicBezTo>
                <a:lnTo>
                  <a:pt x="158" y="211"/>
                </a:lnTo>
                <a:cubicBezTo>
                  <a:pt x="147" y="211"/>
                  <a:pt x="138" y="202"/>
                  <a:pt x="138" y="191"/>
                </a:cubicBezTo>
                <a:cubicBezTo>
                  <a:pt x="138" y="180"/>
                  <a:pt x="147" y="172"/>
                  <a:pt x="158" y="172"/>
                </a:cubicBezTo>
                <a:close/>
                <a:moveTo>
                  <a:pt x="205" y="746"/>
                </a:moveTo>
                <a:lnTo>
                  <a:pt x="205" y="746"/>
                </a:lnTo>
                <a:cubicBezTo>
                  <a:pt x="192" y="746"/>
                  <a:pt x="181" y="735"/>
                  <a:pt x="181" y="721"/>
                </a:cubicBezTo>
                <a:cubicBezTo>
                  <a:pt x="181" y="708"/>
                  <a:pt x="192" y="697"/>
                  <a:pt x="205" y="697"/>
                </a:cubicBezTo>
                <a:cubicBezTo>
                  <a:pt x="219" y="697"/>
                  <a:pt x="230" y="708"/>
                  <a:pt x="230" y="721"/>
                </a:cubicBezTo>
                <a:cubicBezTo>
                  <a:pt x="230" y="735"/>
                  <a:pt x="219" y="746"/>
                  <a:pt x="205" y="746"/>
                </a:cubicBezTo>
                <a:close/>
                <a:moveTo>
                  <a:pt x="383" y="253"/>
                </a:moveTo>
                <a:lnTo>
                  <a:pt x="383" y="253"/>
                </a:lnTo>
                <a:lnTo>
                  <a:pt x="383" y="654"/>
                </a:lnTo>
                <a:cubicBezTo>
                  <a:pt x="383" y="662"/>
                  <a:pt x="377" y="668"/>
                  <a:pt x="369" y="668"/>
                </a:cubicBezTo>
                <a:lnTo>
                  <a:pt x="42" y="668"/>
                </a:lnTo>
                <a:cubicBezTo>
                  <a:pt x="34" y="668"/>
                  <a:pt x="28" y="662"/>
                  <a:pt x="28" y="654"/>
                </a:cubicBezTo>
                <a:lnTo>
                  <a:pt x="28" y="253"/>
                </a:lnTo>
                <a:cubicBezTo>
                  <a:pt x="28" y="245"/>
                  <a:pt x="34" y="239"/>
                  <a:pt x="42" y="239"/>
                </a:cubicBezTo>
                <a:lnTo>
                  <a:pt x="369" y="239"/>
                </a:lnTo>
                <a:cubicBezTo>
                  <a:pt x="377" y="239"/>
                  <a:pt x="383" y="245"/>
                  <a:pt x="383" y="253"/>
                </a:cubicBezTo>
                <a:close/>
                <a:moveTo>
                  <a:pt x="376" y="0"/>
                </a:moveTo>
                <a:lnTo>
                  <a:pt x="376" y="36"/>
                </a:lnTo>
                <a:cubicBezTo>
                  <a:pt x="454" y="36"/>
                  <a:pt x="518" y="100"/>
                  <a:pt x="518" y="179"/>
                </a:cubicBezTo>
                <a:cubicBezTo>
                  <a:pt x="518" y="180"/>
                  <a:pt x="518" y="180"/>
                  <a:pt x="518" y="181"/>
                </a:cubicBezTo>
                <a:lnTo>
                  <a:pt x="554" y="181"/>
                </a:lnTo>
                <a:cubicBezTo>
                  <a:pt x="554" y="180"/>
                  <a:pt x="554" y="180"/>
                  <a:pt x="554" y="179"/>
                </a:cubicBezTo>
                <a:cubicBezTo>
                  <a:pt x="554" y="155"/>
                  <a:pt x="550" y="131"/>
                  <a:pt x="540" y="109"/>
                </a:cubicBezTo>
                <a:cubicBezTo>
                  <a:pt x="531" y="88"/>
                  <a:pt x="518" y="69"/>
                  <a:pt x="502" y="52"/>
                </a:cubicBezTo>
                <a:cubicBezTo>
                  <a:pt x="486" y="36"/>
                  <a:pt x="467" y="23"/>
                  <a:pt x="445" y="14"/>
                </a:cubicBezTo>
                <a:cubicBezTo>
                  <a:pt x="423" y="5"/>
                  <a:pt x="400" y="0"/>
                  <a:pt x="376" y="0"/>
                </a:cubicBezTo>
                <a:close/>
                <a:moveTo>
                  <a:pt x="481" y="181"/>
                </a:moveTo>
                <a:cubicBezTo>
                  <a:pt x="481" y="180"/>
                  <a:pt x="481" y="180"/>
                  <a:pt x="481" y="179"/>
                </a:cubicBezTo>
                <a:cubicBezTo>
                  <a:pt x="481" y="120"/>
                  <a:pt x="434" y="73"/>
                  <a:pt x="376" y="73"/>
                </a:cubicBezTo>
                <a:lnTo>
                  <a:pt x="376" y="109"/>
                </a:lnTo>
                <a:cubicBezTo>
                  <a:pt x="414" y="109"/>
                  <a:pt x="445" y="141"/>
                  <a:pt x="445" y="179"/>
                </a:cubicBezTo>
                <a:cubicBezTo>
                  <a:pt x="445" y="180"/>
                  <a:pt x="445" y="180"/>
                  <a:pt x="445" y="181"/>
                </a:cubicBezTo>
                <a:lnTo>
                  <a:pt x="481" y="181"/>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04" name="Freeform 12"/>
          <p:cNvSpPr>
            <a:spLocks noEditPoints="1"/>
          </p:cNvSpPr>
          <p:nvPr/>
        </p:nvSpPr>
        <p:spPr bwMode="auto">
          <a:xfrm>
            <a:off x="808038" y="1662113"/>
            <a:ext cx="457200" cy="339725"/>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05" name="Freeform 16"/>
          <p:cNvSpPr>
            <a:spLocks noEditPoints="1"/>
          </p:cNvSpPr>
          <p:nvPr/>
        </p:nvSpPr>
        <p:spPr bwMode="auto">
          <a:xfrm>
            <a:off x="3894138" y="2305050"/>
            <a:ext cx="420688" cy="334963"/>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1"/>
              </a:solidFill>
              <a:effectLst/>
              <a:uLnTx/>
              <a:uFillTx/>
              <a:latin typeface="Arial" panose="020B0604020202020204" pitchFamily="34" charset="0"/>
              <a:ea typeface="宋体" panose="02010600030101010101" pitchFamily="2" charset="-122"/>
              <a:cs typeface="+mn-cs"/>
            </a:endParaRPr>
          </a:p>
        </p:txBody>
      </p:sp>
      <p:sp>
        <p:nvSpPr>
          <p:cNvPr id="13369"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par>
                                <p:cTn id="12" presetID="31" presetClass="entr" presetSubtype="0"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p:cTn id="14" dur="500" fill="hold"/>
                                        <p:tgtEl>
                                          <p:spTgt spid="38"/>
                                        </p:tgtEl>
                                        <p:attrNameLst>
                                          <p:attrName>ppt_w</p:attrName>
                                        </p:attrNameLst>
                                      </p:cBhvr>
                                      <p:tavLst>
                                        <p:tav tm="0">
                                          <p:val>
                                            <p:fltVal val="0"/>
                                          </p:val>
                                        </p:tav>
                                        <p:tav tm="100000">
                                          <p:val>
                                            <p:strVal val="#ppt_w"/>
                                          </p:val>
                                        </p:tav>
                                      </p:tavLst>
                                    </p:anim>
                                    <p:anim calcmode="lin" valueType="num">
                                      <p:cBhvr>
                                        <p:cTn id="15" dur="500" fill="hold"/>
                                        <p:tgtEl>
                                          <p:spTgt spid="38"/>
                                        </p:tgtEl>
                                        <p:attrNameLst>
                                          <p:attrName>ppt_h</p:attrName>
                                        </p:attrNameLst>
                                      </p:cBhvr>
                                      <p:tavLst>
                                        <p:tav tm="0">
                                          <p:val>
                                            <p:fltVal val="0"/>
                                          </p:val>
                                        </p:tav>
                                        <p:tav tm="100000">
                                          <p:val>
                                            <p:strVal val="#ppt_h"/>
                                          </p:val>
                                        </p:tav>
                                      </p:tavLst>
                                    </p:anim>
                                    <p:anim calcmode="lin" valueType="num">
                                      <p:cBhvr>
                                        <p:cTn id="16" dur="500" fill="hold"/>
                                        <p:tgtEl>
                                          <p:spTgt spid="38"/>
                                        </p:tgtEl>
                                        <p:attrNameLst>
                                          <p:attrName>style.rotation</p:attrName>
                                        </p:attrNameLst>
                                      </p:cBhvr>
                                      <p:tavLst>
                                        <p:tav tm="0">
                                          <p:val>
                                            <p:fltVal val="90"/>
                                          </p:val>
                                        </p:tav>
                                        <p:tav tm="100000">
                                          <p:val>
                                            <p:fltVal val="0"/>
                                          </p:val>
                                        </p:tav>
                                      </p:tavLst>
                                    </p:anim>
                                    <p:animEffect transition="in" filter="fade">
                                      <p:cBhvr>
                                        <p:cTn id="17" dur="500"/>
                                        <p:tgtEl>
                                          <p:spTgt spid="38"/>
                                        </p:tgtEl>
                                      </p:cBhvr>
                                    </p:animEffect>
                                  </p:childTnLst>
                                </p:cTn>
                              </p:par>
                            </p:childTnLst>
                          </p:cTn>
                        </p:par>
                        <p:par>
                          <p:cTn id="18" fill="hold">
                            <p:stCondLst>
                              <p:cond delay="600"/>
                            </p:stCondLst>
                            <p:childTnLst>
                              <p:par>
                                <p:cTn id="19" presetID="22" presetClass="entr" presetSubtype="1"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up)">
                                      <p:cBhvr>
                                        <p:cTn id="21" dur="500"/>
                                        <p:tgtEl>
                                          <p:spTgt spid="39"/>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 calcmode="lin" valueType="num">
                                      <p:cBhvr>
                                        <p:cTn id="24" dur="500" fill="hold"/>
                                        <p:tgtEl>
                                          <p:spTgt spid="40"/>
                                        </p:tgtEl>
                                        <p:attrNameLst>
                                          <p:attrName>ppt_w</p:attrName>
                                        </p:attrNameLst>
                                      </p:cBhvr>
                                      <p:tavLst>
                                        <p:tav tm="0">
                                          <p:val>
                                            <p:fltVal val="0"/>
                                          </p:val>
                                        </p:tav>
                                        <p:tav tm="100000">
                                          <p:val>
                                            <p:strVal val="#ppt_w"/>
                                          </p:val>
                                        </p:tav>
                                      </p:tavLst>
                                    </p:anim>
                                    <p:anim calcmode="lin" valueType="num">
                                      <p:cBhvr>
                                        <p:cTn id="25" dur="500" fill="hold"/>
                                        <p:tgtEl>
                                          <p:spTgt spid="40"/>
                                        </p:tgtEl>
                                        <p:attrNameLst>
                                          <p:attrName>ppt_h</p:attrName>
                                        </p:attrNameLst>
                                      </p:cBhvr>
                                      <p:tavLst>
                                        <p:tav tm="0">
                                          <p:val>
                                            <p:fltVal val="0"/>
                                          </p:val>
                                        </p:tav>
                                        <p:tav tm="100000">
                                          <p:val>
                                            <p:strVal val="#ppt_h"/>
                                          </p:val>
                                        </p:tav>
                                      </p:tavLst>
                                    </p:anim>
                                    <p:anim calcmode="lin" valueType="num">
                                      <p:cBhvr>
                                        <p:cTn id="26" dur="500" fill="hold"/>
                                        <p:tgtEl>
                                          <p:spTgt spid="40"/>
                                        </p:tgtEl>
                                        <p:attrNameLst>
                                          <p:attrName>style.rotation</p:attrName>
                                        </p:attrNameLst>
                                      </p:cBhvr>
                                      <p:tavLst>
                                        <p:tav tm="0">
                                          <p:val>
                                            <p:fltVal val="90"/>
                                          </p:val>
                                        </p:tav>
                                        <p:tav tm="100000">
                                          <p:val>
                                            <p:fltVal val="0"/>
                                          </p:val>
                                        </p:tav>
                                      </p:tavLst>
                                    </p:anim>
                                    <p:animEffect transition="in" filter="fade">
                                      <p:cBhvr>
                                        <p:cTn id="27" dur="500"/>
                                        <p:tgtEl>
                                          <p:spTgt spid="40"/>
                                        </p:tgtEl>
                                      </p:cBhvr>
                                    </p:animEffect>
                                  </p:childTnLst>
                                </p:cTn>
                              </p:par>
                            </p:childTnLst>
                          </p:cTn>
                        </p:par>
                        <p:par>
                          <p:cTn id="28" fill="hold">
                            <p:stCondLst>
                              <p:cond delay="1100"/>
                            </p:stCondLst>
                            <p:childTnLst>
                              <p:par>
                                <p:cTn id="29" presetID="22" presetClass="entr" presetSubtype="1"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 calcmode="lin" valueType="num">
                                      <p:cBhvr>
                                        <p:cTn id="36" dur="500" fill="hold"/>
                                        <p:tgtEl>
                                          <p:spTgt spid="42"/>
                                        </p:tgtEl>
                                        <p:attrNameLst>
                                          <p:attrName>style.rotation</p:attrName>
                                        </p:attrNameLst>
                                      </p:cBhvr>
                                      <p:tavLst>
                                        <p:tav tm="0">
                                          <p:val>
                                            <p:fltVal val="90"/>
                                          </p:val>
                                        </p:tav>
                                        <p:tav tm="100000">
                                          <p:val>
                                            <p:fltVal val="0"/>
                                          </p:val>
                                        </p:tav>
                                      </p:tavLst>
                                    </p:anim>
                                    <p:animEffect transition="in" filter="fade">
                                      <p:cBhvr>
                                        <p:cTn id="37" dur="500"/>
                                        <p:tgtEl>
                                          <p:spTgt spid="42"/>
                                        </p:tgtEl>
                                      </p:cBhvr>
                                    </p:animEffect>
                                  </p:childTnLst>
                                </p:cTn>
                              </p:par>
                            </p:childTnLst>
                          </p:cTn>
                        </p:par>
                        <p:par>
                          <p:cTn id="38" fill="hold">
                            <p:stCondLst>
                              <p:cond delay="1600"/>
                            </p:stCondLst>
                            <p:childTnLst>
                              <p:par>
                                <p:cTn id="39" presetID="22" presetClass="entr" presetSubtype="1"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par>
                                <p:cTn id="42" presetID="42" presetClass="entr" presetSubtype="0"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ppt_x</p:attrName>
                                        </p:attrNameLst>
                                      </p:cBhvr>
                                      <p:tavLst>
                                        <p:tav tm="0">
                                          <p:val>
                                            <p:strVal val="#ppt_x"/>
                                          </p:val>
                                        </p:tav>
                                        <p:tav tm="100000">
                                          <p:val>
                                            <p:strVal val="#ppt_x"/>
                                          </p:val>
                                        </p:tav>
                                      </p:tavLst>
                                    </p:anim>
                                    <p:anim calcmode="lin" valueType="num">
                                      <p:cBhvr>
                                        <p:cTn id="46" dur="1000" fill="hold"/>
                                        <p:tgtEl>
                                          <p:spTgt spid="44"/>
                                        </p:tgtEl>
                                        <p:attrNameLst>
                                          <p:attrName>ppt_y</p:attrName>
                                        </p:attrNameLst>
                                      </p:cBhvr>
                                      <p:tavLst>
                                        <p:tav tm="0">
                                          <p:val>
                                            <p:strVal val="#ppt_y+.1"/>
                                          </p:val>
                                        </p:tav>
                                        <p:tav tm="100000">
                                          <p:val>
                                            <p:strVal val="#ppt_y"/>
                                          </p:val>
                                        </p:tav>
                                      </p:tavLst>
                                    </p:anim>
                                  </p:childTnLst>
                                </p:cTn>
                              </p:par>
                            </p:childTnLst>
                          </p:cTn>
                        </p:par>
                        <p:par>
                          <p:cTn id="47" fill="hold">
                            <p:stCondLst>
                              <p:cond delay="2100"/>
                            </p:stCondLst>
                            <p:childTnLst>
                              <p:par>
                                <p:cTn id="48" presetID="53" presetClass="entr" presetSubtype="16"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childTnLst>
                          </p:cTn>
                        </p:par>
                        <p:par>
                          <p:cTn id="53" fill="hold">
                            <p:stCondLst>
                              <p:cond delay="2600"/>
                            </p:stCondLst>
                            <p:childTnLst>
                              <p:par>
                                <p:cTn id="54" presetID="53" presetClass="entr" presetSubtype="16"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 calcmode="lin" valueType="num">
                                      <p:cBhvr>
                                        <p:cTn id="56" dur="500" fill="hold"/>
                                        <p:tgtEl>
                                          <p:spTgt spid="46"/>
                                        </p:tgtEl>
                                        <p:attrNameLst>
                                          <p:attrName>ppt_w</p:attrName>
                                        </p:attrNameLst>
                                      </p:cBhvr>
                                      <p:tavLst>
                                        <p:tav tm="0">
                                          <p:val>
                                            <p:fltVal val="0"/>
                                          </p:val>
                                        </p:tav>
                                        <p:tav tm="100000">
                                          <p:val>
                                            <p:strVal val="#ppt_w"/>
                                          </p:val>
                                        </p:tav>
                                      </p:tavLst>
                                    </p:anim>
                                    <p:anim calcmode="lin" valueType="num">
                                      <p:cBhvr>
                                        <p:cTn id="57" dur="500" fill="hold"/>
                                        <p:tgtEl>
                                          <p:spTgt spid="46"/>
                                        </p:tgtEl>
                                        <p:attrNameLst>
                                          <p:attrName>ppt_h</p:attrName>
                                        </p:attrNameLst>
                                      </p:cBhvr>
                                      <p:tavLst>
                                        <p:tav tm="0">
                                          <p:val>
                                            <p:fltVal val="0"/>
                                          </p:val>
                                        </p:tav>
                                        <p:tav tm="100000">
                                          <p:val>
                                            <p:strVal val="#ppt_h"/>
                                          </p:val>
                                        </p:tav>
                                      </p:tavLst>
                                    </p:anim>
                                    <p:animEffect transition="in" filter="fade">
                                      <p:cBhvr>
                                        <p:cTn id="58" dur="500"/>
                                        <p:tgtEl>
                                          <p:spTgt spid="46"/>
                                        </p:tgtEl>
                                      </p:cBhvr>
                                    </p:animEffect>
                                  </p:childTnLst>
                                </p:cTn>
                              </p:par>
                            </p:childTnLst>
                          </p:cTn>
                        </p:par>
                        <p:par>
                          <p:cTn id="59" fill="hold">
                            <p:stCondLst>
                              <p:cond delay="3100"/>
                            </p:stCondLst>
                            <p:childTnLst>
                              <p:par>
                                <p:cTn id="60" presetID="53" presetClass="entr" presetSubtype="16"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p:cTn id="62" dur="500" fill="hold"/>
                                        <p:tgtEl>
                                          <p:spTgt spid="47"/>
                                        </p:tgtEl>
                                        <p:attrNameLst>
                                          <p:attrName>ppt_w</p:attrName>
                                        </p:attrNameLst>
                                      </p:cBhvr>
                                      <p:tavLst>
                                        <p:tav tm="0">
                                          <p:val>
                                            <p:fltVal val="0"/>
                                          </p:val>
                                        </p:tav>
                                        <p:tav tm="100000">
                                          <p:val>
                                            <p:strVal val="#ppt_w"/>
                                          </p:val>
                                        </p:tav>
                                      </p:tavLst>
                                    </p:anim>
                                    <p:anim calcmode="lin" valueType="num">
                                      <p:cBhvr>
                                        <p:cTn id="63" dur="500" fill="hold"/>
                                        <p:tgtEl>
                                          <p:spTgt spid="47"/>
                                        </p:tgtEl>
                                        <p:attrNameLst>
                                          <p:attrName>ppt_h</p:attrName>
                                        </p:attrNameLst>
                                      </p:cBhvr>
                                      <p:tavLst>
                                        <p:tav tm="0">
                                          <p:val>
                                            <p:fltVal val="0"/>
                                          </p:val>
                                        </p:tav>
                                        <p:tav tm="100000">
                                          <p:val>
                                            <p:strVal val="#ppt_h"/>
                                          </p:val>
                                        </p:tav>
                                      </p:tavLst>
                                    </p:anim>
                                    <p:animEffect transition="in" filter="fade">
                                      <p:cBhvr>
                                        <p:cTn id="6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8" grpId="0"/>
      <p:bldP spid="39" grpId="0"/>
      <p:bldP spid="40" grpId="0"/>
      <p:bldP spid="41" grpId="0"/>
      <p:bldP spid="42" grpId="0"/>
      <p:bldP spid="43" grpId="0"/>
      <p:bldP spid="44" grpId="0"/>
      <p:bldP spid="45" grpId="0" animBg="1"/>
      <p:bldP spid="46" grpId="0" animBg="1"/>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pic>
        <p:nvPicPr>
          <p:cNvPr id="25" name="Picture 2" descr="D:\快盘\商务图片\4695500_162817990000_2.jpg"/>
          <p:cNvPicPr>
            <a:picLocks noChangeAspect="1"/>
          </p:cNvPicPr>
          <p:nvPr/>
        </p:nvPicPr>
        <p:blipFill>
          <a:blip r:embed="rId1"/>
          <a:srcRect b="-340"/>
          <a:stretch>
            <a:fillRect/>
          </a:stretch>
        </p:blipFill>
        <p:spPr>
          <a:xfrm>
            <a:off x="914400" y="1331913"/>
            <a:ext cx="2978150" cy="4897437"/>
          </a:xfrm>
          <a:prstGeom prst="rect">
            <a:avLst/>
          </a:prstGeom>
          <a:noFill/>
          <a:ln w="9525">
            <a:noFill/>
          </a:ln>
        </p:spPr>
      </p:pic>
      <p:graphicFrame>
        <p:nvGraphicFramePr>
          <p:cNvPr id="26" name="表格 25"/>
          <p:cNvGraphicFramePr>
            <a:graphicFrameLocks noGrp="1"/>
          </p:cNvGraphicFramePr>
          <p:nvPr/>
        </p:nvGraphicFramePr>
        <p:xfrm>
          <a:off x="4225925" y="1743075"/>
          <a:ext cx="6915149" cy="3111995"/>
        </p:xfrm>
        <a:graphic>
          <a:graphicData uri="http://schemas.openxmlformats.org/drawingml/2006/table">
            <a:tbl>
              <a:tblPr>
                <a:tableStyleId>{5C22544A-7EE6-4342-B048-85BDC9FD1C3A}</a:tableStyleId>
              </a:tblPr>
              <a:tblGrid>
                <a:gridCol w="1730573"/>
                <a:gridCol w="1800200"/>
                <a:gridCol w="2016224"/>
                <a:gridCol w="1368152"/>
              </a:tblGrid>
              <a:tr h="516059">
                <a:tc>
                  <a:txBody>
                    <a:bodyPr/>
                    <a:lstStyle/>
                    <a:p>
                      <a:pPr algn="ctr" fontAlgn="ctr"/>
                      <a:r>
                        <a:rPr lang="zh-CN" altLang="en-US" sz="1800" b="1" u="none" strike="noStrike" dirty="0">
                          <a:solidFill>
                            <a:schemeClr val="accent2"/>
                          </a:solidFill>
                          <a:effectLst/>
                        </a:rPr>
                        <a:t>项目</a:t>
                      </a:r>
                      <a:endParaRPr lang="zh-CN" altLang="en-US" sz="18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bg2"/>
                    </a:solidFill>
                  </a:tcPr>
                </a:tc>
                <a:tc>
                  <a:txBody>
                    <a:bodyPr/>
                    <a:lstStyle/>
                    <a:p>
                      <a:pPr algn="ctr" fontAlgn="ctr"/>
                      <a:r>
                        <a:rPr lang="zh-CN" altLang="en-US" sz="1800" b="1" u="none" strike="noStrike" dirty="0">
                          <a:solidFill>
                            <a:schemeClr val="accent2"/>
                          </a:solidFill>
                          <a:effectLst/>
                        </a:rPr>
                        <a:t>金额</a:t>
                      </a:r>
                      <a:endParaRPr lang="zh-CN" altLang="en-US" sz="18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bg2"/>
                    </a:solidFill>
                  </a:tcPr>
                </a:tc>
                <a:tc>
                  <a:txBody>
                    <a:bodyPr/>
                    <a:lstStyle/>
                    <a:p>
                      <a:pPr algn="l" fontAlgn="ctr"/>
                      <a:r>
                        <a:rPr lang="zh-CN" altLang="en-US" sz="1800" b="1" u="none" strike="noStrike" dirty="0">
                          <a:solidFill>
                            <a:schemeClr val="accent2"/>
                          </a:solidFill>
                          <a:effectLst/>
                        </a:rPr>
                        <a:t>项目</a:t>
                      </a:r>
                      <a:endParaRPr lang="zh-CN" altLang="en-US" sz="18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bg2"/>
                    </a:solidFill>
                  </a:tcPr>
                </a:tc>
                <a:tc>
                  <a:txBody>
                    <a:bodyPr/>
                    <a:lstStyle/>
                    <a:p>
                      <a:pPr algn="ctr" fontAlgn="ctr"/>
                      <a:r>
                        <a:rPr lang="zh-CN" altLang="en-US" sz="1800" b="1" u="none" strike="noStrike" dirty="0">
                          <a:solidFill>
                            <a:schemeClr val="accent2"/>
                          </a:solidFill>
                          <a:effectLst/>
                        </a:rPr>
                        <a:t>金额</a:t>
                      </a:r>
                      <a:endParaRPr lang="zh-CN" altLang="en-US" sz="1800" b="1"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bg2"/>
                    </a:solidFill>
                  </a:tcPr>
                </a:tc>
              </a:tr>
              <a:tr h="363152">
                <a:tc>
                  <a:txBody>
                    <a:bodyPr/>
                    <a:lstStyle/>
                    <a:p>
                      <a:pPr algn="l" fontAlgn="ctr"/>
                      <a:r>
                        <a:rPr lang="zh-CN" altLang="en-US" sz="1800" u="none" strike="noStrike" dirty="0">
                          <a:solidFill>
                            <a:schemeClr val="accent1"/>
                          </a:solidFill>
                          <a:effectLst/>
                        </a:rPr>
                        <a:t>车间设备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80</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l" fontAlgn="ctr"/>
                      <a:r>
                        <a:rPr lang="zh-CN" altLang="en-US" sz="1800" u="none" strike="noStrike" dirty="0">
                          <a:solidFill>
                            <a:schemeClr val="accent1"/>
                          </a:solidFill>
                          <a:effectLst/>
                        </a:rPr>
                        <a:t>办公设备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a:solidFill>
                            <a:schemeClr val="accent1"/>
                          </a:solidFill>
                          <a:effectLst/>
                        </a:rPr>
                        <a:t>20</a:t>
                      </a:r>
                      <a:r>
                        <a:rPr lang="zh-CN" altLang="en-US" sz="1800" u="none" strike="noStrike">
                          <a:solidFill>
                            <a:schemeClr val="accent1"/>
                          </a:solidFill>
                          <a:effectLst/>
                        </a:rPr>
                        <a:t>万</a:t>
                      </a:r>
                      <a:endParaRPr lang="zh-CN" altLang="en-US" sz="1800" b="0" i="0" u="none" strike="noStrike">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363152">
                <a:tc>
                  <a:txBody>
                    <a:bodyPr/>
                    <a:lstStyle/>
                    <a:p>
                      <a:pPr algn="l" fontAlgn="ctr"/>
                      <a:r>
                        <a:rPr lang="zh-CN" altLang="en-US" sz="1800" u="none" strike="noStrike" dirty="0">
                          <a:solidFill>
                            <a:schemeClr val="accent1"/>
                          </a:solidFill>
                          <a:effectLst/>
                        </a:rPr>
                        <a:t>车间装修</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40</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l" fontAlgn="ctr"/>
                      <a:r>
                        <a:rPr lang="zh-CN" altLang="en-US" sz="1800" u="none" strike="noStrike" dirty="0">
                          <a:solidFill>
                            <a:schemeClr val="accent1"/>
                          </a:solidFill>
                          <a:effectLst/>
                        </a:rPr>
                        <a:t>汽车展厅装修</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a:solidFill>
                            <a:schemeClr val="accent1"/>
                          </a:solidFill>
                          <a:effectLst/>
                        </a:rPr>
                        <a:t>30</a:t>
                      </a:r>
                      <a:r>
                        <a:rPr lang="zh-CN" altLang="en-US" sz="1800" u="none" strike="noStrike">
                          <a:solidFill>
                            <a:schemeClr val="accent1"/>
                          </a:solidFill>
                          <a:effectLst/>
                        </a:rPr>
                        <a:t>万</a:t>
                      </a:r>
                      <a:endParaRPr lang="zh-CN" altLang="en-US" sz="1800" b="0" i="0" u="none" strike="noStrike">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363152">
                <a:tc>
                  <a:txBody>
                    <a:bodyPr/>
                    <a:lstStyle/>
                    <a:p>
                      <a:pPr algn="l" fontAlgn="ctr"/>
                      <a:r>
                        <a:rPr lang="zh-CN" altLang="en-US" sz="1800" u="none" strike="noStrike" dirty="0">
                          <a:solidFill>
                            <a:schemeClr val="accent1"/>
                          </a:solidFill>
                          <a:effectLst/>
                        </a:rPr>
                        <a:t>客休区装修</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30</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l" fontAlgn="ctr"/>
                      <a:r>
                        <a:rPr lang="zh-CN" altLang="en-US" sz="1800" u="none" strike="noStrike" dirty="0">
                          <a:solidFill>
                            <a:schemeClr val="accent1"/>
                          </a:solidFill>
                          <a:effectLst/>
                        </a:rPr>
                        <a:t>办公区装修</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10</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363152">
                <a:tc>
                  <a:txBody>
                    <a:bodyPr/>
                    <a:lstStyle/>
                    <a:p>
                      <a:pPr algn="l" fontAlgn="ctr"/>
                      <a:r>
                        <a:rPr lang="zh-CN" altLang="en-US" sz="1800" u="none" strike="noStrike" dirty="0">
                          <a:solidFill>
                            <a:schemeClr val="accent1"/>
                          </a:solidFill>
                          <a:effectLst/>
                        </a:rPr>
                        <a:t>美容精品区</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15</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l" fontAlgn="ctr"/>
                      <a:r>
                        <a:rPr lang="zh-CN" altLang="en-US" sz="1800" u="none" strike="noStrike" dirty="0">
                          <a:solidFill>
                            <a:schemeClr val="accent1"/>
                          </a:solidFill>
                          <a:effectLst/>
                        </a:rPr>
                        <a:t>广宣费</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25</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363152">
                <a:tc>
                  <a:txBody>
                    <a:bodyPr/>
                    <a:lstStyle/>
                    <a:p>
                      <a:pPr algn="l" fontAlgn="ctr"/>
                      <a:r>
                        <a:rPr lang="zh-CN" altLang="en-US" sz="1800" u="none" strike="noStrike" dirty="0">
                          <a:solidFill>
                            <a:schemeClr val="accent1"/>
                          </a:solidFill>
                          <a:effectLst/>
                        </a:rPr>
                        <a:t>厂房租金</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80</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l" fontAlgn="ctr"/>
                      <a:r>
                        <a:rPr lang="zh-CN" altLang="en-US" sz="1800" u="none" strike="noStrike" dirty="0">
                          <a:solidFill>
                            <a:schemeClr val="accent1"/>
                          </a:solidFill>
                          <a:effectLst/>
                        </a:rPr>
                        <a:t>其它</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10</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363152">
                <a:tc>
                  <a:txBody>
                    <a:bodyPr/>
                    <a:lstStyle/>
                    <a:p>
                      <a:pPr algn="l" fontAlgn="ctr"/>
                      <a:r>
                        <a:rPr lang="zh-CN" altLang="en-US" sz="1800" u="none" strike="noStrike" dirty="0">
                          <a:solidFill>
                            <a:schemeClr val="accent1"/>
                          </a:solidFill>
                          <a:effectLst/>
                        </a:rPr>
                        <a:t>流动资金：</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r>
                        <a:rPr lang="en-US" altLang="zh-CN" sz="1800" u="none" strike="noStrike" dirty="0">
                          <a:solidFill>
                            <a:schemeClr val="accent1"/>
                          </a:solidFill>
                          <a:effectLst/>
                        </a:rPr>
                        <a:t>70</a:t>
                      </a:r>
                      <a:r>
                        <a:rPr lang="zh-CN" altLang="en-US" sz="1800" u="none" strike="noStrike" dirty="0">
                          <a:solidFill>
                            <a:schemeClr val="accent1"/>
                          </a:solidFill>
                          <a:effectLst/>
                        </a:rPr>
                        <a:t>万</a:t>
                      </a: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l" fontAlgn="ct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c>
                  <a:txBody>
                    <a:bodyPr/>
                    <a:lstStyle/>
                    <a:p>
                      <a:pPr algn="ctr" fontAlgn="ctr"/>
                      <a:endParaRPr lang="zh-CN" altLang="en-US" sz="1800" b="0" i="0" u="none" strike="noStrike" dirty="0">
                        <a:solidFill>
                          <a:schemeClr val="accent1"/>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accent2"/>
                    </a:solidFill>
                  </a:tcPr>
                </a:tc>
              </a:tr>
              <a:tr h="401376">
                <a:tc>
                  <a:txBody>
                    <a:bodyPr/>
                    <a:lstStyle/>
                    <a:p>
                      <a:pPr algn="l" fontAlgn="ctr"/>
                      <a:r>
                        <a:rPr lang="zh-CN" altLang="en-US" sz="1800" u="none" strike="noStrike" dirty="0">
                          <a:solidFill>
                            <a:schemeClr val="accent2"/>
                          </a:solidFill>
                          <a:effectLst/>
                        </a:rPr>
                        <a:t>合计</a:t>
                      </a:r>
                      <a:endParaRPr lang="zh-CN" altLang="en-US" sz="1800" b="0"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bg2"/>
                    </a:solidFill>
                  </a:tcPr>
                </a:tc>
                <a:tc gridSpan="3">
                  <a:txBody>
                    <a:bodyPr/>
                    <a:lstStyle/>
                    <a:p>
                      <a:pPr algn="ctr" fontAlgn="ctr"/>
                      <a:r>
                        <a:rPr lang="en-US" altLang="zh-CN" sz="1800" u="none" strike="noStrike" dirty="0">
                          <a:solidFill>
                            <a:schemeClr val="accent2"/>
                          </a:solidFill>
                          <a:effectLst/>
                        </a:rPr>
                        <a:t>410</a:t>
                      </a:r>
                      <a:r>
                        <a:rPr lang="zh-CN" altLang="en-US" sz="1800" u="none" strike="noStrike" dirty="0">
                          <a:solidFill>
                            <a:schemeClr val="accent2"/>
                          </a:solidFill>
                          <a:effectLst/>
                        </a:rPr>
                        <a:t>万</a:t>
                      </a:r>
                      <a:endParaRPr lang="zh-CN" altLang="en-US" sz="1800" b="0" i="0" u="none" strike="noStrike" dirty="0">
                        <a:solidFill>
                          <a:schemeClr val="accent2"/>
                        </a:solidFill>
                        <a:effectLst/>
                        <a:latin typeface="微软雅黑" panose="020B0503020204020204" pitchFamily="34" charset="-122"/>
                      </a:endParaRPr>
                    </a:p>
                  </a:txBody>
                  <a:tcPr anchor="ctr">
                    <a:lnL w="12700" cap="flat" cmpd="sng" algn="ctr">
                      <a:solidFill>
                        <a:schemeClr val="accent1">
                          <a:lumMod val="60000"/>
                          <a:lumOff val="40000"/>
                        </a:schemeClr>
                      </a:solidFill>
                      <a:prstDash val="solid"/>
                      <a:round/>
                      <a:headEnd type="none" w="med" len="med"/>
                      <a:tailEnd type="none" w="med" len="med"/>
                    </a:lnL>
                    <a:lnR w="12700" cap="flat" cmpd="sng" algn="ctr">
                      <a:solidFill>
                        <a:schemeClr val="accent1">
                          <a:lumMod val="60000"/>
                          <a:lumOff val="40000"/>
                        </a:schemeClr>
                      </a:solidFill>
                      <a:prstDash val="solid"/>
                      <a:round/>
                      <a:headEnd type="none" w="med" len="med"/>
                      <a:tailEnd type="none" w="med" len="med"/>
                    </a:lnR>
                    <a:lnT w="12700" cap="flat" cmpd="sng" algn="ctr">
                      <a:solidFill>
                        <a:schemeClr val="accent1">
                          <a:lumMod val="60000"/>
                          <a:lumOff val="40000"/>
                        </a:schemeClr>
                      </a:solidFill>
                      <a:prstDash val="solid"/>
                      <a:round/>
                      <a:headEnd type="none" w="med" len="med"/>
                      <a:tailEnd type="none" w="med" len="med"/>
                    </a:lnT>
                    <a:lnB w="12700" cap="flat" cmpd="sng" algn="ctr">
                      <a:solidFill>
                        <a:schemeClr val="accent1">
                          <a:lumMod val="60000"/>
                          <a:lumOff val="40000"/>
                        </a:schemeClr>
                      </a:solidFill>
                      <a:prstDash val="solid"/>
                      <a:round/>
                      <a:headEnd type="none" w="med" len="med"/>
                      <a:tailEnd type="none" w="med" len="med"/>
                    </a:lnB>
                    <a:solidFill>
                      <a:schemeClr val="bg2"/>
                    </a:solidFill>
                  </a:tcPr>
                </a:tc>
                <a:tc hMerge="1">
                  <a:tcPr/>
                </a:tc>
                <a:tc hMerge="1">
                  <a:tcPr/>
                </a:tc>
              </a:tr>
            </a:tbl>
          </a:graphicData>
        </a:graphic>
      </p:graphicFrame>
      <p:sp>
        <p:nvSpPr>
          <p:cNvPr id="27" name="TextBox 21"/>
          <p:cNvSpPr txBox="1"/>
          <p:nvPr/>
        </p:nvSpPr>
        <p:spPr>
          <a:xfrm>
            <a:off x="5526088" y="1195388"/>
            <a:ext cx="4567238" cy="46196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tx1"/>
                </a:solidFill>
                <a:effectLst/>
                <a:uLnTx/>
                <a:uFillTx/>
                <a:latin typeface="+mj-ea"/>
                <a:ea typeface="+mj-ea"/>
                <a:cs typeface="+mn-cs"/>
              </a:rPr>
              <a:t>201X</a:t>
            </a:r>
            <a:r>
              <a:rPr kumimoji="0" lang="zh-CN" altLang="en-US" sz="2400" b="1" i="0" u="none" strike="noStrike" kern="1200" cap="none" spc="0" normalizeH="0" baseline="0" noProof="0" dirty="0">
                <a:ln>
                  <a:noFill/>
                </a:ln>
                <a:solidFill>
                  <a:schemeClr val="tx1"/>
                </a:solidFill>
                <a:effectLst/>
                <a:uLnTx/>
                <a:uFillTx/>
                <a:latin typeface="+mj-ea"/>
                <a:ea typeface="+mj-ea"/>
                <a:cs typeface="+mn-cs"/>
              </a:rPr>
              <a:t>年第</a:t>
            </a:r>
            <a:r>
              <a:rPr kumimoji="0" lang="en-US" altLang="zh-CN" sz="2400" b="1" i="0" u="none" strike="noStrike" kern="1200" cap="none" spc="0" normalizeH="0" baseline="0" noProof="0" dirty="0">
                <a:ln>
                  <a:noFill/>
                </a:ln>
                <a:solidFill>
                  <a:schemeClr val="tx1"/>
                </a:solidFill>
                <a:effectLst/>
                <a:uLnTx/>
                <a:uFillTx/>
                <a:latin typeface="+mj-ea"/>
                <a:ea typeface="+mj-ea"/>
                <a:cs typeface="+mn-cs"/>
              </a:rPr>
              <a:t>X</a:t>
            </a:r>
            <a:r>
              <a:rPr kumimoji="0" lang="zh-CN" altLang="en-US" sz="2400" b="1" i="0" u="none" strike="noStrike" kern="1200" cap="none" spc="0" normalizeH="0" baseline="0" noProof="0" dirty="0">
                <a:ln>
                  <a:noFill/>
                </a:ln>
                <a:solidFill>
                  <a:schemeClr val="tx1"/>
                </a:solidFill>
                <a:effectLst/>
                <a:uLnTx/>
                <a:uFillTx/>
                <a:latin typeface="+mj-ea"/>
                <a:ea typeface="+mj-ea"/>
                <a:cs typeface="+mn-cs"/>
              </a:rPr>
              <a:t>季度营销经费分配表</a:t>
            </a:r>
            <a:endParaRPr kumimoji="0" lang="zh-CN" altLang="en-US" sz="2400" b="1" i="0" u="none" strike="noStrike" kern="1200" cap="none" spc="0" normalizeH="0" baseline="0" noProof="0" dirty="0">
              <a:ln>
                <a:noFill/>
              </a:ln>
              <a:solidFill>
                <a:schemeClr val="tx1"/>
              </a:solidFill>
              <a:effectLst/>
              <a:uLnTx/>
              <a:uFillTx/>
              <a:latin typeface="+mj-ea"/>
              <a:ea typeface="+mj-ea"/>
              <a:cs typeface="+mn-cs"/>
            </a:endParaRPr>
          </a:p>
        </p:txBody>
      </p:sp>
      <p:sp>
        <p:nvSpPr>
          <p:cNvPr id="41" name="矩形 40"/>
          <p:cNvSpPr/>
          <p:nvPr/>
        </p:nvSpPr>
        <p:spPr>
          <a:xfrm>
            <a:off x="4225925" y="5486400"/>
            <a:ext cx="6915150" cy="708025"/>
          </a:xfrm>
          <a:prstGeom prst="rect">
            <a:avLst/>
          </a:prstGeom>
          <a:noFill/>
          <a:ln w="9525">
            <a:noFill/>
          </a:ln>
        </p:spPr>
        <p:txBody>
          <a:bodyPr anchor="t">
            <a:spAutoFit/>
          </a:bodyPr>
          <a:lstStyle/>
          <a:p>
            <a:pPr lvl="0" algn="just" eaLnBrk="1" hangingPunct="1"/>
            <a:r>
              <a:rPr lang="zh-CN" altLang="en-US" sz="2000" dirty="0">
                <a:solidFill>
                  <a:schemeClr val="accent1"/>
                </a:solidFill>
                <a:latin typeface="微软雅黑" panose="020B0503020204020204" pitchFamily="34" charset="-122"/>
                <a:ea typeface="微软雅黑" panose="020B0503020204020204" pitchFamily="34" charset="-122"/>
              </a:rPr>
              <a:t>这是一个表格范例，可以将</a:t>
            </a:r>
            <a:r>
              <a:rPr lang="en-US" altLang="zh-CN" sz="2000" dirty="0">
                <a:solidFill>
                  <a:schemeClr val="accent1"/>
                </a:solidFill>
                <a:latin typeface="微软雅黑" panose="020B0503020204020204" pitchFamily="34" charset="-122"/>
                <a:ea typeface="微软雅黑" panose="020B0503020204020204" pitchFamily="34" charset="-122"/>
              </a:rPr>
              <a:t>EXCEL</a:t>
            </a:r>
            <a:r>
              <a:rPr lang="zh-CN" altLang="en-US" sz="2000" dirty="0">
                <a:solidFill>
                  <a:schemeClr val="accent1"/>
                </a:solidFill>
                <a:latin typeface="微软雅黑" panose="020B0503020204020204" pitchFamily="34" charset="-122"/>
                <a:ea typeface="微软雅黑" panose="020B0503020204020204" pitchFamily="34" charset="-122"/>
              </a:rPr>
              <a:t>里的表格直接复制到这里，表格线框、字体、配色均可参照上表进行。</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5410"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2" presetClass="entr" presetSubtype="1"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childTnLst>
                          </p:cTn>
                        </p:par>
                        <p:par>
                          <p:cTn id="16" fill="hold">
                            <p:stCondLst>
                              <p:cond delay="1139"/>
                            </p:stCondLst>
                            <p:childTnLst>
                              <p:par>
                                <p:cTn id="17" presetID="47"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2139"/>
                            </p:stCondLst>
                            <p:childTnLst>
                              <p:par>
                                <p:cTn id="23" presetID="16" presetClass="entr" presetSubtype="21"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barn(inVertical)">
                                      <p:cBhvr>
                                        <p:cTn id="25" dur="500"/>
                                        <p:tgtEl>
                                          <p:spTgt spid="41"/>
                                        </p:tgtEl>
                                      </p:cBhvr>
                                    </p:animEffect>
                                  </p:childTnLst>
                                </p:cTn>
                              </p:par>
                            </p:childTnLst>
                          </p:cTn>
                        </p:par>
                        <p:par>
                          <p:cTn id="26" fill="hold">
                            <p:stCondLst>
                              <p:cond delay="2639"/>
                            </p:stCondLst>
                            <p:childTnLst>
                              <p:par>
                                <p:cTn id="27" presetID="14" presetClass="entr" presetSubtype="1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randombar(horizontal)">
                                      <p:cBhvr>
                                        <p:cTn id="2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7"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17410"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8" name="矩形 7"/>
          <p:cNvSpPr/>
          <p:nvPr/>
        </p:nvSpPr>
        <p:spPr>
          <a:xfrm>
            <a:off x="1457325" y="2060575"/>
            <a:ext cx="2735263" cy="1944688"/>
          </a:xfrm>
          <a:prstGeom prst="rect">
            <a:avLst/>
          </a:prstGeom>
          <a:blipFill rotWithShape="1">
            <a:blip r:embed="rId1"/>
            <a:stretch>
              <a:fillRect/>
            </a:stretch>
          </a:blipFill>
          <a:ln w="9525" cap="flat" cmpd="sng">
            <a:solidFill>
              <a:schemeClr val="tx1"/>
            </a:solidFill>
            <a:prstDash val="solid"/>
            <a:round/>
            <a:headEnd type="none" w="med" len="med"/>
            <a:tailEnd type="none" w="med" len="med"/>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9" name="TextBox 4"/>
          <p:cNvSpPr txBox="1"/>
          <p:nvPr/>
        </p:nvSpPr>
        <p:spPr>
          <a:xfrm>
            <a:off x="1130300" y="1241425"/>
            <a:ext cx="10225088" cy="647700"/>
          </a:xfrm>
          <a:prstGeom prst="rect">
            <a:avLst/>
          </a:prstGeom>
          <a:noFill/>
          <a:ln w="9525">
            <a:noFill/>
          </a:ln>
        </p:spPr>
        <p:txBody>
          <a:bodyPr anchor="t">
            <a:spAutoFit/>
          </a:bodyPr>
          <a:lstStyle/>
          <a:p>
            <a:pPr lvl="0" algn="just" eaLnBrk="1" hangingPunct="1"/>
            <a:r>
              <a:rPr lang="zh-CN" altLang="en-US" dirty="0">
                <a:solidFill>
                  <a:schemeClr val="accent1"/>
                </a:solidFill>
                <a:latin typeface="微软雅黑" panose="020B0503020204020204" pitchFamily="34" charset="-122"/>
                <a:ea typeface="微软雅黑" panose="020B0503020204020204" pitchFamily="34" charset="-122"/>
              </a:rPr>
              <a:t>工作人员面临的市场无法提升、竞争乏力、观望迷茫等新情况，公司在继承原有的学习机制的情况下，增加了定期心得交流、举办月度之星经验谈、并邀请知名管理专家与工作人员进行现场交流。</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nvSpPr>
        <p:spPr>
          <a:xfrm>
            <a:off x="4767263" y="2060575"/>
            <a:ext cx="2736850" cy="1944688"/>
          </a:xfrm>
          <a:prstGeom prst="rect">
            <a:avLst/>
          </a:prstGeom>
          <a:blipFill rotWithShape="1">
            <a:blip r:embed="rId2"/>
            <a:stretch>
              <a:fillRect/>
            </a:stretch>
          </a:blipFill>
          <a:ln w="9525" cap="flat" cmpd="sng">
            <a:solidFill>
              <a:schemeClr val="tx1"/>
            </a:solidFill>
            <a:prstDash val="solid"/>
            <a:round/>
            <a:headEnd type="none" w="med" len="med"/>
            <a:tailEnd type="none" w="med" len="med"/>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11" name="矩形 10"/>
          <p:cNvSpPr/>
          <p:nvPr/>
        </p:nvSpPr>
        <p:spPr>
          <a:xfrm>
            <a:off x="8078788" y="2060575"/>
            <a:ext cx="2736850" cy="1944688"/>
          </a:xfrm>
          <a:prstGeom prst="rect">
            <a:avLst/>
          </a:prstGeom>
          <a:blipFill rotWithShape="1">
            <a:blip r:embed="rId3"/>
            <a:stretch>
              <a:fillRect/>
            </a:stretch>
          </a:blipFill>
          <a:ln w="9525" cap="flat" cmpd="sng">
            <a:solidFill>
              <a:schemeClr val="tx1"/>
            </a:solidFill>
            <a:prstDash val="solid"/>
            <a:round/>
            <a:headEnd type="none" w="med" len="med"/>
            <a:tailEnd type="none" w="med" len="med"/>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12" name="矩形 11"/>
          <p:cNvSpPr/>
          <p:nvPr/>
        </p:nvSpPr>
        <p:spPr>
          <a:xfrm>
            <a:off x="1227138" y="4221163"/>
            <a:ext cx="10128250" cy="647700"/>
          </a:xfrm>
          <a:prstGeom prst="rect">
            <a:avLst/>
          </a:prstGeom>
          <a:solidFill>
            <a:schemeClr val="bg2"/>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13" name="TextBox 8"/>
          <p:cNvSpPr txBox="1"/>
          <p:nvPr/>
        </p:nvSpPr>
        <p:spPr>
          <a:xfrm>
            <a:off x="1762125" y="4321175"/>
            <a:ext cx="2176463" cy="4619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n-ea"/>
                <a:ea typeface="+mn-ea"/>
                <a:cs typeface="+mn-cs"/>
              </a:rPr>
              <a:t>日常例会</a:t>
            </a:r>
            <a:endParaRPr kumimoji="0" lang="en-US" altLang="zh-CN" sz="24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4" name="TextBox 9"/>
          <p:cNvSpPr txBox="1"/>
          <p:nvPr/>
        </p:nvSpPr>
        <p:spPr>
          <a:xfrm>
            <a:off x="1425575" y="5067300"/>
            <a:ext cx="2767013" cy="92233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通过例会，及时分享日常心得，提出问题，共同想办法解决。</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5" name="TextBox 10"/>
          <p:cNvSpPr txBox="1"/>
          <p:nvPr/>
        </p:nvSpPr>
        <p:spPr>
          <a:xfrm>
            <a:off x="5073650" y="4321175"/>
            <a:ext cx="2174875" cy="4619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n-ea"/>
                <a:ea typeface="+mn-ea"/>
                <a:cs typeface="+mn-cs"/>
              </a:rPr>
              <a:t>思想交流会</a:t>
            </a:r>
            <a:endParaRPr kumimoji="0" lang="en-US" altLang="zh-CN" sz="24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6" name="TextBox 11"/>
          <p:cNvSpPr txBox="1"/>
          <p:nvPr/>
        </p:nvSpPr>
        <p:spPr>
          <a:xfrm>
            <a:off x="4737100" y="5067300"/>
            <a:ext cx="2767013" cy="92233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通过月度之星的经验传播，带动团队共同提高，营造共同进步的氛围。</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7" name="TextBox 12"/>
          <p:cNvSpPr txBox="1"/>
          <p:nvPr/>
        </p:nvSpPr>
        <p:spPr>
          <a:xfrm>
            <a:off x="8399463" y="4321175"/>
            <a:ext cx="2176463" cy="4619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n-ea"/>
                <a:ea typeface="+mn-ea"/>
                <a:cs typeface="+mn-cs"/>
              </a:rPr>
              <a:t>专家见面会</a:t>
            </a:r>
            <a:endParaRPr kumimoji="0" lang="en-US" altLang="zh-CN" sz="24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8" name="TextBox 13"/>
          <p:cNvSpPr txBox="1"/>
          <p:nvPr/>
        </p:nvSpPr>
        <p:spPr>
          <a:xfrm>
            <a:off x="8062913" y="5067300"/>
            <a:ext cx="2767013" cy="92233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定期邀请知名专家进行理论学习，提升团队的理论水平。</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16" presetClass="entr" presetSubtype="37"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outVertical)">
                                      <p:cBhvr>
                                        <p:cTn id="15" dur="500"/>
                                        <p:tgtEl>
                                          <p:spTgt spid="9"/>
                                        </p:tgtEl>
                                      </p:cBhvr>
                                    </p:animEffect>
                                  </p:childTnLst>
                                </p:cTn>
                              </p:par>
                            </p:childTnLst>
                          </p:cTn>
                        </p:par>
                        <p:par>
                          <p:cTn id="16" fill="hold">
                            <p:stCondLst>
                              <p:cond delay="1139"/>
                            </p:stCondLst>
                            <p:childTnLst>
                              <p:par>
                                <p:cTn id="17" presetID="16" presetClass="entr" presetSubtype="2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barn(inVertical)">
                                      <p:cBhvr>
                                        <p:cTn id="19" dur="500"/>
                                        <p:tgtEl>
                                          <p:spTgt spid="12"/>
                                        </p:tgtEl>
                                      </p:cBhvr>
                                    </p:animEffect>
                                  </p:childTnLst>
                                </p:cTn>
                              </p:par>
                            </p:childTnLst>
                          </p:cTn>
                        </p:par>
                        <p:par>
                          <p:cTn id="20" fill="hold">
                            <p:stCondLst>
                              <p:cond delay="1639"/>
                            </p:stCondLst>
                            <p:childTnLst>
                              <p:par>
                                <p:cTn id="21" presetID="12" presetClass="entr" presetSubtype="4"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400"/>
                                        <p:tgtEl>
                                          <p:spTgt spid="8"/>
                                        </p:tgtEl>
                                        <p:attrNameLst>
                                          <p:attrName>ppt_y</p:attrName>
                                        </p:attrNameLst>
                                      </p:cBhvr>
                                      <p:tavLst>
                                        <p:tav tm="0">
                                          <p:val>
                                            <p:strVal val="#ppt_y+#ppt_h*1.125000"/>
                                          </p:val>
                                        </p:tav>
                                        <p:tav tm="100000">
                                          <p:val>
                                            <p:strVal val="#ppt_y"/>
                                          </p:val>
                                        </p:tav>
                                      </p:tavLst>
                                    </p:anim>
                                    <p:animEffect transition="in" filter="wipe(up)">
                                      <p:cBhvr>
                                        <p:cTn id="24" dur="400"/>
                                        <p:tgtEl>
                                          <p:spTgt spid="8"/>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400"/>
                                        <p:tgtEl>
                                          <p:spTgt spid="10"/>
                                        </p:tgtEl>
                                        <p:attrNameLst>
                                          <p:attrName>ppt_y</p:attrName>
                                        </p:attrNameLst>
                                      </p:cBhvr>
                                      <p:tavLst>
                                        <p:tav tm="0">
                                          <p:val>
                                            <p:strVal val="#ppt_y+#ppt_h*1.125000"/>
                                          </p:val>
                                        </p:tav>
                                        <p:tav tm="100000">
                                          <p:val>
                                            <p:strVal val="#ppt_y"/>
                                          </p:val>
                                        </p:tav>
                                      </p:tavLst>
                                    </p:anim>
                                    <p:animEffect transition="in" filter="wipe(up)">
                                      <p:cBhvr>
                                        <p:cTn id="28" dur="400"/>
                                        <p:tgtEl>
                                          <p:spTgt spid="10"/>
                                        </p:tgtEl>
                                      </p:cBhvr>
                                    </p:animEffect>
                                  </p:childTnLst>
                                </p:cTn>
                              </p:par>
                              <p:par>
                                <p:cTn id="29" presetID="1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400"/>
                                        <p:tgtEl>
                                          <p:spTgt spid="11"/>
                                        </p:tgtEl>
                                        <p:attrNameLst>
                                          <p:attrName>ppt_y</p:attrName>
                                        </p:attrNameLst>
                                      </p:cBhvr>
                                      <p:tavLst>
                                        <p:tav tm="0">
                                          <p:val>
                                            <p:strVal val="#ppt_y+#ppt_h*1.125000"/>
                                          </p:val>
                                        </p:tav>
                                        <p:tav tm="100000">
                                          <p:val>
                                            <p:strVal val="#ppt_y"/>
                                          </p:val>
                                        </p:tav>
                                      </p:tavLst>
                                    </p:anim>
                                    <p:animEffect transition="in" filter="wipe(up)">
                                      <p:cBhvr>
                                        <p:cTn id="32" dur="400"/>
                                        <p:tgtEl>
                                          <p:spTgt spid="11"/>
                                        </p:tgtEl>
                                      </p:cBhvr>
                                    </p:animEffect>
                                  </p:childTnLst>
                                </p:cTn>
                              </p:par>
                              <p:par>
                                <p:cTn id="33" presetID="2" presetClass="entr" presetSubtype="6"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1+#ppt_w/2"/>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1+#ppt_w/2"/>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1+#ppt_w/2"/>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par>
                          <p:cTn id="45" fill="hold">
                            <p:stCondLst>
                              <p:cond delay="2139"/>
                            </p:stCondLst>
                            <p:childTnLst>
                              <p:par>
                                <p:cTn id="46" presetID="22" presetClass="entr" presetSubtype="1"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500"/>
                                        <p:tgtEl>
                                          <p:spTgt spid="16"/>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up)">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 grpId="0" animBg="1"/>
      <p:bldP spid="9" grpId="0"/>
      <p:bldP spid="10" grpId="0" animBg="1"/>
      <p:bldP spid="11" grpId="0" animBg="1"/>
      <p:bldP spid="12" grpId="0" animBg="1"/>
      <p:bldP spid="13" grpId="0"/>
      <p:bldP spid="14" grpId="0"/>
      <p:bldP spid="15" grpId="0"/>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19458"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pic>
        <p:nvPicPr>
          <p:cNvPr id="18436" name="图片 3" descr="vista icon (123).png"/>
          <p:cNvPicPr>
            <a:picLocks noChangeAspect="1"/>
          </p:cNvPicPr>
          <p:nvPr/>
        </p:nvPicPr>
        <p:blipFill>
          <a:blip r:embed="rId1"/>
          <a:stretch>
            <a:fillRect/>
          </a:stretch>
        </p:blipFill>
        <p:spPr>
          <a:xfrm>
            <a:off x="1627188" y="1911350"/>
            <a:ext cx="3810000" cy="3810000"/>
          </a:xfrm>
          <a:prstGeom prst="rect">
            <a:avLst/>
          </a:prstGeom>
          <a:noFill/>
          <a:ln w="9525">
            <a:noFill/>
          </a:ln>
        </p:spPr>
      </p:pic>
      <p:sp>
        <p:nvSpPr>
          <p:cNvPr id="6" name="AutoShape 4"/>
          <p:cNvSpPr/>
          <p:nvPr/>
        </p:nvSpPr>
        <p:spPr>
          <a:xfrm>
            <a:off x="5913438" y="1673225"/>
            <a:ext cx="4143375" cy="1951038"/>
          </a:xfrm>
          <a:prstGeom prst="roundRect">
            <a:avLst>
              <a:gd name="adj" fmla="val 11741"/>
            </a:avLst>
          </a:prstGeom>
          <a:solidFill>
            <a:schemeClr val="bg2"/>
          </a:solidFill>
          <a:ln w="7">
            <a:noFill/>
          </a:ln>
        </p:spPr>
        <p:txBody>
          <a:bodyPr anchor="t"/>
          <a:lstStyle/>
          <a:p>
            <a:pPr lvl="2" indent="0" eaLnBrk="1" hangingPunct="1"/>
            <a:endParaRPr lang="en-US" altLang="zh-CN" dirty="0">
              <a:solidFill>
                <a:srgbClr val="005E5E"/>
              </a:solidFill>
              <a:latin typeface="Arial" panose="020B0604020202020204" pitchFamily="34" charset="0"/>
              <a:ea typeface="宋体" panose="02010600030101010101" pitchFamily="2" charset="-122"/>
            </a:endParaRPr>
          </a:p>
        </p:txBody>
      </p:sp>
      <p:sp>
        <p:nvSpPr>
          <p:cNvPr id="7" name="AutoShape 4"/>
          <p:cNvSpPr/>
          <p:nvPr/>
        </p:nvSpPr>
        <p:spPr>
          <a:xfrm>
            <a:off x="5913438" y="4102100"/>
            <a:ext cx="4143375" cy="1951038"/>
          </a:xfrm>
          <a:prstGeom prst="roundRect">
            <a:avLst>
              <a:gd name="adj" fmla="val 11741"/>
            </a:avLst>
          </a:prstGeom>
          <a:solidFill>
            <a:schemeClr val="tx1"/>
          </a:solidFill>
          <a:ln w="7">
            <a:noFill/>
          </a:ln>
        </p:spPr>
        <p:txBody>
          <a:bodyPr anchor="t"/>
          <a:lstStyle/>
          <a:p>
            <a:pPr lvl="2" indent="0" eaLnBrk="1" hangingPunct="1"/>
            <a:endParaRPr lang="en-US" altLang="zh-CN" dirty="0">
              <a:solidFill>
                <a:srgbClr val="005E5E"/>
              </a:solidFill>
              <a:latin typeface="Arial" panose="020B0604020202020204" pitchFamily="34" charset="0"/>
              <a:ea typeface="宋体" panose="02010600030101010101" pitchFamily="2" charset="-122"/>
            </a:endParaRPr>
          </a:p>
        </p:txBody>
      </p:sp>
      <p:cxnSp>
        <p:nvCxnSpPr>
          <p:cNvPr id="8" name="肘形连接符 7"/>
          <p:cNvCxnSpPr/>
          <p:nvPr/>
        </p:nvCxnSpPr>
        <p:spPr>
          <a:xfrm flipV="1">
            <a:off x="3127375" y="1816100"/>
            <a:ext cx="2786063" cy="1000125"/>
          </a:xfrm>
          <a:prstGeom prst="bentConnector3">
            <a:avLst>
              <a:gd name="adj1" fmla="val 49477"/>
            </a:avLst>
          </a:prstGeom>
          <a:ln w="28575" cap="flat" cmpd="sng">
            <a:solidFill>
              <a:schemeClr val="accent1"/>
            </a:solidFill>
            <a:prstDash val="solid"/>
            <a:round/>
            <a:headEnd type="oval" w="med" len="med"/>
            <a:tailEnd type="oval" w="med" len="med"/>
          </a:ln>
        </p:spPr>
      </p:cxnSp>
      <p:cxnSp>
        <p:nvCxnSpPr>
          <p:cNvPr id="9" name="肘形连接符 8"/>
          <p:cNvCxnSpPr/>
          <p:nvPr/>
        </p:nvCxnSpPr>
        <p:spPr>
          <a:xfrm>
            <a:off x="4270375" y="4459288"/>
            <a:ext cx="1643063" cy="1357312"/>
          </a:xfrm>
          <a:prstGeom prst="bentConnector3">
            <a:avLst>
              <a:gd name="adj1" fmla="val 12014"/>
            </a:avLst>
          </a:prstGeom>
          <a:ln w="28575" cap="flat" cmpd="sng">
            <a:solidFill>
              <a:schemeClr val="accent1"/>
            </a:solidFill>
            <a:prstDash val="solid"/>
            <a:round/>
            <a:headEnd type="oval" w="med" len="med"/>
            <a:tailEnd type="oval" w="med" len="med"/>
          </a:ln>
        </p:spPr>
      </p:cxnSp>
      <p:sp>
        <p:nvSpPr>
          <p:cNvPr id="10" name="TextBox 147"/>
          <p:cNvSpPr txBox="1"/>
          <p:nvPr/>
        </p:nvSpPr>
        <p:spPr>
          <a:xfrm>
            <a:off x="6056313" y="1800225"/>
            <a:ext cx="1722437" cy="461963"/>
          </a:xfrm>
          <a:prstGeom prst="rect">
            <a:avLst/>
          </a:prstGeom>
          <a:noFill/>
          <a:ln w="9525">
            <a:noFill/>
          </a:ln>
        </p:spPr>
        <p:txBody>
          <a:bodyPr wrap="none" anchor="t">
            <a:spAutoFit/>
          </a:bodyPr>
          <a:lstStyle/>
          <a:p>
            <a:pPr lvl="0" eaLnBrk="1" hangingPunct="1"/>
            <a:r>
              <a:rPr lang="zh-CN" altLang="en-US" sz="2400" b="1" dirty="0">
                <a:solidFill>
                  <a:srgbClr val="F8F8F8"/>
                </a:solidFill>
                <a:latin typeface="微软雅黑" panose="020B0503020204020204" pitchFamily="34" charset="-122"/>
                <a:ea typeface="微软雅黑" panose="020B0503020204020204" pitchFamily="34" charset="-122"/>
              </a:rPr>
              <a:t>出现的问题</a:t>
            </a:r>
            <a:endParaRPr lang="zh-CN" altLang="en-US" sz="2400" b="1" dirty="0">
              <a:solidFill>
                <a:srgbClr val="F8F8F8"/>
              </a:solidFill>
              <a:latin typeface="微软雅黑" panose="020B0503020204020204" pitchFamily="34" charset="-122"/>
              <a:ea typeface="微软雅黑" panose="020B0503020204020204" pitchFamily="34" charset="-122"/>
            </a:endParaRPr>
          </a:p>
        </p:txBody>
      </p:sp>
      <p:sp>
        <p:nvSpPr>
          <p:cNvPr id="11" name="TextBox 147"/>
          <p:cNvSpPr txBox="1"/>
          <p:nvPr/>
        </p:nvSpPr>
        <p:spPr>
          <a:xfrm>
            <a:off x="6056313" y="4229100"/>
            <a:ext cx="1722437" cy="461963"/>
          </a:xfrm>
          <a:prstGeom prst="rect">
            <a:avLst/>
          </a:prstGeom>
          <a:noFill/>
          <a:ln w="9525">
            <a:noFill/>
          </a:ln>
        </p:spPr>
        <p:txBody>
          <a:bodyPr wrap="none" anchor="t">
            <a:spAutoFit/>
          </a:bodyPr>
          <a:lstStyle/>
          <a:p>
            <a:pPr lvl="0" eaLnBrk="1" hangingPunct="1"/>
            <a:r>
              <a:rPr lang="zh-CN" altLang="en-US" sz="2400" b="1" dirty="0">
                <a:solidFill>
                  <a:srgbClr val="F8F8F8"/>
                </a:solidFill>
                <a:latin typeface="微软雅黑" panose="020B0503020204020204" pitchFamily="34" charset="-122"/>
                <a:ea typeface="微软雅黑" panose="020B0503020204020204" pitchFamily="34" charset="-122"/>
              </a:rPr>
              <a:t>解决的办法</a:t>
            </a:r>
            <a:endParaRPr lang="zh-CN" altLang="en-US" sz="2400" b="1" dirty="0">
              <a:solidFill>
                <a:srgbClr val="F8F8F8"/>
              </a:solidFill>
              <a:latin typeface="微软雅黑" panose="020B0503020204020204" pitchFamily="34" charset="-122"/>
              <a:ea typeface="微软雅黑" panose="020B0503020204020204" pitchFamily="34" charset="-122"/>
            </a:endParaRPr>
          </a:p>
        </p:txBody>
      </p:sp>
      <p:sp>
        <p:nvSpPr>
          <p:cNvPr id="12" name="Rectangle 11"/>
          <p:cNvSpPr/>
          <p:nvPr/>
        </p:nvSpPr>
        <p:spPr>
          <a:xfrm>
            <a:off x="6056313" y="2320925"/>
            <a:ext cx="3240087" cy="1069975"/>
          </a:xfrm>
          <a:prstGeom prst="rect">
            <a:avLst/>
          </a:prstGeom>
          <a:noFill/>
          <a:ln w="9525">
            <a:noFill/>
          </a:ln>
        </p:spPr>
        <p:txBody>
          <a:bodyPr lIns="72574" tIns="36287" rIns="72574" bIns="36287" anchor="t">
            <a:spAutoFit/>
          </a:bodyPr>
          <a:lstStyle/>
          <a:p>
            <a:pPr lvl="0" eaLnBrk="0" hangingPunct="0">
              <a:lnSpc>
                <a:spcPct val="120000"/>
              </a:lnSpc>
            </a:pP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en-US" altLang="zh-CN" dirty="0">
              <a:solidFill>
                <a:srgbClr val="F8F8F8"/>
              </a:solidFill>
              <a:latin typeface="微软雅黑" panose="020B0503020204020204" pitchFamily="34" charset="-122"/>
              <a:ea typeface="宋体" panose="02010600030101010101" pitchFamily="2" charset="-122"/>
              <a:sym typeface="微软雅黑" panose="020B0503020204020204" pitchFamily="34" charset="-122"/>
            </a:endParaRPr>
          </a:p>
        </p:txBody>
      </p:sp>
      <p:sp>
        <p:nvSpPr>
          <p:cNvPr id="13" name="Rectangle 11"/>
          <p:cNvSpPr/>
          <p:nvPr/>
        </p:nvSpPr>
        <p:spPr>
          <a:xfrm>
            <a:off x="6056313" y="4708525"/>
            <a:ext cx="3240087" cy="1071563"/>
          </a:xfrm>
          <a:prstGeom prst="rect">
            <a:avLst/>
          </a:prstGeom>
          <a:noFill/>
          <a:ln w="9525">
            <a:noFill/>
          </a:ln>
        </p:spPr>
        <p:txBody>
          <a:bodyPr lIns="72574" tIns="36287" rIns="72574" bIns="36287" anchor="t">
            <a:spAutoFit/>
          </a:bodyPr>
          <a:lstStyle/>
          <a:p>
            <a:pPr lvl="0" eaLnBrk="0" hangingPunct="0">
              <a:lnSpc>
                <a:spcPct val="120000"/>
              </a:lnSpc>
            </a:pP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单击添加段落文字内容</a:t>
            </a:r>
            <a:endParaRPr lang="en-US" altLang="zh-CN" dirty="0">
              <a:solidFill>
                <a:srgbClr val="F8F8F8"/>
              </a:solidFill>
              <a:latin typeface="微软雅黑" panose="020B0503020204020204" pitchFamily="34" charset="-122"/>
              <a:ea typeface="宋体" panose="02010600030101010101" pitchFamily="2"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42" presetClass="entr" presetSubtype="0" fill="hold" nodeType="afterEffect">
                                  <p:stCondLst>
                                    <p:cond delay="0"/>
                                  </p:stCondLst>
                                  <p:childTnLst>
                                    <p:set>
                                      <p:cBhvr>
                                        <p:cTn id="14" dur="1" fill="hold">
                                          <p:stCondLst>
                                            <p:cond delay="0"/>
                                          </p:stCondLst>
                                        </p:cTn>
                                        <p:tgtEl>
                                          <p:spTgt spid="18436"/>
                                        </p:tgtEl>
                                        <p:attrNameLst>
                                          <p:attrName>style.visibility</p:attrName>
                                        </p:attrNameLst>
                                      </p:cBhvr>
                                      <p:to>
                                        <p:strVal val="visible"/>
                                      </p:to>
                                    </p:set>
                                    <p:animEffect transition="in" filter="fade">
                                      <p:cBhvr>
                                        <p:cTn id="15" dur="1000"/>
                                        <p:tgtEl>
                                          <p:spTgt spid="18436"/>
                                        </p:tgtEl>
                                      </p:cBhvr>
                                    </p:animEffect>
                                    <p:anim calcmode="lin" valueType="num">
                                      <p:cBhvr>
                                        <p:cTn id="16" dur="1000" fill="hold"/>
                                        <p:tgtEl>
                                          <p:spTgt spid="18436"/>
                                        </p:tgtEl>
                                        <p:attrNameLst>
                                          <p:attrName>ppt_x</p:attrName>
                                        </p:attrNameLst>
                                      </p:cBhvr>
                                      <p:tavLst>
                                        <p:tav tm="0">
                                          <p:val>
                                            <p:strVal val="#ppt_x"/>
                                          </p:val>
                                        </p:tav>
                                        <p:tav tm="100000">
                                          <p:val>
                                            <p:strVal val="#ppt_x"/>
                                          </p:val>
                                        </p:tav>
                                      </p:tavLst>
                                    </p:anim>
                                    <p:anim calcmode="lin" valueType="num">
                                      <p:cBhvr>
                                        <p:cTn id="17" dur="1000" fill="hold"/>
                                        <p:tgtEl>
                                          <p:spTgt spid="18436"/>
                                        </p:tgtEl>
                                        <p:attrNameLst>
                                          <p:attrName>ppt_y</p:attrName>
                                        </p:attrNameLst>
                                      </p:cBhvr>
                                      <p:tavLst>
                                        <p:tav tm="0">
                                          <p:val>
                                            <p:strVal val="#ppt_y+.1"/>
                                          </p:val>
                                        </p:tav>
                                        <p:tav tm="100000">
                                          <p:val>
                                            <p:strVal val="#ppt_y"/>
                                          </p:val>
                                        </p:tav>
                                      </p:tavLst>
                                    </p:anim>
                                  </p:childTnLst>
                                </p:cTn>
                              </p:par>
                            </p:childTnLst>
                          </p:cTn>
                        </p:par>
                        <p:par>
                          <p:cTn id="18" fill="hold">
                            <p:stCondLst>
                              <p:cond delay="1639"/>
                            </p:stCondLst>
                            <p:childTnLst>
                              <p:par>
                                <p:cTn id="19" presetID="22" presetClass="entr" presetSubtype="8"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139"/>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2639"/>
                            </p:stCondLst>
                            <p:childTnLst>
                              <p:par>
                                <p:cTn id="27" presetID="31"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300" fill="hold"/>
                                        <p:tgtEl>
                                          <p:spTgt spid="10"/>
                                        </p:tgtEl>
                                        <p:attrNameLst>
                                          <p:attrName>ppt_w</p:attrName>
                                        </p:attrNameLst>
                                      </p:cBhvr>
                                      <p:tavLst>
                                        <p:tav tm="0">
                                          <p:val>
                                            <p:fltVal val="0"/>
                                          </p:val>
                                        </p:tav>
                                        <p:tav tm="100000">
                                          <p:val>
                                            <p:strVal val="#ppt_w"/>
                                          </p:val>
                                        </p:tav>
                                      </p:tavLst>
                                    </p:anim>
                                    <p:anim calcmode="lin" valueType="num">
                                      <p:cBhvr>
                                        <p:cTn id="30" dur="300" fill="hold"/>
                                        <p:tgtEl>
                                          <p:spTgt spid="10"/>
                                        </p:tgtEl>
                                        <p:attrNameLst>
                                          <p:attrName>ppt_h</p:attrName>
                                        </p:attrNameLst>
                                      </p:cBhvr>
                                      <p:tavLst>
                                        <p:tav tm="0">
                                          <p:val>
                                            <p:fltVal val="0"/>
                                          </p:val>
                                        </p:tav>
                                        <p:tav tm="100000">
                                          <p:val>
                                            <p:strVal val="#ppt_h"/>
                                          </p:val>
                                        </p:tav>
                                      </p:tavLst>
                                    </p:anim>
                                    <p:anim calcmode="lin" valueType="num">
                                      <p:cBhvr>
                                        <p:cTn id="31" dur="300" fill="hold"/>
                                        <p:tgtEl>
                                          <p:spTgt spid="10"/>
                                        </p:tgtEl>
                                        <p:attrNameLst>
                                          <p:attrName>style.rotation</p:attrName>
                                        </p:attrNameLst>
                                      </p:cBhvr>
                                      <p:tavLst>
                                        <p:tav tm="0">
                                          <p:val>
                                            <p:fltVal val="90"/>
                                          </p:val>
                                        </p:tav>
                                        <p:tav tm="100000">
                                          <p:val>
                                            <p:fltVal val="0"/>
                                          </p:val>
                                        </p:tav>
                                      </p:tavLst>
                                    </p:anim>
                                    <p:animEffect transition="in" filter="fade">
                                      <p:cBhvr>
                                        <p:cTn id="32" dur="300"/>
                                        <p:tgtEl>
                                          <p:spTgt spid="10"/>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300" fill="hold"/>
                                        <p:tgtEl>
                                          <p:spTgt spid="12"/>
                                        </p:tgtEl>
                                        <p:attrNameLst>
                                          <p:attrName>ppt_w</p:attrName>
                                        </p:attrNameLst>
                                      </p:cBhvr>
                                      <p:tavLst>
                                        <p:tav tm="0">
                                          <p:val>
                                            <p:fltVal val="0"/>
                                          </p:val>
                                        </p:tav>
                                        <p:tav tm="100000">
                                          <p:val>
                                            <p:strVal val="#ppt_w"/>
                                          </p:val>
                                        </p:tav>
                                      </p:tavLst>
                                    </p:anim>
                                    <p:anim calcmode="lin" valueType="num">
                                      <p:cBhvr>
                                        <p:cTn id="36" dur="300" fill="hold"/>
                                        <p:tgtEl>
                                          <p:spTgt spid="12"/>
                                        </p:tgtEl>
                                        <p:attrNameLst>
                                          <p:attrName>ppt_h</p:attrName>
                                        </p:attrNameLst>
                                      </p:cBhvr>
                                      <p:tavLst>
                                        <p:tav tm="0">
                                          <p:val>
                                            <p:fltVal val="0"/>
                                          </p:val>
                                        </p:tav>
                                        <p:tav tm="100000">
                                          <p:val>
                                            <p:strVal val="#ppt_h"/>
                                          </p:val>
                                        </p:tav>
                                      </p:tavLst>
                                    </p:anim>
                                    <p:anim calcmode="lin" valueType="num">
                                      <p:cBhvr>
                                        <p:cTn id="37" dur="300" fill="hold"/>
                                        <p:tgtEl>
                                          <p:spTgt spid="12"/>
                                        </p:tgtEl>
                                        <p:attrNameLst>
                                          <p:attrName>style.rotation</p:attrName>
                                        </p:attrNameLst>
                                      </p:cBhvr>
                                      <p:tavLst>
                                        <p:tav tm="0">
                                          <p:val>
                                            <p:fltVal val="90"/>
                                          </p:val>
                                        </p:tav>
                                        <p:tav tm="100000">
                                          <p:val>
                                            <p:fltVal val="0"/>
                                          </p:val>
                                        </p:tav>
                                      </p:tavLst>
                                    </p:anim>
                                    <p:animEffect transition="in" filter="fade">
                                      <p:cBhvr>
                                        <p:cTn id="38" dur="300"/>
                                        <p:tgtEl>
                                          <p:spTgt spid="12"/>
                                        </p:tgtEl>
                                      </p:cBhvr>
                                    </p:animEffect>
                                  </p:childTnLst>
                                </p:cTn>
                              </p:par>
                            </p:childTnLst>
                          </p:cTn>
                        </p:par>
                        <p:par>
                          <p:cTn id="39" fill="hold">
                            <p:stCondLst>
                              <p:cond delay="3139"/>
                            </p:stCondLst>
                            <p:childTnLst>
                              <p:par>
                                <p:cTn id="40" presetID="22" presetClass="entr" presetSubtype="8" fill="hold"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3639"/>
                            </p:stCondLst>
                            <p:childTnLst>
                              <p:par>
                                <p:cTn id="44" presetID="22" presetClass="entr" presetSubtype="8" fill="hold" grpId="0" nodeType="after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par>
                          <p:cTn id="47" fill="hold">
                            <p:stCondLst>
                              <p:cond delay="4139"/>
                            </p:stCondLst>
                            <p:childTnLst>
                              <p:par>
                                <p:cTn id="48" presetID="31" presetClass="entr" presetSubtype="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300" fill="hold"/>
                                        <p:tgtEl>
                                          <p:spTgt spid="11"/>
                                        </p:tgtEl>
                                        <p:attrNameLst>
                                          <p:attrName>ppt_w</p:attrName>
                                        </p:attrNameLst>
                                      </p:cBhvr>
                                      <p:tavLst>
                                        <p:tav tm="0">
                                          <p:val>
                                            <p:fltVal val="0"/>
                                          </p:val>
                                        </p:tav>
                                        <p:tav tm="100000">
                                          <p:val>
                                            <p:strVal val="#ppt_w"/>
                                          </p:val>
                                        </p:tav>
                                      </p:tavLst>
                                    </p:anim>
                                    <p:anim calcmode="lin" valueType="num">
                                      <p:cBhvr>
                                        <p:cTn id="51" dur="300" fill="hold"/>
                                        <p:tgtEl>
                                          <p:spTgt spid="11"/>
                                        </p:tgtEl>
                                        <p:attrNameLst>
                                          <p:attrName>ppt_h</p:attrName>
                                        </p:attrNameLst>
                                      </p:cBhvr>
                                      <p:tavLst>
                                        <p:tav tm="0">
                                          <p:val>
                                            <p:fltVal val="0"/>
                                          </p:val>
                                        </p:tav>
                                        <p:tav tm="100000">
                                          <p:val>
                                            <p:strVal val="#ppt_h"/>
                                          </p:val>
                                        </p:tav>
                                      </p:tavLst>
                                    </p:anim>
                                    <p:anim calcmode="lin" valueType="num">
                                      <p:cBhvr>
                                        <p:cTn id="52" dur="300" fill="hold"/>
                                        <p:tgtEl>
                                          <p:spTgt spid="11"/>
                                        </p:tgtEl>
                                        <p:attrNameLst>
                                          <p:attrName>style.rotation</p:attrName>
                                        </p:attrNameLst>
                                      </p:cBhvr>
                                      <p:tavLst>
                                        <p:tav tm="0">
                                          <p:val>
                                            <p:fltVal val="90"/>
                                          </p:val>
                                        </p:tav>
                                        <p:tav tm="100000">
                                          <p:val>
                                            <p:fltVal val="0"/>
                                          </p:val>
                                        </p:tav>
                                      </p:tavLst>
                                    </p:anim>
                                    <p:animEffect transition="in" filter="fade">
                                      <p:cBhvr>
                                        <p:cTn id="53" dur="300"/>
                                        <p:tgtEl>
                                          <p:spTgt spid="11"/>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300" fill="hold"/>
                                        <p:tgtEl>
                                          <p:spTgt spid="13"/>
                                        </p:tgtEl>
                                        <p:attrNameLst>
                                          <p:attrName>ppt_w</p:attrName>
                                        </p:attrNameLst>
                                      </p:cBhvr>
                                      <p:tavLst>
                                        <p:tav tm="0">
                                          <p:val>
                                            <p:fltVal val="0"/>
                                          </p:val>
                                        </p:tav>
                                        <p:tav tm="100000">
                                          <p:val>
                                            <p:strVal val="#ppt_w"/>
                                          </p:val>
                                        </p:tav>
                                      </p:tavLst>
                                    </p:anim>
                                    <p:anim calcmode="lin" valueType="num">
                                      <p:cBhvr>
                                        <p:cTn id="57" dur="300" fill="hold"/>
                                        <p:tgtEl>
                                          <p:spTgt spid="13"/>
                                        </p:tgtEl>
                                        <p:attrNameLst>
                                          <p:attrName>ppt_h</p:attrName>
                                        </p:attrNameLst>
                                      </p:cBhvr>
                                      <p:tavLst>
                                        <p:tav tm="0">
                                          <p:val>
                                            <p:fltVal val="0"/>
                                          </p:val>
                                        </p:tav>
                                        <p:tav tm="100000">
                                          <p:val>
                                            <p:strVal val="#ppt_h"/>
                                          </p:val>
                                        </p:tav>
                                      </p:tavLst>
                                    </p:anim>
                                    <p:anim calcmode="lin" valueType="num">
                                      <p:cBhvr>
                                        <p:cTn id="58" dur="300" fill="hold"/>
                                        <p:tgtEl>
                                          <p:spTgt spid="13"/>
                                        </p:tgtEl>
                                        <p:attrNameLst>
                                          <p:attrName>style.rotation</p:attrName>
                                        </p:attrNameLst>
                                      </p:cBhvr>
                                      <p:tavLst>
                                        <p:tav tm="0">
                                          <p:val>
                                            <p:fltVal val="90"/>
                                          </p:val>
                                        </p:tav>
                                        <p:tav tm="100000">
                                          <p:val>
                                            <p:fltVal val="0"/>
                                          </p:val>
                                        </p:tav>
                                      </p:tavLst>
                                    </p:anim>
                                    <p:animEffect transition="in" filter="fade">
                                      <p:cBhvr>
                                        <p:cTn id="59"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 grpId="0" animBg="1"/>
      <p:bldP spid="7" grpId="0" animBg="1"/>
      <p:bldP spid="10" grpId="0"/>
      <p:bldP spid="11" grpId="0"/>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21506"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Freeform 10"/>
          <p:cNvSpPr/>
          <p:nvPr/>
        </p:nvSpPr>
        <p:spPr>
          <a:xfrm>
            <a:off x="2563813" y="1866900"/>
            <a:ext cx="6872287" cy="639763"/>
          </a:xfrm>
          <a:custGeom>
            <a:avLst/>
            <a:gdLst/>
            <a:ahLst/>
            <a:cxnLst>
              <a:cxn ang="0">
                <a:pos x="6821081" y="639763"/>
              </a:cxn>
              <a:cxn ang="0">
                <a:pos x="6872287" y="639763"/>
              </a:cxn>
              <a:cxn ang="0">
                <a:pos x="6402898" y="371475"/>
              </a:cxn>
              <a:cxn ang="0">
                <a:pos x="5476920" y="239822"/>
              </a:cxn>
              <a:cxn ang="0">
                <a:pos x="4896584" y="269711"/>
              </a:cxn>
              <a:cxn ang="0">
                <a:pos x="4555210" y="293907"/>
              </a:cxn>
              <a:cxn ang="0">
                <a:pos x="4316249" y="302446"/>
              </a:cxn>
              <a:cxn ang="0">
                <a:pos x="3782852" y="217761"/>
              </a:cxn>
              <a:cxn ang="0">
                <a:pos x="3490550" y="0"/>
              </a:cxn>
              <a:cxn ang="0">
                <a:pos x="3381737" y="0"/>
              </a:cxn>
              <a:cxn ang="0">
                <a:pos x="3089435" y="217761"/>
              </a:cxn>
              <a:cxn ang="0">
                <a:pos x="2556038" y="302446"/>
              </a:cxn>
              <a:cxn ang="0">
                <a:pos x="2349792" y="293907"/>
              </a:cxn>
              <a:cxn ang="0">
                <a:pos x="1968591" y="269711"/>
              </a:cxn>
              <a:cxn ang="0">
                <a:pos x="1625794" y="246939"/>
              </a:cxn>
              <a:cxn ang="0">
                <a:pos x="1395367" y="239822"/>
              </a:cxn>
              <a:cxn ang="0">
                <a:pos x="465833" y="361512"/>
              </a:cxn>
              <a:cxn ang="0">
                <a:pos x="0" y="639763"/>
              </a:cxn>
              <a:cxn ang="0">
                <a:pos x="45517" y="639763"/>
              </a:cxn>
              <a:cxn ang="0">
                <a:pos x="364132" y="440504"/>
              </a:cxn>
              <a:cxn ang="0">
                <a:pos x="957270" y="370052"/>
              </a:cxn>
              <a:cxn ang="0">
                <a:pos x="1184141" y="377880"/>
              </a:cxn>
              <a:cxn ang="0">
                <a:pos x="1536895" y="399941"/>
              </a:cxn>
              <a:cxn ang="0">
                <a:pos x="1904583" y="422713"/>
              </a:cxn>
              <a:cxn ang="0">
                <a:pos x="2133588" y="429830"/>
              </a:cxn>
              <a:cxn ang="0">
                <a:pos x="2878921" y="328065"/>
              </a:cxn>
              <a:cxn ang="0">
                <a:pos x="3420142" y="48391"/>
              </a:cxn>
              <a:cxn ang="0">
                <a:pos x="3448589" y="22061"/>
              </a:cxn>
              <a:cxn ang="0">
                <a:pos x="3476326" y="49103"/>
              </a:cxn>
              <a:cxn ang="0">
                <a:pos x="4001900" y="328065"/>
              </a:cxn>
              <a:cxn ang="0">
                <a:pos x="4739410" y="429830"/>
              </a:cxn>
              <a:cxn ang="0">
                <a:pos x="5319746" y="399941"/>
              </a:cxn>
              <a:cxn ang="0">
                <a:pos x="5673211" y="377880"/>
              </a:cxn>
              <a:cxn ang="0">
                <a:pos x="5915017" y="370052"/>
              </a:cxn>
              <a:cxn ang="0">
                <a:pos x="6821081" y="639763"/>
              </a:cxn>
            </a:cxnLst>
            <a:rect l="0" t="0" r="0" b="0"/>
            <a:pathLst>
              <a:path w="9663" h="899">
                <a:moveTo>
                  <a:pt x="9591" y="899"/>
                </a:moveTo>
                <a:lnTo>
                  <a:pt x="9663" y="899"/>
                </a:lnTo>
                <a:cubicBezTo>
                  <a:pt x="9549" y="702"/>
                  <a:pt x="9208" y="582"/>
                  <a:pt x="9003" y="522"/>
                </a:cubicBezTo>
                <a:cubicBezTo>
                  <a:pt x="8581" y="398"/>
                  <a:pt x="8145" y="337"/>
                  <a:pt x="7701" y="337"/>
                </a:cubicBezTo>
                <a:cubicBezTo>
                  <a:pt x="7430" y="337"/>
                  <a:pt x="7155" y="356"/>
                  <a:pt x="6885" y="379"/>
                </a:cubicBezTo>
                <a:cubicBezTo>
                  <a:pt x="6725" y="392"/>
                  <a:pt x="6565" y="404"/>
                  <a:pt x="6405" y="413"/>
                </a:cubicBezTo>
                <a:cubicBezTo>
                  <a:pt x="6294" y="420"/>
                  <a:pt x="6181" y="425"/>
                  <a:pt x="6069" y="425"/>
                </a:cubicBezTo>
                <a:cubicBezTo>
                  <a:pt x="5814" y="425"/>
                  <a:pt x="5557" y="392"/>
                  <a:pt x="5319" y="306"/>
                </a:cubicBezTo>
                <a:cubicBezTo>
                  <a:pt x="5153" y="246"/>
                  <a:pt x="4984" y="153"/>
                  <a:pt x="4908" y="0"/>
                </a:cubicBezTo>
                <a:lnTo>
                  <a:pt x="4755" y="0"/>
                </a:lnTo>
                <a:cubicBezTo>
                  <a:pt x="4679" y="153"/>
                  <a:pt x="4511" y="246"/>
                  <a:pt x="4344" y="306"/>
                </a:cubicBezTo>
                <a:cubicBezTo>
                  <a:pt x="4106" y="392"/>
                  <a:pt x="3849" y="425"/>
                  <a:pt x="3594" y="425"/>
                </a:cubicBezTo>
                <a:cubicBezTo>
                  <a:pt x="3499" y="425"/>
                  <a:pt x="3400" y="419"/>
                  <a:pt x="3304" y="413"/>
                </a:cubicBezTo>
                <a:cubicBezTo>
                  <a:pt x="3126" y="403"/>
                  <a:pt x="2947" y="391"/>
                  <a:pt x="2768" y="379"/>
                </a:cubicBezTo>
                <a:cubicBezTo>
                  <a:pt x="2608" y="367"/>
                  <a:pt x="2447" y="356"/>
                  <a:pt x="2286" y="347"/>
                </a:cubicBezTo>
                <a:cubicBezTo>
                  <a:pt x="2178" y="342"/>
                  <a:pt x="2070" y="337"/>
                  <a:pt x="1962" y="337"/>
                </a:cubicBezTo>
                <a:cubicBezTo>
                  <a:pt x="1522" y="337"/>
                  <a:pt x="1074" y="382"/>
                  <a:pt x="655" y="508"/>
                </a:cubicBezTo>
                <a:cubicBezTo>
                  <a:pt x="419" y="580"/>
                  <a:pt x="139" y="698"/>
                  <a:pt x="0" y="899"/>
                </a:cubicBezTo>
                <a:lnTo>
                  <a:pt x="64" y="899"/>
                </a:lnTo>
                <a:cubicBezTo>
                  <a:pt x="175" y="763"/>
                  <a:pt x="337" y="675"/>
                  <a:pt x="512" y="619"/>
                </a:cubicBezTo>
                <a:cubicBezTo>
                  <a:pt x="766" y="537"/>
                  <a:pt x="1079" y="520"/>
                  <a:pt x="1346" y="520"/>
                </a:cubicBezTo>
                <a:cubicBezTo>
                  <a:pt x="1452" y="520"/>
                  <a:pt x="1559" y="525"/>
                  <a:pt x="1665" y="531"/>
                </a:cubicBezTo>
                <a:cubicBezTo>
                  <a:pt x="1831" y="539"/>
                  <a:pt x="1996" y="550"/>
                  <a:pt x="2161" y="562"/>
                </a:cubicBezTo>
                <a:cubicBezTo>
                  <a:pt x="2333" y="574"/>
                  <a:pt x="2506" y="585"/>
                  <a:pt x="2678" y="594"/>
                </a:cubicBezTo>
                <a:cubicBezTo>
                  <a:pt x="2785" y="599"/>
                  <a:pt x="2893" y="604"/>
                  <a:pt x="3000" y="604"/>
                </a:cubicBezTo>
                <a:cubicBezTo>
                  <a:pt x="3356" y="604"/>
                  <a:pt x="3708" y="559"/>
                  <a:pt x="4048" y="461"/>
                </a:cubicBezTo>
                <a:cubicBezTo>
                  <a:pt x="4325" y="381"/>
                  <a:pt x="4602" y="259"/>
                  <a:pt x="4809" y="68"/>
                </a:cubicBezTo>
                <a:lnTo>
                  <a:pt x="4849" y="31"/>
                </a:lnTo>
                <a:lnTo>
                  <a:pt x="4888" y="69"/>
                </a:lnTo>
                <a:cubicBezTo>
                  <a:pt x="5086" y="259"/>
                  <a:pt x="5356" y="381"/>
                  <a:pt x="5627" y="461"/>
                </a:cubicBezTo>
                <a:cubicBezTo>
                  <a:pt x="5962" y="560"/>
                  <a:pt x="6311" y="604"/>
                  <a:pt x="6664" y="604"/>
                </a:cubicBezTo>
                <a:cubicBezTo>
                  <a:pt x="6934" y="604"/>
                  <a:pt x="7211" y="585"/>
                  <a:pt x="7480" y="562"/>
                </a:cubicBezTo>
                <a:cubicBezTo>
                  <a:pt x="7646" y="550"/>
                  <a:pt x="7811" y="539"/>
                  <a:pt x="7977" y="531"/>
                </a:cubicBezTo>
                <a:cubicBezTo>
                  <a:pt x="8090" y="525"/>
                  <a:pt x="8204" y="520"/>
                  <a:pt x="8317" y="520"/>
                </a:cubicBezTo>
                <a:cubicBezTo>
                  <a:pt x="8717" y="520"/>
                  <a:pt x="9342" y="561"/>
                  <a:pt x="9591" y="899"/>
                </a:cubicBezTo>
                <a:close/>
              </a:path>
            </a:pathLst>
          </a:custGeom>
          <a:solidFill>
            <a:schemeClr val="accent1"/>
          </a:solidFill>
          <a:ln w="9525">
            <a:noFill/>
          </a:ln>
        </p:spPr>
        <p:txBody>
          <a:bodyPr/>
          <a:lstStyle/>
          <a:p>
            <a:endParaRPr lang="zh-CN" altLang="en-US"/>
          </a:p>
        </p:txBody>
      </p:sp>
      <p:grpSp>
        <p:nvGrpSpPr>
          <p:cNvPr id="6" name="组合 5"/>
          <p:cNvGrpSpPr>
            <a:grpSpLocks noChangeAspect="1"/>
          </p:cNvGrpSpPr>
          <p:nvPr/>
        </p:nvGrpSpPr>
        <p:grpSpPr>
          <a:xfrm>
            <a:off x="1716088" y="2590800"/>
            <a:ext cx="1447800" cy="1800225"/>
            <a:chOff x="1881188" y="2136775"/>
            <a:chExt cx="1744662" cy="2168525"/>
          </a:xfrm>
        </p:grpSpPr>
        <p:sp>
          <p:nvSpPr>
            <p:cNvPr id="21509" name="Freeform 11"/>
            <p:cNvSpPr/>
            <p:nvPr/>
          </p:nvSpPr>
          <p:spPr>
            <a:xfrm>
              <a:off x="1881188" y="2136775"/>
              <a:ext cx="1744662" cy="2168525"/>
            </a:xfrm>
            <a:custGeom>
              <a:avLst/>
              <a:gdLst/>
              <a:ahLst/>
              <a:cxnLst>
                <a:cxn ang="0">
                  <a:pos x="0" y="871676"/>
                </a:cxn>
                <a:cxn ang="0">
                  <a:pos x="872331" y="2168525"/>
                </a:cxn>
                <a:cxn ang="0">
                  <a:pos x="1744662" y="871676"/>
                </a:cxn>
                <a:cxn ang="0">
                  <a:pos x="1744662" y="871676"/>
                </a:cxn>
                <a:cxn ang="0">
                  <a:pos x="872331" y="0"/>
                </a:cxn>
                <a:cxn ang="0">
                  <a:pos x="872331" y="0"/>
                </a:cxn>
                <a:cxn ang="0">
                  <a:pos x="0" y="871676"/>
                </a:cxn>
              </a:cxnLst>
              <a:rect l="0" t="0" r="0" b="0"/>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tx1"/>
            </a:solidFill>
            <a:ln w="7">
              <a:noFill/>
            </a:ln>
          </p:spPr>
          <p:txBody>
            <a:bodyPr/>
            <a:lstStyle/>
            <a:p>
              <a:endParaRPr lang="zh-CN" altLang="en-US"/>
            </a:p>
          </p:txBody>
        </p:sp>
        <p:sp>
          <p:nvSpPr>
            <p:cNvPr id="21510" name="Oval 15"/>
            <p:cNvSpPr/>
            <p:nvPr/>
          </p:nvSpPr>
          <p:spPr>
            <a:xfrm>
              <a:off x="2078236" y="2333767"/>
              <a:ext cx="1352154" cy="1350680"/>
            </a:xfrm>
            <a:prstGeom prst="ellipse">
              <a:avLst/>
            </a:prstGeom>
            <a:solidFill>
              <a:srgbClr val="F8F8F8"/>
            </a:solidFill>
            <a:ln w="7">
              <a:noFill/>
            </a:ln>
          </p:spPr>
          <p:txBody>
            <a:bodyPr anchor="t"/>
            <a:lstStyle/>
            <a:p>
              <a:pPr lvl="0" eaLnBrk="1" hangingPunct="1"/>
              <a:endParaRPr lang="zh-CN" altLang="en-US" dirty="0">
                <a:solidFill>
                  <a:srgbClr val="433E3D"/>
                </a:solidFill>
                <a:latin typeface="Arial" panose="020B0604020202020204" pitchFamily="34" charset="0"/>
                <a:ea typeface="宋体" panose="02010600030101010101" pitchFamily="2" charset="-122"/>
              </a:endParaRPr>
            </a:p>
          </p:txBody>
        </p:sp>
      </p:grpSp>
      <p:grpSp>
        <p:nvGrpSpPr>
          <p:cNvPr id="9" name="组合 8"/>
          <p:cNvGrpSpPr>
            <a:grpSpLocks noChangeAspect="1"/>
          </p:cNvGrpSpPr>
          <p:nvPr/>
        </p:nvGrpSpPr>
        <p:grpSpPr>
          <a:xfrm>
            <a:off x="4132263" y="2590800"/>
            <a:ext cx="1446212" cy="1800225"/>
            <a:chOff x="4114800" y="2136775"/>
            <a:chExt cx="1743075" cy="2168525"/>
          </a:xfrm>
        </p:grpSpPr>
        <p:sp>
          <p:nvSpPr>
            <p:cNvPr id="10" name="Freeform 12"/>
            <p:cNvSpPr/>
            <p:nvPr/>
          </p:nvSpPr>
          <p:spPr bwMode="auto">
            <a:xfrm>
              <a:off x="4114800" y="2136775"/>
              <a:ext cx="1743075" cy="2168525"/>
            </a:xfrm>
            <a:custGeom>
              <a:avLst/>
              <a:gdLst>
                <a:gd name="T0" fmla="*/ 0 w 2452"/>
                <a:gd name="T1" fmla="*/ 1226 h 3050"/>
                <a:gd name="T2" fmla="*/ 1226 w 2452"/>
                <a:gd name="T3" fmla="*/ 3050 h 3050"/>
                <a:gd name="T4" fmla="*/ 2452 w 2452"/>
                <a:gd name="T5" fmla="*/ 1226 h 3050"/>
                <a:gd name="T6" fmla="*/ 2452 w 2452"/>
                <a:gd name="T7" fmla="*/ 1226 h 3050"/>
                <a:gd name="T8" fmla="*/ 1226 w 2452"/>
                <a:gd name="T9" fmla="*/ 0 h 3050"/>
                <a:gd name="T10" fmla="*/ 1226 w 2452"/>
                <a:gd name="T11" fmla="*/ 0 h 3050"/>
                <a:gd name="T12" fmla="*/ 0 w 2452"/>
                <a:gd name="T13" fmla="*/ 1226 h 3050"/>
              </a:gdLst>
              <a:ahLst/>
              <a:cxnLst>
                <a:cxn ang="0">
                  <a:pos x="T0" y="T1"/>
                </a:cxn>
                <a:cxn ang="0">
                  <a:pos x="T2" y="T3"/>
                </a:cxn>
                <a:cxn ang="0">
                  <a:pos x="T4" y="T5"/>
                </a:cxn>
                <a:cxn ang="0">
                  <a:pos x="T6" y="T7"/>
                </a:cxn>
                <a:cxn ang="0">
                  <a:pos x="T8" y="T9"/>
                </a:cxn>
                <a:cxn ang="0">
                  <a:pos x="T10" y="T11"/>
                </a:cxn>
                <a:cxn ang="0">
                  <a:pos x="T12" y="T13"/>
                </a:cxn>
              </a:cxnLst>
              <a:rect l="0" t="0" r="r" b="b"/>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accent4"/>
            </a:solidFill>
            <a:ln w="7"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33E3D"/>
                </a:solidFill>
                <a:effectLst/>
                <a:uLnTx/>
                <a:uFillTx/>
                <a:latin typeface="Arial" panose="020B0604020202020204" pitchFamily="34" charset="0"/>
                <a:ea typeface="宋体" panose="02010600030101010101" pitchFamily="2" charset="-122"/>
                <a:cs typeface="+mn-cs"/>
              </a:endParaRPr>
            </a:p>
          </p:txBody>
        </p:sp>
        <p:sp>
          <p:nvSpPr>
            <p:cNvPr id="21513" name="Oval 15"/>
            <p:cNvSpPr/>
            <p:nvPr/>
          </p:nvSpPr>
          <p:spPr>
            <a:xfrm>
              <a:off x="4316468" y="2333767"/>
              <a:ext cx="1352154" cy="1350680"/>
            </a:xfrm>
            <a:prstGeom prst="ellipse">
              <a:avLst/>
            </a:prstGeom>
            <a:solidFill>
              <a:srgbClr val="F8F8F8"/>
            </a:solidFill>
            <a:ln w="7">
              <a:noFill/>
            </a:ln>
          </p:spPr>
          <p:txBody>
            <a:bodyPr anchor="t"/>
            <a:lstStyle/>
            <a:p>
              <a:pPr lvl="0" eaLnBrk="1" hangingPunct="1"/>
              <a:endParaRPr lang="zh-CN" altLang="en-US" dirty="0">
                <a:solidFill>
                  <a:srgbClr val="433E3D"/>
                </a:solidFill>
                <a:latin typeface="Arial" panose="020B0604020202020204" pitchFamily="34" charset="0"/>
                <a:ea typeface="宋体" panose="02010600030101010101" pitchFamily="2" charset="-122"/>
              </a:endParaRPr>
            </a:p>
          </p:txBody>
        </p:sp>
      </p:grpSp>
      <p:grpSp>
        <p:nvGrpSpPr>
          <p:cNvPr id="12" name="组合 11"/>
          <p:cNvGrpSpPr>
            <a:grpSpLocks noChangeAspect="1"/>
          </p:cNvGrpSpPr>
          <p:nvPr/>
        </p:nvGrpSpPr>
        <p:grpSpPr>
          <a:xfrm>
            <a:off x="6519863" y="2590800"/>
            <a:ext cx="1447800" cy="1800225"/>
            <a:chOff x="6391275" y="2136775"/>
            <a:chExt cx="1744662" cy="2168525"/>
          </a:xfrm>
        </p:grpSpPr>
        <p:sp>
          <p:nvSpPr>
            <p:cNvPr id="13" name="Freeform 13"/>
            <p:cNvSpPr/>
            <p:nvPr/>
          </p:nvSpPr>
          <p:spPr bwMode="auto">
            <a:xfrm>
              <a:off x="6391275" y="2136775"/>
              <a:ext cx="1744662" cy="2168525"/>
            </a:xfrm>
            <a:custGeom>
              <a:avLst/>
              <a:gdLst>
                <a:gd name="T0" fmla="*/ 0 w 2452"/>
                <a:gd name="T1" fmla="*/ 1226 h 3050"/>
                <a:gd name="T2" fmla="*/ 1226 w 2452"/>
                <a:gd name="T3" fmla="*/ 3050 h 3050"/>
                <a:gd name="T4" fmla="*/ 2452 w 2452"/>
                <a:gd name="T5" fmla="*/ 1226 h 3050"/>
                <a:gd name="T6" fmla="*/ 1226 w 2452"/>
                <a:gd name="T7" fmla="*/ 0 h 3050"/>
                <a:gd name="T8" fmla="*/ 1226 w 2452"/>
                <a:gd name="T9" fmla="*/ 0 h 3050"/>
                <a:gd name="T10" fmla="*/ 0 w 2452"/>
                <a:gd name="T11" fmla="*/ 1226 h 3050"/>
              </a:gdLst>
              <a:ahLst/>
              <a:cxnLst>
                <a:cxn ang="0">
                  <a:pos x="T0" y="T1"/>
                </a:cxn>
                <a:cxn ang="0">
                  <a:pos x="T2" y="T3"/>
                </a:cxn>
                <a:cxn ang="0">
                  <a:pos x="T4" y="T5"/>
                </a:cxn>
                <a:cxn ang="0">
                  <a:pos x="T6" y="T7"/>
                </a:cxn>
                <a:cxn ang="0">
                  <a:pos x="T8" y="T9"/>
                </a:cxn>
                <a:cxn ang="0">
                  <a:pos x="T10" y="T11"/>
                </a:cxn>
              </a:cxnLst>
              <a:rect l="0" t="0" r="r" b="b"/>
              <a:pathLst>
                <a:path w="2452" h="3050">
                  <a:moveTo>
                    <a:pt x="0" y="1226"/>
                  </a:moveTo>
                  <a:cubicBezTo>
                    <a:pt x="0" y="1903"/>
                    <a:pt x="1226" y="3050"/>
                    <a:pt x="1226" y="3050"/>
                  </a:cubicBezTo>
                  <a:cubicBezTo>
                    <a:pt x="1226" y="3050"/>
                    <a:pt x="2452" y="1903"/>
                    <a:pt x="2452" y="1226"/>
                  </a:cubicBezTo>
                  <a:cubicBezTo>
                    <a:pt x="2452" y="549"/>
                    <a:pt x="1903" y="0"/>
                    <a:pt x="1226" y="0"/>
                  </a:cubicBezTo>
                  <a:lnTo>
                    <a:pt x="1226" y="0"/>
                  </a:lnTo>
                  <a:cubicBezTo>
                    <a:pt x="549" y="0"/>
                    <a:pt x="0" y="549"/>
                    <a:pt x="0" y="1226"/>
                  </a:cubicBezTo>
                  <a:close/>
                </a:path>
              </a:pathLst>
            </a:custGeom>
            <a:solidFill>
              <a:schemeClr val="accent5"/>
            </a:solidFill>
            <a:ln w="7"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33E3D"/>
                </a:solidFill>
                <a:effectLst/>
                <a:uLnTx/>
                <a:uFillTx/>
                <a:latin typeface="Arial" panose="020B0604020202020204" pitchFamily="34" charset="0"/>
                <a:ea typeface="宋体" panose="02010600030101010101" pitchFamily="2" charset="-122"/>
                <a:cs typeface="+mn-cs"/>
              </a:endParaRPr>
            </a:p>
          </p:txBody>
        </p:sp>
        <p:sp>
          <p:nvSpPr>
            <p:cNvPr id="21516" name="Oval 15"/>
            <p:cNvSpPr/>
            <p:nvPr/>
          </p:nvSpPr>
          <p:spPr>
            <a:xfrm>
              <a:off x="6595644" y="2333767"/>
              <a:ext cx="1352154" cy="1350680"/>
            </a:xfrm>
            <a:prstGeom prst="ellipse">
              <a:avLst/>
            </a:prstGeom>
            <a:solidFill>
              <a:srgbClr val="F8F8F8"/>
            </a:solidFill>
            <a:ln w="7">
              <a:noFill/>
            </a:ln>
          </p:spPr>
          <p:txBody>
            <a:bodyPr anchor="t"/>
            <a:lstStyle/>
            <a:p>
              <a:pPr lvl="0" eaLnBrk="1" hangingPunct="1"/>
              <a:endParaRPr lang="zh-CN" altLang="en-US" dirty="0">
                <a:solidFill>
                  <a:srgbClr val="433E3D"/>
                </a:solidFill>
                <a:latin typeface="Arial" panose="020B0604020202020204" pitchFamily="34" charset="0"/>
                <a:ea typeface="宋体" panose="02010600030101010101" pitchFamily="2" charset="-122"/>
              </a:endParaRPr>
            </a:p>
          </p:txBody>
        </p:sp>
      </p:grpSp>
      <p:grpSp>
        <p:nvGrpSpPr>
          <p:cNvPr id="15" name="组合 14"/>
          <p:cNvGrpSpPr>
            <a:grpSpLocks noChangeAspect="1"/>
          </p:cNvGrpSpPr>
          <p:nvPr/>
        </p:nvGrpSpPr>
        <p:grpSpPr>
          <a:xfrm>
            <a:off x="8918575" y="2590800"/>
            <a:ext cx="1447800" cy="1800225"/>
            <a:chOff x="8689975" y="2136775"/>
            <a:chExt cx="1743075" cy="2168525"/>
          </a:xfrm>
        </p:grpSpPr>
        <p:sp>
          <p:nvSpPr>
            <p:cNvPr id="21518" name="Freeform 14"/>
            <p:cNvSpPr/>
            <p:nvPr/>
          </p:nvSpPr>
          <p:spPr>
            <a:xfrm>
              <a:off x="8689975" y="2136775"/>
              <a:ext cx="1743075" cy="2168525"/>
            </a:xfrm>
            <a:custGeom>
              <a:avLst/>
              <a:gdLst/>
              <a:ahLst/>
              <a:cxnLst>
                <a:cxn ang="0">
                  <a:pos x="0" y="871676"/>
                </a:cxn>
                <a:cxn ang="0">
                  <a:pos x="871538" y="2168525"/>
                </a:cxn>
                <a:cxn ang="0">
                  <a:pos x="1743075" y="871676"/>
                </a:cxn>
                <a:cxn ang="0">
                  <a:pos x="1743075" y="871676"/>
                </a:cxn>
                <a:cxn ang="0">
                  <a:pos x="871538" y="0"/>
                </a:cxn>
                <a:cxn ang="0">
                  <a:pos x="871538" y="0"/>
                </a:cxn>
                <a:cxn ang="0">
                  <a:pos x="0" y="871676"/>
                </a:cxn>
              </a:cxnLst>
              <a:rect l="0" t="0" r="0" b="0"/>
              <a:pathLst>
                <a:path w="2452" h="3050">
                  <a:moveTo>
                    <a:pt x="0" y="1226"/>
                  </a:moveTo>
                  <a:cubicBezTo>
                    <a:pt x="0" y="1903"/>
                    <a:pt x="1226" y="3050"/>
                    <a:pt x="1226" y="3050"/>
                  </a:cubicBezTo>
                  <a:cubicBezTo>
                    <a:pt x="1226" y="3050"/>
                    <a:pt x="2452" y="1903"/>
                    <a:pt x="2452" y="1226"/>
                  </a:cubicBezTo>
                  <a:lnTo>
                    <a:pt x="2452" y="1226"/>
                  </a:lnTo>
                  <a:cubicBezTo>
                    <a:pt x="2452" y="549"/>
                    <a:pt x="1903" y="0"/>
                    <a:pt x="1226" y="0"/>
                  </a:cubicBezTo>
                  <a:lnTo>
                    <a:pt x="1226" y="0"/>
                  </a:lnTo>
                  <a:cubicBezTo>
                    <a:pt x="549" y="0"/>
                    <a:pt x="0" y="549"/>
                    <a:pt x="0" y="1226"/>
                  </a:cubicBezTo>
                  <a:close/>
                </a:path>
              </a:pathLst>
            </a:custGeom>
            <a:solidFill>
              <a:schemeClr val="bg2"/>
            </a:solidFill>
            <a:ln w="7">
              <a:noFill/>
            </a:ln>
          </p:spPr>
          <p:txBody>
            <a:bodyPr/>
            <a:lstStyle/>
            <a:p>
              <a:endParaRPr lang="zh-CN" altLang="en-US"/>
            </a:p>
          </p:txBody>
        </p:sp>
        <p:sp>
          <p:nvSpPr>
            <p:cNvPr id="21519" name="Oval 15"/>
            <p:cNvSpPr/>
            <p:nvPr/>
          </p:nvSpPr>
          <p:spPr>
            <a:xfrm>
              <a:off x="8874820" y="2333767"/>
              <a:ext cx="1352154" cy="1350680"/>
            </a:xfrm>
            <a:prstGeom prst="ellipse">
              <a:avLst/>
            </a:prstGeom>
            <a:solidFill>
              <a:srgbClr val="F8F8F8"/>
            </a:solidFill>
            <a:ln w="7">
              <a:noFill/>
            </a:ln>
          </p:spPr>
          <p:txBody>
            <a:bodyPr anchor="t"/>
            <a:lstStyle/>
            <a:p>
              <a:pPr lvl="0" eaLnBrk="1" hangingPunct="1"/>
              <a:endParaRPr lang="zh-CN" altLang="en-US" dirty="0">
                <a:solidFill>
                  <a:srgbClr val="433E3D"/>
                </a:solidFill>
                <a:latin typeface="Arial" panose="020B0604020202020204" pitchFamily="34" charset="0"/>
                <a:ea typeface="宋体" panose="02010600030101010101" pitchFamily="2" charset="-122"/>
              </a:endParaRPr>
            </a:p>
          </p:txBody>
        </p:sp>
      </p:grpSp>
      <p:sp>
        <p:nvSpPr>
          <p:cNvPr id="18" name="TextBox 21"/>
          <p:cNvSpPr txBox="1"/>
          <p:nvPr/>
        </p:nvSpPr>
        <p:spPr>
          <a:xfrm>
            <a:off x="2090738" y="2960688"/>
            <a:ext cx="696912" cy="708025"/>
          </a:xfrm>
          <a:prstGeom prst="rect">
            <a:avLst/>
          </a:prstGeom>
          <a:noFill/>
          <a:ln w="9525">
            <a:noFill/>
          </a:ln>
        </p:spPr>
        <p:txBody>
          <a:bodyPr wrap="none" anchor="t">
            <a:spAutoFit/>
          </a:bodyPr>
          <a:lstStyle/>
          <a:p>
            <a:pPr lvl="0" eaLnBrk="1" hangingPunct="1"/>
            <a:r>
              <a:rPr lang="zh-CN" altLang="en-US" sz="2000" dirty="0">
                <a:solidFill>
                  <a:srgbClr val="433E3D"/>
                </a:solidFill>
                <a:latin typeface="微软雅黑" panose="020B0503020204020204" pitchFamily="34" charset="-122"/>
                <a:ea typeface="微软雅黑" panose="020B0503020204020204" pitchFamily="34" charset="-122"/>
              </a:rPr>
              <a:t>标题</a:t>
            </a:r>
            <a:endParaRPr lang="en-US" altLang="zh-CN" sz="2000" dirty="0">
              <a:solidFill>
                <a:srgbClr val="433E3D"/>
              </a:solidFill>
              <a:latin typeface="微软雅黑" panose="020B0503020204020204" pitchFamily="34" charset="-122"/>
              <a:ea typeface="微软雅黑" panose="020B0503020204020204" pitchFamily="34" charset="-122"/>
            </a:endParaRPr>
          </a:p>
          <a:p>
            <a:pPr lvl="0" eaLnBrk="1" hangingPunct="1"/>
            <a:r>
              <a:rPr lang="zh-CN" altLang="en-US" sz="2000" dirty="0">
                <a:solidFill>
                  <a:srgbClr val="433E3D"/>
                </a:solidFill>
                <a:latin typeface="微软雅黑" panose="020B0503020204020204" pitchFamily="34" charset="-122"/>
                <a:ea typeface="微软雅黑" panose="020B0503020204020204" pitchFamily="34" charset="-122"/>
              </a:rPr>
              <a:t>文本</a:t>
            </a:r>
            <a:endParaRPr lang="zh-CN" altLang="en-US" sz="2000" dirty="0">
              <a:solidFill>
                <a:srgbClr val="433E3D"/>
              </a:solidFill>
              <a:latin typeface="微软雅黑" panose="020B0503020204020204" pitchFamily="34" charset="-122"/>
              <a:ea typeface="微软雅黑" panose="020B0503020204020204" pitchFamily="34" charset="-122"/>
            </a:endParaRPr>
          </a:p>
        </p:txBody>
      </p:sp>
      <p:sp>
        <p:nvSpPr>
          <p:cNvPr id="19" name="TextBox 22"/>
          <p:cNvSpPr txBox="1"/>
          <p:nvPr/>
        </p:nvSpPr>
        <p:spPr>
          <a:xfrm>
            <a:off x="4506913" y="2960688"/>
            <a:ext cx="698500" cy="708025"/>
          </a:xfrm>
          <a:prstGeom prst="rect">
            <a:avLst/>
          </a:prstGeom>
          <a:noFill/>
          <a:ln w="9525">
            <a:noFill/>
          </a:ln>
        </p:spPr>
        <p:txBody>
          <a:bodyPr wrap="none" anchor="t">
            <a:spAutoFit/>
          </a:bodyPr>
          <a:lstStyle/>
          <a:p>
            <a:pPr lvl="0" eaLnBrk="1" hangingPunct="1"/>
            <a:r>
              <a:rPr lang="zh-CN" altLang="en-US" sz="2000" dirty="0">
                <a:solidFill>
                  <a:srgbClr val="433E3D"/>
                </a:solidFill>
                <a:latin typeface="微软雅黑" panose="020B0503020204020204" pitchFamily="34" charset="-122"/>
                <a:ea typeface="微软雅黑" panose="020B0503020204020204" pitchFamily="34" charset="-122"/>
              </a:rPr>
              <a:t>标题</a:t>
            </a:r>
            <a:endParaRPr lang="en-US" altLang="zh-CN" sz="2000" dirty="0">
              <a:solidFill>
                <a:srgbClr val="433E3D"/>
              </a:solidFill>
              <a:latin typeface="微软雅黑" panose="020B0503020204020204" pitchFamily="34" charset="-122"/>
              <a:ea typeface="微软雅黑" panose="020B0503020204020204" pitchFamily="34" charset="-122"/>
            </a:endParaRPr>
          </a:p>
          <a:p>
            <a:pPr lvl="0" eaLnBrk="1" hangingPunct="1"/>
            <a:r>
              <a:rPr lang="zh-CN" altLang="en-US" sz="2000" dirty="0">
                <a:solidFill>
                  <a:srgbClr val="433E3D"/>
                </a:solidFill>
                <a:latin typeface="微软雅黑" panose="020B0503020204020204" pitchFamily="34" charset="-122"/>
                <a:ea typeface="微软雅黑" panose="020B0503020204020204" pitchFamily="34" charset="-122"/>
              </a:rPr>
              <a:t>文本</a:t>
            </a:r>
            <a:endParaRPr lang="zh-CN" altLang="en-US" sz="2000" dirty="0">
              <a:solidFill>
                <a:srgbClr val="433E3D"/>
              </a:solidFill>
              <a:latin typeface="微软雅黑" panose="020B0503020204020204" pitchFamily="34" charset="-122"/>
              <a:ea typeface="微软雅黑" panose="020B0503020204020204" pitchFamily="34" charset="-122"/>
            </a:endParaRPr>
          </a:p>
        </p:txBody>
      </p:sp>
      <p:sp>
        <p:nvSpPr>
          <p:cNvPr id="20" name="TextBox 23"/>
          <p:cNvSpPr txBox="1"/>
          <p:nvPr/>
        </p:nvSpPr>
        <p:spPr>
          <a:xfrm>
            <a:off x="6894513" y="2960688"/>
            <a:ext cx="698500" cy="708025"/>
          </a:xfrm>
          <a:prstGeom prst="rect">
            <a:avLst/>
          </a:prstGeom>
          <a:noFill/>
          <a:ln w="9525">
            <a:noFill/>
          </a:ln>
        </p:spPr>
        <p:txBody>
          <a:bodyPr wrap="none" anchor="t">
            <a:spAutoFit/>
          </a:bodyPr>
          <a:lstStyle/>
          <a:p>
            <a:pPr lvl="0" eaLnBrk="1" hangingPunct="1"/>
            <a:r>
              <a:rPr lang="zh-CN" altLang="en-US" sz="2000" dirty="0">
                <a:solidFill>
                  <a:srgbClr val="433E3D"/>
                </a:solidFill>
                <a:latin typeface="微软雅黑" panose="020B0503020204020204" pitchFamily="34" charset="-122"/>
                <a:ea typeface="微软雅黑" panose="020B0503020204020204" pitchFamily="34" charset="-122"/>
              </a:rPr>
              <a:t>标题</a:t>
            </a:r>
            <a:endParaRPr lang="en-US" altLang="zh-CN" sz="2000" dirty="0">
              <a:solidFill>
                <a:srgbClr val="433E3D"/>
              </a:solidFill>
              <a:latin typeface="微软雅黑" panose="020B0503020204020204" pitchFamily="34" charset="-122"/>
              <a:ea typeface="微软雅黑" panose="020B0503020204020204" pitchFamily="34" charset="-122"/>
            </a:endParaRPr>
          </a:p>
          <a:p>
            <a:pPr lvl="0" eaLnBrk="1" hangingPunct="1"/>
            <a:r>
              <a:rPr lang="zh-CN" altLang="en-US" sz="2000" dirty="0">
                <a:solidFill>
                  <a:srgbClr val="433E3D"/>
                </a:solidFill>
                <a:latin typeface="微软雅黑" panose="020B0503020204020204" pitchFamily="34" charset="-122"/>
                <a:ea typeface="微软雅黑" panose="020B0503020204020204" pitchFamily="34" charset="-122"/>
              </a:rPr>
              <a:t>文本</a:t>
            </a:r>
            <a:endParaRPr lang="zh-CN" altLang="en-US" sz="2000" dirty="0">
              <a:solidFill>
                <a:srgbClr val="433E3D"/>
              </a:solidFill>
              <a:latin typeface="微软雅黑" panose="020B0503020204020204" pitchFamily="34" charset="-122"/>
              <a:ea typeface="微软雅黑" panose="020B0503020204020204" pitchFamily="34" charset="-122"/>
            </a:endParaRPr>
          </a:p>
        </p:txBody>
      </p:sp>
      <p:sp>
        <p:nvSpPr>
          <p:cNvPr id="21" name="TextBox 24"/>
          <p:cNvSpPr txBox="1"/>
          <p:nvPr/>
        </p:nvSpPr>
        <p:spPr>
          <a:xfrm>
            <a:off x="9285288" y="2960688"/>
            <a:ext cx="696912" cy="708025"/>
          </a:xfrm>
          <a:prstGeom prst="rect">
            <a:avLst/>
          </a:prstGeom>
          <a:noFill/>
          <a:ln w="9525">
            <a:noFill/>
          </a:ln>
        </p:spPr>
        <p:txBody>
          <a:bodyPr wrap="none" anchor="t">
            <a:spAutoFit/>
          </a:bodyPr>
          <a:lstStyle/>
          <a:p>
            <a:pPr lvl="0" eaLnBrk="1" hangingPunct="1"/>
            <a:r>
              <a:rPr lang="zh-CN" altLang="en-US" sz="2000" dirty="0">
                <a:solidFill>
                  <a:srgbClr val="433E3D"/>
                </a:solidFill>
                <a:latin typeface="微软雅黑" panose="020B0503020204020204" pitchFamily="34" charset="-122"/>
                <a:ea typeface="微软雅黑" panose="020B0503020204020204" pitchFamily="34" charset="-122"/>
              </a:rPr>
              <a:t>标题</a:t>
            </a:r>
            <a:endParaRPr lang="en-US" altLang="zh-CN" sz="2000" dirty="0">
              <a:solidFill>
                <a:srgbClr val="433E3D"/>
              </a:solidFill>
              <a:latin typeface="微软雅黑" panose="020B0503020204020204" pitchFamily="34" charset="-122"/>
              <a:ea typeface="微软雅黑" panose="020B0503020204020204" pitchFamily="34" charset="-122"/>
            </a:endParaRPr>
          </a:p>
          <a:p>
            <a:pPr lvl="0" eaLnBrk="1" hangingPunct="1"/>
            <a:r>
              <a:rPr lang="zh-CN" altLang="en-US" sz="2000" dirty="0">
                <a:solidFill>
                  <a:srgbClr val="433E3D"/>
                </a:solidFill>
                <a:latin typeface="微软雅黑" panose="020B0503020204020204" pitchFamily="34" charset="-122"/>
                <a:ea typeface="微软雅黑" panose="020B0503020204020204" pitchFamily="34" charset="-122"/>
              </a:rPr>
              <a:t>文本</a:t>
            </a:r>
            <a:endParaRPr lang="zh-CN" altLang="en-US" sz="2000" dirty="0">
              <a:solidFill>
                <a:srgbClr val="433E3D"/>
              </a:solidFill>
              <a:latin typeface="微软雅黑" panose="020B0503020204020204" pitchFamily="34" charset="-122"/>
              <a:ea typeface="微软雅黑" panose="020B0503020204020204" pitchFamily="34" charset="-122"/>
            </a:endParaRPr>
          </a:p>
        </p:txBody>
      </p:sp>
      <p:sp>
        <p:nvSpPr>
          <p:cNvPr id="21524" name="圆角矩形 21"/>
          <p:cNvSpPr/>
          <p:nvPr/>
        </p:nvSpPr>
        <p:spPr>
          <a:xfrm>
            <a:off x="4518025" y="858838"/>
            <a:ext cx="2946400" cy="854075"/>
          </a:xfrm>
          <a:prstGeom prst="roundRect">
            <a:avLst>
              <a:gd name="adj" fmla="val 16667"/>
            </a:avLst>
          </a:prstGeom>
          <a:solidFill>
            <a:schemeClr val="tx1"/>
          </a:solidFill>
          <a:ln w="9525">
            <a:noFill/>
          </a:ln>
        </p:spPr>
        <p:txBody>
          <a:bodyPr anchor="t"/>
          <a:lstStyle/>
          <a:p>
            <a:pPr lvl="0" eaLnBrk="1" hangingPunct="1"/>
            <a:endParaRPr lang="zh-CN" altLang="en-US" dirty="0">
              <a:solidFill>
                <a:srgbClr val="433E3D"/>
              </a:solidFill>
              <a:latin typeface="Arial" panose="020B0604020202020204" pitchFamily="34" charset="0"/>
              <a:ea typeface="宋体" panose="02010600030101010101" pitchFamily="2" charset="-122"/>
            </a:endParaRPr>
          </a:p>
        </p:txBody>
      </p:sp>
      <p:sp>
        <p:nvSpPr>
          <p:cNvPr id="21525" name="TextBox 27"/>
          <p:cNvSpPr txBox="1"/>
          <p:nvPr/>
        </p:nvSpPr>
        <p:spPr>
          <a:xfrm>
            <a:off x="4935538" y="965200"/>
            <a:ext cx="2235200" cy="584200"/>
          </a:xfrm>
          <a:prstGeom prst="rect">
            <a:avLst/>
          </a:prstGeom>
          <a:solidFill>
            <a:schemeClr val="tx1"/>
          </a:solidFill>
          <a:ln w="9525">
            <a:noFill/>
          </a:ln>
        </p:spPr>
        <p:txBody>
          <a:bodyPr wrap="none" anchor="t">
            <a:spAutoFit/>
          </a:bodyPr>
          <a:lstStyle/>
          <a:p>
            <a:pPr lvl="0" eaLnBrk="1" hangingPunct="1"/>
            <a:r>
              <a:rPr lang="zh-CN" altLang="en-US" sz="3200" b="1" dirty="0">
                <a:solidFill>
                  <a:srgbClr val="F8F8F8"/>
                </a:solidFill>
                <a:latin typeface="微软雅黑" panose="020B0503020204020204" pitchFamily="34" charset="-122"/>
                <a:ea typeface="微软雅黑" panose="020B0503020204020204" pitchFamily="34" charset="-122"/>
              </a:rPr>
              <a:t>请输入标题</a:t>
            </a:r>
            <a:endParaRPr lang="zh-CN" altLang="en-US" sz="3200" b="1" dirty="0">
              <a:solidFill>
                <a:srgbClr val="F8F8F8"/>
              </a:solidFill>
              <a:latin typeface="微软雅黑" panose="020B0503020204020204" pitchFamily="34" charset="-122"/>
              <a:ea typeface="微软雅黑" panose="020B0503020204020204" pitchFamily="34" charset="-122"/>
            </a:endParaRPr>
          </a:p>
        </p:txBody>
      </p:sp>
      <p:sp>
        <p:nvSpPr>
          <p:cNvPr id="24" name="Freeform 6"/>
          <p:cNvSpPr/>
          <p:nvPr/>
        </p:nvSpPr>
        <p:spPr bwMode="auto">
          <a:xfrm>
            <a:off x="1285875" y="4448175"/>
            <a:ext cx="2308225" cy="1768475"/>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2"/>
          </a:solidFill>
          <a:ln w="9" cap="flat">
            <a:solidFill>
              <a:schemeClr val="accent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33E3D"/>
              </a:solidFill>
              <a:effectLst/>
              <a:uLnTx/>
              <a:uFillTx/>
              <a:latin typeface="Arial" panose="020B0604020202020204" pitchFamily="34" charset="0"/>
              <a:ea typeface="宋体" panose="02010600030101010101" pitchFamily="2" charset="-122"/>
              <a:cs typeface="+mn-cs"/>
            </a:endParaRPr>
          </a:p>
        </p:txBody>
      </p:sp>
      <p:sp>
        <p:nvSpPr>
          <p:cNvPr id="21527" name="Rectangle 11"/>
          <p:cNvSpPr/>
          <p:nvPr/>
        </p:nvSpPr>
        <p:spPr>
          <a:xfrm>
            <a:off x="1427163" y="4537075"/>
            <a:ext cx="2025650" cy="1069975"/>
          </a:xfrm>
          <a:prstGeom prst="rect">
            <a:avLst/>
          </a:prstGeom>
          <a:noFill/>
          <a:ln w="9525">
            <a:noFill/>
          </a:ln>
        </p:spPr>
        <p:txBody>
          <a:bodyPr lIns="72574" tIns="36287" rIns="72574" bIns="36287" anchor="t">
            <a:spAutoFit/>
          </a:bodyPr>
          <a:lstStyle/>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Arial" panose="020B0604020202020204" pitchFamily="34" charset="0"/>
              <a:ea typeface="宋体" panose="02010600030101010101" pitchFamily="2" charset="-122"/>
            </a:endParaRPr>
          </a:p>
        </p:txBody>
      </p:sp>
      <p:sp>
        <p:nvSpPr>
          <p:cNvPr id="26" name="Freeform 6"/>
          <p:cNvSpPr/>
          <p:nvPr/>
        </p:nvSpPr>
        <p:spPr bwMode="auto">
          <a:xfrm>
            <a:off x="3722688" y="4448175"/>
            <a:ext cx="2308225" cy="1768475"/>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2"/>
          </a:solidFill>
          <a:ln w="9" cap="flat">
            <a:solidFill>
              <a:schemeClr val="accent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33E3D"/>
              </a:solidFill>
              <a:effectLst/>
              <a:uLnTx/>
              <a:uFillTx/>
              <a:latin typeface="Arial" panose="020B0604020202020204" pitchFamily="34" charset="0"/>
              <a:ea typeface="宋体" panose="02010600030101010101" pitchFamily="2" charset="-122"/>
              <a:cs typeface="+mn-cs"/>
            </a:endParaRPr>
          </a:p>
        </p:txBody>
      </p:sp>
      <p:sp>
        <p:nvSpPr>
          <p:cNvPr id="21529" name="Rectangle 11"/>
          <p:cNvSpPr/>
          <p:nvPr/>
        </p:nvSpPr>
        <p:spPr>
          <a:xfrm>
            <a:off x="3963988" y="4537075"/>
            <a:ext cx="2025650" cy="1069975"/>
          </a:xfrm>
          <a:prstGeom prst="rect">
            <a:avLst/>
          </a:prstGeom>
          <a:noFill/>
          <a:ln w="9525">
            <a:noFill/>
          </a:ln>
        </p:spPr>
        <p:txBody>
          <a:bodyPr lIns="72574" tIns="36287" rIns="72574" bIns="36287" anchor="t">
            <a:spAutoFit/>
          </a:bodyPr>
          <a:lstStyle/>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Arial" panose="020B0604020202020204" pitchFamily="34" charset="0"/>
              <a:ea typeface="宋体" panose="02010600030101010101" pitchFamily="2" charset="-122"/>
            </a:endParaRPr>
          </a:p>
        </p:txBody>
      </p:sp>
      <p:sp>
        <p:nvSpPr>
          <p:cNvPr id="28" name="Freeform 6"/>
          <p:cNvSpPr/>
          <p:nvPr/>
        </p:nvSpPr>
        <p:spPr bwMode="auto">
          <a:xfrm>
            <a:off x="6161088" y="4448175"/>
            <a:ext cx="2308225" cy="1768475"/>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2"/>
          </a:solidFill>
          <a:ln w="9" cap="flat">
            <a:solidFill>
              <a:schemeClr val="accent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33E3D"/>
              </a:solidFill>
              <a:effectLst/>
              <a:uLnTx/>
              <a:uFillTx/>
              <a:latin typeface="Arial" panose="020B0604020202020204" pitchFamily="34" charset="0"/>
              <a:ea typeface="宋体" panose="02010600030101010101" pitchFamily="2" charset="-122"/>
              <a:cs typeface="+mn-cs"/>
            </a:endParaRPr>
          </a:p>
        </p:txBody>
      </p:sp>
      <p:sp>
        <p:nvSpPr>
          <p:cNvPr id="21531" name="Rectangle 11"/>
          <p:cNvSpPr/>
          <p:nvPr/>
        </p:nvSpPr>
        <p:spPr>
          <a:xfrm>
            <a:off x="6353175" y="4537075"/>
            <a:ext cx="2025650" cy="1069975"/>
          </a:xfrm>
          <a:prstGeom prst="rect">
            <a:avLst/>
          </a:prstGeom>
          <a:noFill/>
          <a:ln w="9525">
            <a:noFill/>
          </a:ln>
        </p:spPr>
        <p:txBody>
          <a:bodyPr lIns="72574" tIns="36287" rIns="72574" bIns="36287" anchor="t">
            <a:spAutoFit/>
          </a:bodyPr>
          <a:lstStyle/>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Arial" panose="020B0604020202020204" pitchFamily="34" charset="0"/>
              <a:ea typeface="宋体" panose="02010600030101010101" pitchFamily="2" charset="-122"/>
            </a:endParaRPr>
          </a:p>
        </p:txBody>
      </p:sp>
      <p:sp>
        <p:nvSpPr>
          <p:cNvPr id="30" name="Freeform 6"/>
          <p:cNvSpPr/>
          <p:nvPr/>
        </p:nvSpPr>
        <p:spPr bwMode="auto">
          <a:xfrm>
            <a:off x="8599488" y="4448175"/>
            <a:ext cx="2308225" cy="1768475"/>
          </a:xfrm>
          <a:custGeom>
            <a:avLst/>
            <a:gdLst>
              <a:gd name="T0" fmla="*/ 108 w 3245"/>
              <a:gd name="T1" fmla="*/ 0 h 2242"/>
              <a:gd name="T2" fmla="*/ 3137 w 3245"/>
              <a:gd name="T3" fmla="*/ 0 h 2242"/>
              <a:gd name="T4" fmla="*/ 3245 w 3245"/>
              <a:gd name="T5" fmla="*/ 109 h 2242"/>
              <a:gd name="T6" fmla="*/ 3245 w 3245"/>
              <a:gd name="T7" fmla="*/ 2133 h 2242"/>
              <a:gd name="T8" fmla="*/ 3137 w 3245"/>
              <a:gd name="T9" fmla="*/ 2242 h 2242"/>
              <a:gd name="T10" fmla="*/ 108 w 3245"/>
              <a:gd name="T11" fmla="*/ 2242 h 2242"/>
              <a:gd name="T12" fmla="*/ 0 w 3245"/>
              <a:gd name="T13" fmla="*/ 2133 h 2242"/>
              <a:gd name="T14" fmla="*/ 0 w 3245"/>
              <a:gd name="T15" fmla="*/ 109 h 2242"/>
              <a:gd name="T16" fmla="*/ 108 w 3245"/>
              <a:gd name="T17" fmla="*/ 0 h 2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45" h="2242">
                <a:moveTo>
                  <a:pt x="108" y="0"/>
                </a:moveTo>
                <a:lnTo>
                  <a:pt x="3137" y="0"/>
                </a:lnTo>
                <a:cubicBezTo>
                  <a:pt x="3197" y="0"/>
                  <a:pt x="3245" y="49"/>
                  <a:pt x="3245" y="109"/>
                </a:cubicBezTo>
                <a:lnTo>
                  <a:pt x="3245" y="2133"/>
                </a:lnTo>
                <a:cubicBezTo>
                  <a:pt x="3245" y="2193"/>
                  <a:pt x="3197" y="2242"/>
                  <a:pt x="3137" y="2242"/>
                </a:cubicBezTo>
                <a:lnTo>
                  <a:pt x="108" y="2242"/>
                </a:lnTo>
                <a:cubicBezTo>
                  <a:pt x="49" y="2242"/>
                  <a:pt x="0" y="2193"/>
                  <a:pt x="0" y="2133"/>
                </a:cubicBezTo>
                <a:lnTo>
                  <a:pt x="0" y="109"/>
                </a:lnTo>
                <a:cubicBezTo>
                  <a:pt x="0" y="49"/>
                  <a:pt x="49" y="0"/>
                  <a:pt x="108" y="0"/>
                </a:cubicBezTo>
                <a:close/>
              </a:path>
            </a:pathLst>
          </a:custGeom>
          <a:solidFill>
            <a:schemeClr val="accent2"/>
          </a:solidFill>
          <a:ln w="9" cap="flat">
            <a:solidFill>
              <a:schemeClr val="accent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433E3D"/>
              </a:solidFill>
              <a:effectLst/>
              <a:uLnTx/>
              <a:uFillTx/>
              <a:latin typeface="Arial" panose="020B0604020202020204" pitchFamily="34" charset="0"/>
              <a:ea typeface="宋体" panose="02010600030101010101" pitchFamily="2" charset="-122"/>
              <a:cs typeface="+mn-cs"/>
            </a:endParaRPr>
          </a:p>
        </p:txBody>
      </p:sp>
      <p:sp>
        <p:nvSpPr>
          <p:cNvPr id="21533" name="Rectangle 11"/>
          <p:cNvSpPr/>
          <p:nvPr/>
        </p:nvSpPr>
        <p:spPr>
          <a:xfrm>
            <a:off x="8740775" y="4537075"/>
            <a:ext cx="2025650" cy="1069975"/>
          </a:xfrm>
          <a:prstGeom prst="rect">
            <a:avLst/>
          </a:prstGeom>
          <a:noFill/>
          <a:ln w="9525">
            <a:noFill/>
          </a:ln>
        </p:spPr>
        <p:txBody>
          <a:bodyPr lIns="72574" tIns="36287" rIns="72574" bIns="36287" anchor="t">
            <a:spAutoFit/>
          </a:bodyPr>
          <a:lstStyle/>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0" hangingPunct="0">
              <a:lnSpc>
                <a:spcPct val="120000"/>
              </a:lnSpc>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单击添加文字内容</a:t>
            </a:r>
            <a:endParaRPr lang="zh-CN" altLang="en-US" dirty="0">
              <a:solidFill>
                <a:schemeClr val="accent1"/>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16" presetClass="entr" presetSubtype="37"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outVertical)">
                                      <p:cBhvr>
                                        <p:cTn id="15" dur="500"/>
                                        <p:tgtEl>
                                          <p:spTgt spid="4"/>
                                        </p:tgtEl>
                                      </p:cBhvr>
                                    </p:animEffect>
                                  </p:childTnLst>
                                </p:cTn>
                              </p:par>
                            </p:childTnLst>
                          </p:cTn>
                        </p:par>
                        <p:par>
                          <p:cTn id="16" fill="hold">
                            <p:stCondLst>
                              <p:cond delay="1139"/>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par>
                                <p:cTn id="22" presetID="53" presetClass="entr" presetSubtype="16" fill="hold" nodeType="withEffect">
                                  <p:stCondLst>
                                    <p:cond delay="2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nodeType="withEffect">
                                  <p:stCondLst>
                                    <p:cond delay="40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par>
                                <p:cTn id="32" presetID="53" presetClass="entr" presetSubtype="16" fill="hold" nodeType="withEffect">
                                  <p:stCondLst>
                                    <p:cond delay="60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par>
                          <p:cTn id="37" fill="hold">
                            <p:stCondLst>
                              <p:cond delay="1639"/>
                            </p:stCondLst>
                            <p:childTnLst>
                              <p:par>
                                <p:cTn id="38" presetID="31"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300" fill="hold"/>
                                        <p:tgtEl>
                                          <p:spTgt spid="18"/>
                                        </p:tgtEl>
                                        <p:attrNameLst>
                                          <p:attrName>ppt_w</p:attrName>
                                        </p:attrNameLst>
                                      </p:cBhvr>
                                      <p:tavLst>
                                        <p:tav tm="0">
                                          <p:val>
                                            <p:fltVal val="0"/>
                                          </p:val>
                                        </p:tav>
                                        <p:tav tm="100000">
                                          <p:val>
                                            <p:strVal val="#ppt_w"/>
                                          </p:val>
                                        </p:tav>
                                      </p:tavLst>
                                    </p:anim>
                                    <p:anim calcmode="lin" valueType="num">
                                      <p:cBhvr>
                                        <p:cTn id="41" dur="300" fill="hold"/>
                                        <p:tgtEl>
                                          <p:spTgt spid="18"/>
                                        </p:tgtEl>
                                        <p:attrNameLst>
                                          <p:attrName>ppt_h</p:attrName>
                                        </p:attrNameLst>
                                      </p:cBhvr>
                                      <p:tavLst>
                                        <p:tav tm="0">
                                          <p:val>
                                            <p:fltVal val="0"/>
                                          </p:val>
                                        </p:tav>
                                        <p:tav tm="100000">
                                          <p:val>
                                            <p:strVal val="#ppt_h"/>
                                          </p:val>
                                        </p:tav>
                                      </p:tavLst>
                                    </p:anim>
                                    <p:anim calcmode="lin" valueType="num">
                                      <p:cBhvr>
                                        <p:cTn id="42" dur="300" fill="hold"/>
                                        <p:tgtEl>
                                          <p:spTgt spid="18"/>
                                        </p:tgtEl>
                                        <p:attrNameLst>
                                          <p:attrName>style.rotation</p:attrName>
                                        </p:attrNameLst>
                                      </p:cBhvr>
                                      <p:tavLst>
                                        <p:tav tm="0">
                                          <p:val>
                                            <p:fltVal val="90"/>
                                          </p:val>
                                        </p:tav>
                                        <p:tav tm="100000">
                                          <p:val>
                                            <p:fltVal val="0"/>
                                          </p:val>
                                        </p:tav>
                                      </p:tavLst>
                                    </p:anim>
                                    <p:animEffect transition="in" filter="fade">
                                      <p:cBhvr>
                                        <p:cTn id="43" dur="300"/>
                                        <p:tgtEl>
                                          <p:spTgt spid="18"/>
                                        </p:tgtEl>
                                      </p:cBhvr>
                                    </p:animEffect>
                                  </p:childTnLst>
                                </p:cTn>
                              </p:par>
                            </p:childTnLst>
                          </p:cTn>
                        </p:par>
                        <p:par>
                          <p:cTn id="44" fill="hold">
                            <p:stCondLst>
                              <p:cond delay="2139"/>
                            </p:stCondLst>
                            <p:childTnLst>
                              <p:par>
                                <p:cTn id="45" presetID="31"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300" fill="hold"/>
                                        <p:tgtEl>
                                          <p:spTgt spid="19"/>
                                        </p:tgtEl>
                                        <p:attrNameLst>
                                          <p:attrName>ppt_w</p:attrName>
                                        </p:attrNameLst>
                                      </p:cBhvr>
                                      <p:tavLst>
                                        <p:tav tm="0">
                                          <p:val>
                                            <p:fltVal val="0"/>
                                          </p:val>
                                        </p:tav>
                                        <p:tav tm="100000">
                                          <p:val>
                                            <p:strVal val="#ppt_w"/>
                                          </p:val>
                                        </p:tav>
                                      </p:tavLst>
                                    </p:anim>
                                    <p:anim calcmode="lin" valueType="num">
                                      <p:cBhvr>
                                        <p:cTn id="48" dur="300" fill="hold"/>
                                        <p:tgtEl>
                                          <p:spTgt spid="19"/>
                                        </p:tgtEl>
                                        <p:attrNameLst>
                                          <p:attrName>ppt_h</p:attrName>
                                        </p:attrNameLst>
                                      </p:cBhvr>
                                      <p:tavLst>
                                        <p:tav tm="0">
                                          <p:val>
                                            <p:fltVal val="0"/>
                                          </p:val>
                                        </p:tav>
                                        <p:tav tm="100000">
                                          <p:val>
                                            <p:strVal val="#ppt_h"/>
                                          </p:val>
                                        </p:tav>
                                      </p:tavLst>
                                    </p:anim>
                                    <p:anim calcmode="lin" valueType="num">
                                      <p:cBhvr>
                                        <p:cTn id="49" dur="300" fill="hold"/>
                                        <p:tgtEl>
                                          <p:spTgt spid="19"/>
                                        </p:tgtEl>
                                        <p:attrNameLst>
                                          <p:attrName>style.rotation</p:attrName>
                                        </p:attrNameLst>
                                      </p:cBhvr>
                                      <p:tavLst>
                                        <p:tav tm="0">
                                          <p:val>
                                            <p:fltVal val="90"/>
                                          </p:val>
                                        </p:tav>
                                        <p:tav tm="100000">
                                          <p:val>
                                            <p:fltVal val="0"/>
                                          </p:val>
                                        </p:tav>
                                      </p:tavLst>
                                    </p:anim>
                                    <p:animEffect transition="in" filter="fade">
                                      <p:cBhvr>
                                        <p:cTn id="50" dur="300"/>
                                        <p:tgtEl>
                                          <p:spTgt spid="19"/>
                                        </p:tgtEl>
                                      </p:cBhvr>
                                    </p:animEffect>
                                  </p:childTnLst>
                                </p:cTn>
                              </p:par>
                            </p:childTnLst>
                          </p:cTn>
                        </p:par>
                        <p:par>
                          <p:cTn id="51" fill="hold">
                            <p:stCondLst>
                              <p:cond delay="2639"/>
                            </p:stCondLst>
                            <p:childTnLst>
                              <p:par>
                                <p:cTn id="52" presetID="31"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300" fill="hold"/>
                                        <p:tgtEl>
                                          <p:spTgt spid="20"/>
                                        </p:tgtEl>
                                        <p:attrNameLst>
                                          <p:attrName>ppt_w</p:attrName>
                                        </p:attrNameLst>
                                      </p:cBhvr>
                                      <p:tavLst>
                                        <p:tav tm="0">
                                          <p:val>
                                            <p:fltVal val="0"/>
                                          </p:val>
                                        </p:tav>
                                        <p:tav tm="100000">
                                          <p:val>
                                            <p:strVal val="#ppt_w"/>
                                          </p:val>
                                        </p:tav>
                                      </p:tavLst>
                                    </p:anim>
                                    <p:anim calcmode="lin" valueType="num">
                                      <p:cBhvr>
                                        <p:cTn id="55" dur="300" fill="hold"/>
                                        <p:tgtEl>
                                          <p:spTgt spid="20"/>
                                        </p:tgtEl>
                                        <p:attrNameLst>
                                          <p:attrName>ppt_h</p:attrName>
                                        </p:attrNameLst>
                                      </p:cBhvr>
                                      <p:tavLst>
                                        <p:tav tm="0">
                                          <p:val>
                                            <p:fltVal val="0"/>
                                          </p:val>
                                        </p:tav>
                                        <p:tav tm="100000">
                                          <p:val>
                                            <p:strVal val="#ppt_h"/>
                                          </p:val>
                                        </p:tav>
                                      </p:tavLst>
                                    </p:anim>
                                    <p:anim calcmode="lin" valueType="num">
                                      <p:cBhvr>
                                        <p:cTn id="56" dur="300" fill="hold"/>
                                        <p:tgtEl>
                                          <p:spTgt spid="20"/>
                                        </p:tgtEl>
                                        <p:attrNameLst>
                                          <p:attrName>style.rotation</p:attrName>
                                        </p:attrNameLst>
                                      </p:cBhvr>
                                      <p:tavLst>
                                        <p:tav tm="0">
                                          <p:val>
                                            <p:fltVal val="90"/>
                                          </p:val>
                                        </p:tav>
                                        <p:tav tm="100000">
                                          <p:val>
                                            <p:fltVal val="0"/>
                                          </p:val>
                                        </p:tav>
                                      </p:tavLst>
                                    </p:anim>
                                    <p:animEffect transition="in" filter="fade">
                                      <p:cBhvr>
                                        <p:cTn id="57" dur="300"/>
                                        <p:tgtEl>
                                          <p:spTgt spid="20"/>
                                        </p:tgtEl>
                                      </p:cBhvr>
                                    </p:animEffect>
                                  </p:childTnLst>
                                </p:cTn>
                              </p:par>
                            </p:childTnLst>
                          </p:cTn>
                        </p:par>
                        <p:par>
                          <p:cTn id="58" fill="hold">
                            <p:stCondLst>
                              <p:cond delay="3139"/>
                            </p:stCondLst>
                            <p:childTnLst>
                              <p:par>
                                <p:cTn id="59" presetID="31"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 calcmode="lin" valueType="num">
                                      <p:cBhvr>
                                        <p:cTn id="61" dur="300" fill="hold"/>
                                        <p:tgtEl>
                                          <p:spTgt spid="21"/>
                                        </p:tgtEl>
                                        <p:attrNameLst>
                                          <p:attrName>ppt_w</p:attrName>
                                        </p:attrNameLst>
                                      </p:cBhvr>
                                      <p:tavLst>
                                        <p:tav tm="0">
                                          <p:val>
                                            <p:fltVal val="0"/>
                                          </p:val>
                                        </p:tav>
                                        <p:tav tm="100000">
                                          <p:val>
                                            <p:strVal val="#ppt_w"/>
                                          </p:val>
                                        </p:tav>
                                      </p:tavLst>
                                    </p:anim>
                                    <p:anim calcmode="lin" valueType="num">
                                      <p:cBhvr>
                                        <p:cTn id="62" dur="300" fill="hold"/>
                                        <p:tgtEl>
                                          <p:spTgt spid="21"/>
                                        </p:tgtEl>
                                        <p:attrNameLst>
                                          <p:attrName>ppt_h</p:attrName>
                                        </p:attrNameLst>
                                      </p:cBhvr>
                                      <p:tavLst>
                                        <p:tav tm="0">
                                          <p:val>
                                            <p:fltVal val="0"/>
                                          </p:val>
                                        </p:tav>
                                        <p:tav tm="100000">
                                          <p:val>
                                            <p:strVal val="#ppt_h"/>
                                          </p:val>
                                        </p:tav>
                                      </p:tavLst>
                                    </p:anim>
                                    <p:anim calcmode="lin" valueType="num">
                                      <p:cBhvr>
                                        <p:cTn id="63" dur="300" fill="hold"/>
                                        <p:tgtEl>
                                          <p:spTgt spid="21"/>
                                        </p:tgtEl>
                                        <p:attrNameLst>
                                          <p:attrName>style.rotation</p:attrName>
                                        </p:attrNameLst>
                                      </p:cBhvr>
                                      <p:tavLst>
                                        <p:tav tm="0">
                                          <p:val>
                                            <p:fltVal val="90"/>
                                          </p:val>
                                        </p:tav>
                                        <p:tav tm="100000">
                                          <p:val>
                                            <p:fltVal val="0"/>
                                          </p:val>
                                        </p:tav>
                                      </p:tavLst>
                                    </p:anim>
                                    <p:animEffect transition="in" filter="fade">
                                      <p:cBhvr>
                                        <p:cTn id="64" dur="3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23554"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Freeform 6"/>
          <p:cNvSpPr/>
          <p:nvPr/>
        </p:nvSpPr>
        <p:spPr>
          <a:xfrm>
            <a:off x="1490663" y="2024063"/>
            <a:ext cx="2433637" cy="4057650"/>
          </a:xfrm>
          <a:custGeom>
            <a:avLst/>
            <a:gdLst/>
            <a:ahLst/>
            <a:cxnLst>
              <a:cxn ang="0">
                <a:pos x="848300675" y="10801117"/>
              </a:cxn>
              <a:cxn ang="0">
                <a:pos x="1470074864" y="696893591"/>
              </a:cxn>
              <a:cxn ang="0">
                <a:pos x="1376550176" y="1056141503"/>
              </a:cxn>
              <a:cxn ang="0">
                <a:pos x="1233208321" y="1309728311"/>
              </a:cxn>
              <a:cxn ang="0">
                <a:pos x="1144383659" y="1604171077"/>
              </a:cxn>
              <a:cxn ang="0">
                <a:pos x="1071538308" y="1783089936"/>
              </a:cxn>
              <a:cxn ang="0">
                <a:pos x="1041459696" y="1858226653"/>
              </a:cxn>
              <a:cxn ang="0">
                <a:pos x="1047569341" y="1912231459"/>
              </a:cxn>
              <a:cxn ang="0">
                <a:pos x="1049918966" y="1956374242"/>
              </a:cxn>
              <a:cxn ang="0">
                <a:pos x="1046159722" y="1997699747"/>
              </a:cxn>
              <a:cxn ang="0">
                <a:pos x="1048039733" y="2040903437"/>
              </a:cxn>
              <a:cxn ang="0">
                <a:pos x="1049449352" y="2082698488"/>
              </a:cxn>
              <a:cxn ang="0">
                <a:pos x="1049918966" y="2123553669"/>
              </a:cxn>
              <a:cxn ang="0">
                <a:pos x="1047099727" y="2147483646"/>
              </a:cxn>
              <a:cxn ang="0">
                <a:pos x="1041930087" y="2147483646"/>
              </a:cxn>
              <a:cxn ang="0">
                <a:pos x="1031120416" y="2147483646"/>
              </a:cxn>
              <a:cxn ang="0">
                <a:pos x="846891056" y="2147483646"/>
              </a:cxn>
              <a:cxn ang="0">
                <a:pos x="625063819" y="2147483646"/>
              </a:cxn>
              <a:cxn ang="0">
                <a:pos x="440834458" y="2147483646"/>
              </a:cxn>
              <a:cxn ang="0">
                <a:pos x="430024787" y="2147483646"/>
              </a:cxn>
              <a:cxn ang="0">
                <a:pos x="425325538" y="2147483646"/>
              </a:cxn>
              <a:cxn ang="0">
                <a:pos x="422035909" y="2123553669"/>
              </a:cxn>
              <a:cxn ang="0">
                <a:pos x="422505523" y="2082698488"/>
              </a:cxn>
              <a:cxn ang="0">
                <a:pos x="423915142" y="2040903437"/>
              </a:cxn>
              <a:cxn ang="0">
                <a:pos x="425795152" y="1997699747"/>
              </a:cxn>
              <a:cxn ang="0">
                <a:pos x="422035909" y="1956374242"/>
              </a:cxn>
              <a:cxn ang="0">
                <a:pos x="424385533" y="1912231459"/>
              </a:cxn>
              <a:cxn ang="0">
                <a:pos x="430495178" y="1858226653"/>
              </a:cxn>
              <a:cxn ang="0">
                <a:pos x="400416566" y="1783089936"/>
              </a:cxn>
              <a:cxn ang="0">
                <a:pos x="327571215" y="1604171077"/>
              </a:cxn>
              <a:cxn ang="0">
                <a:pos x="238746553" y="1309728311"/>
              </a:cxn>
              <a:cxn ang="0">
                <a:pos x="95404699" y="1056141503"/>
              </a:cxn>
              <a:cxn ang="0">
                <a:pos x="1880010" y="696893591"/>
              </a:cxn>
              <a:cxn ang="0">
                <a:pos x="641983135" y="8452609"/>
              </a:cxn>
              <a:cxn ang="0">
                <a:pos x="848300675" y="10331571"/>
              </a:cxn>
              <a:cxn ang="0">
                <a:pos x="848300675" y="10801117"/>
              </a:cxn>
            </a:cxnLst>
            <a:rect l="0" t="0" r="0" b="0"/>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tx1"/>
          </a:solidFill>
          <a:ln w="9525">
            <a:noFill/>
          </a:ln>
        </p:spPr>
        <p:txBody>
          <a:bodyPr/>
          <a:lstStyle/>
          <a:p>
            <a:endParaRPr lang="zh-CN" altLang="en-US"/>
          </a:p>
        </p:txBody>
      </p:sp>
      <p:sp>
        <p:nvSpPr>
          <p:cNvPr id="6" name="Freeform 6"/>
          <p:cNvSpPr/>
          <p:nvPr/>
        </p:nvSpPr>
        <p:spPr>
          <a:xfrm>
            <a:off x="4721225" y="1268413"/>
            <a:ext cx="2889250" cy="4813300"/>
          </a:xfrm>
          <a:custGeom>
            <a:avLst/>
            <a:gdLst/>
            <a:ahLst/>
            <a:cxnLst>
              <a:cxn ang="0">
                <a:pos x="1006314550" y="12813053"/>
              </a:cxn>
              <a:cxn ang="0">
                <a:pos x="1743907284" y="826704723"/>
              </a:cxn>
              <a:cxn ang="0">
                <a:pos x="1632961652" y="1252870138"/>
              </a:cxn>
              <a:cxn ang="0">
                <a:pos x="1462919356" y="1553692838"/>
              </a:cxn>
              <a:cxn ang="0">
                <a:pos x="1357549229" y="1902981780"/>
              </a:cxn>
              <a:cxn ang="0">
                <a:pos x="1271134897" y="2115228052"/>
              </a:cxn>
              <a:cxn ang="0">
                <a:pos x="1235453510" y="2147483646"/>
              </a:cxn>
              <a:cxn ang="0">
                <a:pos x="1242701205" y="2147483646"/>
              </a:cxn>
              <a:cxn ang="0">
                <a:pos x="1245488496" y="2147483646"/>
              </a:cxn>
              <a:cxn ang="0">
                <a:pos x="1241029015" y="2147483646"/>
              </a:cxn>
              <a:cxn ang="0">
                <a:pos x="1243259217" y="2147483646"/>
              </a:cxn>
              <a:cxn ang="0">
                <a:pos x="1244931407" y="2147483646"/>
              </a:cxn>
              <a:cxn ang="0">
                <a:pos x="1245488496" y="2147483646"/>
              </a:cxn>
              <a:cxn ang="0">
                <a:pos x="1242144116" y="2147483646"/>
              </a:cxn>
              <a:cxn ang="0">
                <a:pos x="1236011521" y="2147483646"/>
              </a:cxn>
              <a:cxn ang="0">
                <a:pos x="1223188321" y="2147483646"/>
              </a:cxn>
              <a:cxn ang="0">
                <a:pos x="1004642360" y="2147483646"/>
              </a:cxn>
              <a:cxn ang="0">
                <a:pos x="741495126" y="2147483646"/>
              </a:cxn>
              <a:cxn ang="0">
                <a:pos x="522949165" y="2147483646"/>
              </a:cxn>
              <a:cxn ang="0">
                <a:pos x="510125965" y="2147483646"/>
              </a:cxn>
              <a:cxn ang="0">
                <a:pos x="504551382" y="2147483646"/>
              </a:cxn>
              <a:cxn ang="0">
                <a:pos x="500648990" y="2147483646"/>
              </a:cxn>
              <a:cxn ang="0">
                <a:pos x="501206079" y="2147483646"/>
              </a:cxn>
              <a:cxn ang="0">
                <a:pos x="502878269" y="2147483646"/>
              </a:cxn>
              <a:cxn ang="0">
                <a:pos x="505108471" y="2147483646"/>
              </a:cxn>
              <a:cxn ang="0">
                <a:pos x="500648990" y="2147483646"/>
              </a:cxn>
              <a:cxn ang="0">
                <a:pos x="503436281" y="2147483646"/>
              </a:cxn>
              <a:cxn ang="0">
                <a:pos x="510683976" y="2147483646"/>
              </a:cxn>
              <a:cxn ang="0">
                <a:pos x="475002589" y="2115228052"/>
              </a:cxn>
              <a:cxn ang="0">
                <a:pos x="388588257" y="1902981780"/>
              </a:cxn>
              <a:cxn ang="0">
                <a:pos x="283218130" y="1553692838"/>
              </a:cxn>
              <a:cxn ang="0">
                <a:pos x="113175834" y="1252870138"/>
              </a:cxn>
              <a:cxn ang="0">
                <a:pos x="2230202" y="826704723"/>
              </a:cxn>
              <a:cxn ang="0">
                <a:pos x="761566022" y="10027085"/>
              </a:cxn>
              <a:cxn ang="0">
                <a:pos x="1006314550" y="12256044"/>
              </a:cxn>
              <a:cxn ang="0">
                <a:pos x="1006314550" y="12813053"/>
              </a:cxn>
            </a:cxnLst>
            <a:rect l="0" t="0" r="0" b="0"/>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bg2"/>
          </a:solidFill>
          <a:ln w="9525">
            <a:noFill/>
          </a:ln>
        </p:spPr>
        <p:txBody>
          <a:bodyPr/>
          <a:lstStyle/>
          <a:p>
            <a:endParaRPr lang="zh-CN" altLang="en-US"/>
          </a:p>
        </p:txBody>
      </p:sp>
      <p:sp>
        <p:nvSpPr>
          <p:cNvPr id="7" name="Freeform 6"/>
          <p:cNvSpPr/>
          <p:nvPr/>
        </p:nvSpPr>
        <p:spPr bwMode="auto">
          <a:xfrm>
            <a:off x="8553450" y="2024063"/>
            <a:ext cx="2435225" cy="4057650"/>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chemeClr val="accent4"/>
          </a:solidFill>
          <a:ln>
            <a:noFill/>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TextBox 27"/>
          <p:cNvSpPr txBox="1"/>
          <p:nvPr/>
        </p:nvSpPr>
        <p:spPr>
          <a:xfrm>
            <a:off x="5492750" y="1646238"/>
            <a:ext cx="1416050" cy="46196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rgbClr val="F8F8F8"/>
                </a:solidFill>
                <a:effectLst/>
                <a:uLnTx/>
                <a:uFillTx/>
                <a:latin typeface="+mj-ea"/>
                <a:ea typeface="+mj-ea"/>
                <a:cs typeface="+mn-cs"/>
              </a:rPr>
              <a:t>您的标题</a:t>
            </a:r>
            <a:endParaRPr kumimoji="0" lang="zh-CN" altLang="en-US" sz="2400" b="1" i="0" u="none" strike="noStrike" kern="1200" cap="none" spc="0" normalizeH="0" baseline="0" noProof="0" dirty="0">
              <a:ln>
                <a:noFill/>
              </a:ln>
              <a:solidFill>
                <a:srgbClr val="F8F8F8"/>
              </a:solidFill>
              <a:effectLst/>
              <a:uLnTx/>
              <a:uFillTx/>
              <a:latin typeface="+mj-ea"/>
              <a:ea typeface="+mj-ea"/>
              <a:cs typeface="+mn-cs"/>
            </a:endParaRPr>
          </a:p>
        </p:txBody>
      </p:sp>
      <p:sp>
        <p:nvSpPr>
          <p:cNvPr id="9" name="TextBox 28"/>
          <p:cNvSpPr txBox="1"/>
          <p:nvPr/>
        </p:nvSpPr>
        <p:spPr>
          <a:xfrm>
            <a:off x="5072063" y="2286000"/>
            <a:ext cx="2259013" cy="1570038"/>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这里输入您的文字这里输入您的文字这里输入您的文字这里输入您的文字这里输入您</a:t>
            </a:r>
            <a:endParaRPr kumimoji="0" lang="zh-CN" altLang="en-US" sz="1600" b="0" i="0" u="none" strike="noStrike" kern="1200" cap="none" spc="0" normalizeH="0" baseline="0" noProof="0" dirty="0">
              <a:ln>
                <a:noFill/>
              </a:ln>
              <a:solidFill>
                <a:srgbClr val="F8F8F8"/>
              </a:solidFill>
              <a:effectLst/>
              <a:uLnTx/>
              <a:uFillTx/>
              <a:latin typeface="+mn-ea"/>
              <a:ea typeface="+mn-ea"/>
              <a:cs typeface="+mn-cs"/>
            </a:endParaRPr>
          </a:p>
        </p:txBody>
      </p:sp>
      <p:sp>
        <p:nvSpPr>
          <p:cNvPr id="10" name="TextBox 29"/>
          <p:cNvSpPr txBox="1"/>
          <p:nvPr/>
        </p:nvSpPr>
        <p:spPr>
          <a:xfrm>
            <a:off x="2073275" y="2393950"/>
            <a:ext cx="1209675" cy="4000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rgbClr val="F8F8F8"/>
                </a:solidFill>
                <a:effectLst/>
                <a:uLnTx/>
                <a:uFillTx/>
                <a:latin typeface="+mj-ea"/>
                <a:ea typeface="+mj-ea"/>
                <a:cs typeface="+mn-cs"/>
              </a:rPr>
              <a:t>您的标题</a:t>
            </a:r>
            <a:endParaRPr kumimoji="0" lang="zh-CN" altLang="en-US" sz="2000" b="1" i="0" u="none" strike="noStrike" kern="1200" cap="none" spc="0" normalizeH="0" baseline="0" noProof="0" dirty="0">
              <a:ln>
                <a:noFill/>
              </a:ln>
              <a:solidFill>
                <a:srgbClr val="F8F8F8"/>
              </a:solidFill>
              <a:effectLst/>
              <a:uLnTx/>
              <a:uFillTx/>
              <a:latin typeface="+mj-ea"/>
              <a:ea typeface="+mj-ea"/>
              <a:cs typeface="+mn-cs"/>
            </a:endParaRPr>
          </a:p>
        </p:txBody>
      </p:sp>
      <p:sp>
        <p:nvSpPr>
          <p:cNvPr id="11" name="TextBox 30"/>
          <p:cNvSpPr txBox="1"/>
          <p:nvPr/>
        </p:nvSpPr>
        <p:spPr>
          <a:xfrm>
            <a:off x="1763713" y="2800350"/>
            <a:ext cx="1887538" cy="787400"/>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这里输入您的文字这里输入您的文字</a:t>
            </a:r>
            <a:endParaRPr kumimoji="0" lang="zh-CN" altLang="en-US" sz="1600" b="0" i="0" u="none" strike="noStrike" kern="1200" cap="none" spc="0" normalizeH="0" baseline="0" noProof="0" dirty="0">
              <a:ln>
                <a:noFill/>
              </a:ln>
              <a:solidFill>
                <a:srgbClr val="F8F8F8"/>
              </a:solidFill>
              <a:effectLst/>
              <a:uLnTx/>
              <a:uFillTx/>
              <a:latin typeface="+mn-ea"/>
              <a:ea typeface="+mn-ea"/>
              <a:cs typeface="+mn-cs"/>
            </a:endParaRPr>
          </a:p>
        </p:txBody>
      </p:sp>
      <p:sp>
        <p:nvSpPr>
          <p:cNvPr id="12" name="TextBox 31"/>
          <p:cNvSpPr txBox="1"/>
          <p:nvPr/>
        </p:nvSpPr>
        <p:spPr>
          <a:xfrm>
            <a:off x="9199563" y="2393950"/>
            <a:ext cx="1209675" cy="4000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rgbClr val="F8F8F8"/>
                </a:solidFill>
                <a:effectLst/>
                <a:uLnTx/>
                <a:uFillTx/>
                <a:latin typeface="+mj-ea"/>
                <a:ea typeface="+mj-ea"/>
                <a:cs typeface="+mn-cs"/>
              </a:rPr>
              <a:t>您的标题</a:t>
            </a:r>
            <a:endParaRPr kumimoji="0" lang="zh-CN" altLang="en-US" sz="2000" b="1" i="0" u="none" strike="noStrike" kern="1200" cap="none" spc="0" normalizeH="0" baseline="0" noProof="0" dirty="0">
              <a:ln>
                <a:noFill/>
              </a:ln>
              <a:solidFill>
                <a:srgbClr val="F8F8F8"/>
              </a:solidFill>
              <a:effectLst/>
              <a:uLnTx/>
              <a:uFillTx/>
              <a:latin typeface="+mj-ea"/>
              <a:ea typeface="+mj-ea"/>
              <a:cs typeface="+mn-cs"/>
            </a:endParaRPr>
          </a:p>
        </p:txBody>
      </p:sp>
      <p:sp>
        <p:nvSpPr>
          <p:cNvPr id="13" name="TextBox 32"/>
          <p:cNvSpPr txBox="1"/>
          <p:nvPr/>
        </p:nvSpPr>
        <p:spPr>
          <a:xfrm>
            <a:off x="8890000" y="2800350"/>
            <a:ext cx="1885950" cy="787400"/>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这里输入您的文字这里输入您的文字</a:t>
            </a:r>
            <a:endParaRPr kumimoji="0" lang="zh-CN" altLang="en-US" sz="1600" b="0" i="0" u="none" strike="noStrike" kern="1200" cap="none" spc="0" normalizeH="0" baseline="0" noProof="0" dirty="0">
              <a:ln>
                <a:noFill/>
              </a:ln>
              <a:solidFill>
                <a:srgbClr val="F8F8F8"/>
              </a:solidFill>
              <a:effectLst/>
              <a:uLnTx/>
              <a:uFillTx/>
              <a:latin typeface="+mn-ea"/>
              <a:ea typeface="+mn-ea"/>
              <a:cs typeface="+mn-cs"/>
            </a:endParaRPr>
          </a:p>
        </p:txBody>
      </p:sp>
      <p:sp>
        <p:nvSpPr>
          <p:cNvPr id="14" name="Freeform 17"/>
          <p:cNvSpPr>
            <a:spLocks noEditPoints="1"/>
          </p:cNvSpPr>
          <p:nvPr/>
        </p:nvSpPr>
        <p:spPr>
          <a:xfrm>
            <a:off x="2359025" y="3824288"/>
            <a:ext cx="715963" cy="688975"/>
          </a:xfrm>
          <a:custGeom>
            <a:avLst/>
            <a:gdLst/>
            <a:ahLst/>
            <a:cxnLst>
              <a:cxn ang="0">
                <a:pos x="272337925" y="324317219"/>
              </a:cxn>
              <a:cxn ang="0">
                <a:pos x="265625359" y="255813169"/>
              </a:cxn>
              <a:cxn ang="0">
                <a:pos x="178362008" y="255333731"/>
              </a:cxn>
              <a:cxn ang="0">
                <a:pos x="166854842" y="310903572"/>
              </a:cxn>
              <a:cxn ang="0">
                <a:pos x="198499704" y="304675874"/>
              </a:cxn>
              <a:cxn ang="0">
                <a:pos x="221993684" y="274495638"/>
              </a:cxn>
              <a:cxn ang="0">
                <a:pos x="244049345" y="297490550"/>
              </a:cxn>
              <a:cxn ang="0">
                <a:pos x="230624214" y="316652457"/>
              </a:cxn>
              <a:cxn ang="0">
                <a:pos x="198020682" y="325275471"/>
              </a:cxn>
              <a:cxn ang="0">
                <a:pos x="199938647" y="352102140"/>
              </a:cxn>
              <a:cxn ang="0">
                <a:pos x="204733247" y="354018018"/>
              </a:cxn>
              <a:cxn ang="0">
                <a:pos x="242611028" y="361682780"/>
              </a:cxn>
              <a:cxn ang="0">
                <a:pos x="243569698" y="398570153"/>
              </a:cxn>
              <a:cxn ang="0">
                <a:pos x="198499704" y="396653650"/>
              </a:cxn>
              <a:cxn ang="0">
                <a:pos x="182677586" y="363120470"/>
              </a:cxn>
              <a:cxn ang="0">
                <a:pos x="152471041" y="369347543"/>
              </a:cxn>
              <a:cxn ang="0">
                <a:pos x="221035014" y="439768096"/>
              </a:cxn>
              <a:cxn ang="0">
                <a:pos x="289598986" y="378449995"/>
              </a:cxn>
              <a:cxn ang="0">
                <a:pos x="390767116" y="247190155"/>
              </a:cxn>
              <a:cxn ang="0">
                <a:pos x="335627649" y="253417853"/>
              </a:cxn>
              <a:cxn ang="0">
                <a:pos x="341861192" y="281202774"/>
              </a:cxn>
              <a:cxn ang="0">
                <a:pos x="359601276" y="426355074"/>
              </a:cxn>
              <a:cxn ang="0">
                <a:pos x="390767116" y="432582772"/>
              </a:cxn>
              <a:cxn ang="0">
                <a:pos x="397000034" y="253417853"/>
              </a:cxn>
              <a:cxn ang="0">
                <a:pos x="426247283" y="121678574"/>
              </a:cxn>
              <a:cxn ang="0">
                <a:pos x="442549675" y="16287777"/>
              </a:cxn>
              <a:cxn ang="0">
                <a:pos x="409945517" y="16287777"/>
              </a:cxn>
              <a:cxn ang="0">
                <a:pos x="426247283" y="121678574"/>
              </a:cxn>
              <a:cxn ang="0">
                <a:pos x="484742408" y="475697217"/>
              </a:cxn>
              <a:cxn ang="0">
                <a:pos x="51302911" y="461804757"/>
              </a:cxn>
              <a:cxn ang="0">
                <a:pos x="64728042" y="200722142"/>
              </a:cxn>
              <a:cxn ang="0">
                <a:pos x="498167539" y="214614602"/>
              </a:cxn>
              <a:cxn ang="0">
                <a:pos x="484742408" y="61318726"/>
              </a:cxn>
              <a:cxn ang="0">
                <a:pos x="468440642" y="105390798"/>
              </a:cxn>
              <a:cxn ang="0">
                <a:pos x="384054551" y="105390798"/>
              </a:cxn>
              <a:cxn ang="0">
                <a:pos x="164936877" y="61318726"/>
              </a:cxn>
              <a:cxn ang="0">
                <a:pos x="123223166" y="147547617"/>
              </a:cxn>
              <a:cxn ang="0">
                <a:pos x="81030434" y="61318726"/>
              </a:cxn>
              <a:cxn ang="0">
                <a:pos x="0" y="126469207"/>
              </a:cxn>
              <a:cxn ang="0">
                <a:pos x="64728042" y="527913491"/>
              </a:cxn>
              <a:cxn ang="0">
                <a:pos x="548991427" y="462762384"/>
              </a:cxn>
              <a:cxn ang="0">
                <a:pos x="484742408" y="61318726"/>
              </a:cxn>
              <a:cxn ang="0">
                <a:pos x="139525558" y="105390798"/>
              </a:cxn>
              <a:cxn ang="0">
                <a:pos x="123223166" y="0"/>
              </a:cxn>
              <a:cxn ang="0">
                <a:pos x="106441753" y="105390798"/>
              </a:cxn>
            </a:cxnLst>
            <a:rect l="0" t="0" r="0" b="0"/>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w="9525">
            <a:noFill/>
          </a:ln>
        </p:spPr>
        <p:txBody>
          <a:bodyPr/>
          <a:lstStyle/>
          <a:p>
            <a:endParaRPr lang="zh-CN" altLang="en-US"/>
          </a:p>
        </p:txBody>
      </p:sp>
      <p:sp>
        <p:nvSpPr>
          <p:cNvPr id="15" name="Freeform 8"/>
          <p:cNvSpPr>
            <a:spLocks noEditPoints="1"/>
          </p:cNvSpPr>
          <p:nvPr/>
        </p:nvSpPr>
        <p:spPr>
          <a:xfrm>
            <a:off x="5848350" y="3995738"/>
            <a:ext cx="614363" cy="771525"/>
          </a:xfrm>
          <a:custGeom>
            <a:avLst/>
            <a:gdLst/>
            <a:ahLst/>
            <a:cxnLst>
              <a:cxn ang="0">
                <a:pos x="43547750" y="464764159"/>
              </a:cxn>
              <a:cxn ang="0">
                <a:pos x="68353504" y="78486410"/>
              </a:cxn>
              <a:cxn ang="0">
                <a:pos x="89300046" y="111830381"/>
              </a:cxn>
              <a:cxn ang="0">
                <a:pos x="110798980" y="78486410"/>
              </a:cxn>
              <a:cxn ang="0">
                <a:pos x="180805475" y="91824621"/>
              </a:cxn>
              <a:cxn ang="0">
                <a:pos x="223250951" y="91824621"/>
              </a:cxn>
              <a:cxn ang="0">
                <a:pos x="293809002" y="78486410"/>
              </a:cxn>
              <a:cxn ang="0">
                <a:pos x="315307936" y="111830381"/>
              </a:cxn>
              <a:cxn ang="0">
                <a:pos x="336254478" y="78486410"/>
              </a:cxn>
              <a:cxn ang="0">
                <a:pos x="361611787" y="464764159"/>
              </a:cxn>
              <a:cxn ang="0">
                <a:pos x="336254478" y="34369688"/>
              </a:cxn>
              <a:cxn ang="0">
                <a:pos x="315307936" y="0"/>
              </a:cxn>
              <a:cxn ang="0">
                <a:pos x="293809002" y="34369688"/>
              </a:cxn>
              <a:cxn ang="0">
                <a:pos x="223250951" y="19493291"/>
              </a:cxn>
              <a:cxn ang="0">
                <a:pos x="180805475" y="19493291"/>
              </a:cxn>
              <a:cxn ang="0">
                <a:pos x="110798980" y="34369688"/>
              </a:cxn>
              <a:cxn ang="0">
                <a:pos x="89300046" y="0"/>
              </a:cxn>
              <a:cxn ang="0">
                <a:pos x="68353504" y="34369688"/>
              </a:cxn>
              <a:cxn ang="0">
                <a:pos x="0" y="75408481"/>
              </a:cxn>
              <a:cxn ang="0">
                <a:pos x="44099305" y="509394128"/>
              </a:cxn>
              <a:cxn ang="0">
                <a:pos x="404607982" y="468355335"/>
              </a:cxn>
              <a:cxn ang="0">
                <a:pos x="361060232" y="34369688"/>
              </a:cxn>
              <a:cxn ang="0">
                <a:pos x="315858654" y="190317569"/>
              </a:cxn>
              <a:cxn ang="0">
                <a:pos x="88749328" y="162616209"/>
              </a:cxn>
              <a:cxn ang="0">
                <a:pos x="88749328" y="262648121"/>
              </a:cxn>
              <a:cxn ang="0">
                <a:pos x="315858654" y="234946761"/>
              </a:cxn>
              <a:cxn ang="0">
                <a:pos x="88749328" y="262648121"/>
              </a:cxn>
              <a:cxn ang="0">
                <a:pos x="315858654" y="334979451"/>
              </a:cxn>
              <a:cxn ang="0">
                <a:pos x="88749328" y="307278091"/>
              </a:cxn>
              <a:cxn ang="0">
                <a:pos x="88749328" y="407310004"/>
              </a:cxn>
              <a:cxn ang="0">
                <a:pos x="315858654" y="379608643"/>
              </a:cxn>
              <a:cxn ang="0">
                <a:pos x="88749328" y="407310004"/>
              </a:cxn>
            </a:cxnLst>
            <a:rect l="0" t="0" r="0" b="0"/>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w="9525">
            <a:noFill/>
          </a:ln>
        </p:spPr>
        <p:txBody>
          <a:bodyPr/>
          <a:lstStyle/>
          <a:p>
            <a:endParaRPr lang="zh-CN" altLang="en-US"/>
          </a:p>
        </p:txBody>
      </p:sp>
      <p:grpSp>
        <p:nvGrpSpPr>
          <p:cNvPr id="16" name="组合 15"/>
          <p:cNvGrpSpPr/>
          <p:nvPr/>
        </p:nvGrpSpPr>
        <p:grpSpPr>
          <a:xfrm>
            <a:off x="9361698" y="3853043"/>
            <a:ext cx="869452" cy="698971"/>
            <a:chOff x="976313" y="4519613"/>
            <a:chExt cx="485775" cy="390525"/>
          </a:xfrm>
          <a:solidFill>
            <a:srgbClr val="F8F8F8"/>
          </a:solidFill>
        </p:grpSpPr>
        <p:sp>
          <p:nvSpPr>
            <p:cNvPr id="17"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8"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6" presetClass="entr" presetSubtype="32"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out)">
                                      <p:cBhvr>
                                        <p:cTn id="15" dur="1000"/>
                                        <p:tgtEl>
                                          <p:spTgt spid="6"/>
                                        </p:tgtEl>
                                      </p:cBhvr>
                                    </p:animEffect>
                                  </p:childTnLst>
                                </p:cTn>
                              </p:par>
                            </p:childTnLst>
                          </p:cTn>
                        </p:par>
                        <p:par>
                          <p:cTn id="16" fill="hold">
                            <p:stCondLst>
                              <p:cond delay="1639"/>
                            </p:stCondLst>
                            <p:childTnLst>
                              <p:par>
                                <p:cTn id="17" presetID="31"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90"/>
                                          </p:val>
                                        </p:tav>
                                        <p:tav tm="100000">
                                          <p:val>
                                            <p:fltVal val="0"/>
                                          </p:val>
                                        </p:tav>
                                      </p:tavLst>
                                    </p:anim>
                                    <p:animEffect transition="in" filter="fade">
                                      <p:cBhvr>
                                        <p:cTn id="22" dur="500"/>
                                        <p:tgtEl>
                                          <p:spTgt spid="8"/>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 calcmode="lin" valueType="num">
                                      <p:cBhvr>
                                        <p:cTn id="27" dur="500" fill="hold"/>
                                        <p:tgtEl>
                                          <p:spTgt spid="9"/>
                                        </p:tgtEl>
                                        <p:attrNameLst>
                                          <p:attrName>style.rotation</p:attrName>
                                        </p:attrNameLst>
                                      </p:cBhvr>
                                      <p:tavLst>
                                        <p:tav tm="0">
                                          <p:val>
                                            <p:fltVal val="90"/>
                                          </p:val>
                                        </p:tav>
                                        <p:tav tm="100000">
                                          <p:val>
                                            <p:fltVal val="0"/>
                                          </p:val>
                                        </p:tav>
                                      </p:tavLst>
                                    </p:anim>
                                    <p:animEffect transition="in" filter="fade">
                                      <p:cBhvr>
                                        <p:cTn id="28" dur="500"/>
                                        <p:tgtEl>
                                          <p:spTgt spid="9"/>
                                        </p:tgtEl>
                                      </p:cBhvr>
                                    </p:animEffect>
                                  </p:childTnLst>
                                </p:cTn>
                              </p:par>
                              <p:par>
                                <p:cTn id="29" presetID="3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 calcmode="lin" valueType="num">
                                      <p:cBhvr>
                                        <p:cTn id="33" dur="500" fill="hold"/>
                                        <p:tgtEl>
                                          <p:spTgt spid="15"/>
                                        </p:tgtEl>
                                        <p:attrNameLst>
                                          <p:attrName>style.rotation</p:attrName>
                                        </p:attrNameLst>
                                      </p:cBhvr>
                                      <p:tavLst>
                                        <p:tav tm="0">
                                          <p:val>
                                            <p:fltVal val="90"/>
                                          </p:val>
                                        </p:tav>
                                        <p:tav tm="100000">
                                          <p:val>
                                            <p:fltVal val="0"/>
                                          </p:val>
                                        </p:tav>
                                      </p:tavLst>
                                    </p:anim>
                                    <p:animEffect transition="in" filter="fade">
                                      <p:cBhvr>
                                        <p:cTn id="34" dur="500"/>
                                        <p:tgtEl>
                                          <p:spTgt spid="15"/>
                                        </p:tgtEl>
                                      </p:cBhvr>
                                    </p:animEffect>
                                  </p:childTnLst>
                                </p:cTn>
                              </p:par>
                            </p:childTnLst>
                          </p:cTn>
                        </p:par>
                        <p:par>
                          <p:cTn id="35" fill="hold">
                            <p:stCondLst>
                              <p:cond delay="2139"/>
                            </p:stCondLst>
                            <p:childTnLst>
                              <p:par>
                                <p:cTn id="36" presetID="53" presetClass="entr" presetSubtype="16"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500" fill="hold"/>
                                        <p:tgtEl>
                                          <p:spTgt spid="7"/>
                                        </p:tgtEl>
                                        <p:attrNameLst>
                                          <p:attrName>ppt_w</p:attrName>
                                        </p:attrNameLst>
                                      </p:cBhvr>
                                      <p:tavLst>
                                        <p:tav tm="0">
                                          <p:val>
                                            <p:fltVal val="0"/>
                                          </p:val>
                                        </p:tav>
                                        <p:tav tm="100000">
                                          <p:val>
                                            <p:strVal val="#ppt_w"/>
                                          </p:val>
                                        </p:tav>
                                      </p:tavLst>
                                    </p:anim>
                                    <p:anim calcmode="lin" valueType="num">
                                      <p:cBhvr>
                                        <p:cTn id="44" dur="500" fill="hold"/>
                                        <p:tgtEl>
                                          <p:spTgt spid="7"/>
                                        </p:tgtEl>
                                        <p:attrNameLst>
                                          <p:attrName>ppt_h</p:attrName>
                                        </p:attrNameLst>
                                      </p:cBhvr>
                                      <p:tavLst>
                                        <p:tav tm="0">
                                          <p:val>
                                            <p:fltVal val="0"/>
                                          </p:val>
                                        </p:tav>
                                        <p:tav tm="100000">
                                          <p:val>
                                            <p:strVal val="#ppt_h"/>
                                          </p:val>
                                        </p:tav>
                                      </p:tavLst>
                                    </p:anim>
                                    <p:animEffect transition="in" filter="fade">
                                      <p:cBhvr>
                                        <p:cTn id="45" dur="500"/>
                                        <p:tgtEl>
                                          <p:spTgt spid="7"/>
                                        </p:tgtEl>
                                      </p:cBhvr>
                                    </p:animEffect>
                                  </p:childTnLst>
                                </p:cTn>
                              </p:par>
                            </p:childTnLst>
                          </p:cTn>
                        </p:par>
                        <p:par>
                          <p:cTn id="46" fill="hold">
                            <p:stCondLst>
                              <p:cond delay="2639"/>
                            </p:stCondLst>
                            <p:childTnLst>
                              <p:par>
                                <p:cTn id="47" presetID="31"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 calcmode="lin" valueType="num">
                                      <p:cBhvr>
                                        <p:cTn id="51" dur="500" fill="hold"/>
                                        <p:tgtEl>
                                          <p:spTgt spid="16"/>
                                        </p:tgtEl>
                                        <p:attrNameLst>
                                          <p:attrName>style.rotation</p:attrName>
                                        </p:attrNameLst>
                                      </p:cBhvr>
                                      <p:tavLst>
                                        <p:tav tm="0">
                                          <p:val>
                                            <p:fltVal val="90"/>
                                          </p:val>
                                        </p:tav>
                                        <p:tav tm="100000">
                                          <p:val>
                                            <p:fltVal val="0"/>
                                          </p:val>
                                        </p:tav>
                                      </p:tavLst>
                                    </p:anim>
                                    <p:animEffect transition="in" filter="fade">
                                      <p:cBhvr>
                                        <p:cTn id="52" dur="500"/>
                                        <p:tgtEl>
                                          <p:spTgt spid="16"/>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 calcmode="lin" valueType="num">
                                      <p:cBhvr>
                                        <p:cTn id="57" dur="500" fill="hold"/>
                                        <p:tgtEl>
                                          <p:spTgt spid="12"/>
                                        </p:tgtEl>
                                        <p:attrNameLst>
                                          <p:attrName>style.rotation</p:attrName>
                                        </p:attrNameLst>
                                      </p:cBhvr>
                                      <p:tavLst>
                                        <p:tav tm="0">
                                          <p:val>
                                            <p:fltVal val="90"/>
                                          </p:val>
                                        </p:tav>
                                        <p:tav tm="100000">
                                          <p:val>
                                            <p:fltVal val="0"/>
                                          </p:val>
                                        </p:tav>
                                      </p:tavLst>
                                    </p:anim>
                                    <p:animEffect transition="in" filter="fade">
                                      <p:cBhvr>
                                        <p:cTn id="58" dur="500"/>
                                        <p:tgtEl>
                                          <p:spTgt spid="12"/>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500" fill="hold"/>
                                        <p:tgtEl>
                                          <p:spTgt spid="13"/>
                                        </p:tgtEl>
                                        <p:attrNameLst>
                                          <p:attrName>ppt_w</p:attrName>
                                        </p:attrNameLst>
                                      </p:cBhvr>
                                      <p:tavLst>
                                        <p:tav tm="0">
                                          <p:val>
                                            <p:fltVal val="0"/>
                                          </p:val>
                                        </p:tav>
                                        <p:tav tm="100000">
                                          <p:val>
                                            <p:strVal val="#ppt_w"/>
                                          </p:val>
                                        </p:tav>
                                      </p:tavLst>
                                    </p:anim>
                                    <p:anim calcmode="lin" valueType="num">
                                      <p:cBhvr>
                                        <p:cTn id="62" dur="500" fill="hold"/>
                                        <p:tgtEl>
                                          <p:spTgt spid="13"/>
                                        </p:tgtEl>
                                        <p:attrNameLst>
                                          <p:attrName>ppt_h</p:attrName>
                                        </p:attrNameLst>
                                      </p:cBhvr>
                                      <p:tavLst>
                                        <p:tav tm="0">
                                          <p:val>
                                            <p:fltVal val="0"/>
                                          </p:val>
                                        </p:tav>
                                        <p:tav tm="100000">
                                          <p:val>
                                            <p:strVal val="#ppt_h"/>
                                          </p:val>
                                        </p:tav>
                                      </p:tavLst>
                                    </p:anim>
                                    <p:anim calcmode="lin" valueType="num">
                                      <p:cBhvr>
                                        <p:cTn id="63" dur="500" fill="hold"/>
                                        <p:tgtEl>
                                          <p:spTgt spid="13"/>
                                        </p:tgtEl>
                                        <p:attrNameLst>
                                          <p:attrName>style.rotation</p:attrName>
                                        </p:attrNameLst>
                                      </p:cBhvr>
                                      <p:tavLst>
                                        <p:tav tm="0">
                                          <p:val>
                                            <p:fltVal val="90"/>
                                          </p:val>
                                        </p:tav>
                                        <p:tav tm="100000">
                                          <p:val>
                                            <p:fltVal val="0"/>
                                          </p:val>
                                        </p:tav>
                                      </p:tavLst>
                                    </p:anim>
                                    <p:animEffect transition="in" filter="fade">
                                      <p:cBhvr>
                                        <p:cTn id="64" dur="500"/>
                                        <p:tgtEl>
                                          <p:spTgt spid="13"/>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 calcmode="lin" valueType="num">
                                      <p:cBhvr>
                                        <p:cTn id="69" dur="500" fill="hold"/>
                                        <p:tgtEl>
                                          <p:spTgt spid="10"/>
                                        </p:tgtEl>
                                        <p:attrNameLst>
                                          <p:attrName>style.rotation</p:attrName>
                                        </p:attrNameLst>
                                      </p:cBhvr>
                                      <p:tavLst>
                                        <p:tav tm="0">
                                          <p:val>
                                            <p:fltVal val="90"/>
                                          </p:val>
                                        </p:tav>
                                        <p:tav tm="100000">
                                          <p:val>
                                            <p:fltVal val="0"/>
                                          </p:val>
                                        </p:tav>
                                      </p:tavLst>
                                    </p:anim>
                                    <p:animEffect transition="in" filter="fade">
                                      <p:cBhvr>
                                        <p:cTn id="70" dur="500"/>
                                        <p:tgtEl>
                                          <p:spTgt spid="10"/>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500" fill="hold"/>
                                        <p:tgtEl>
                                          <p:spTgt spid="11"/>
                                        </p:tgtEl>
                                        <p:attrNameLst>
                                          <p:attrName>ppt_w</p:attrName>
                                        </p:attrNameLst>
                                      </p:cBhvr>
                                      <p:tavLst>
                                        <p:tav tm="0">
                                          <p:val>
                                            <p:fltVal val="0"/>
                                          </p:val>
                                        </p:tav>
                                        <p:tav tm="100000">
                                          <p:val>
                                            <p:strVal val="#ppt_w"/>
                                          </p:val>
                                        </p:tav>
                                      </p:tavLst>
                                    </p:anim>
                                    <p:anim calcmode="lin" valueType="num">
                                      <p:cBhvr>
                                        <p:cTn id="74" dur="500" fill="hold"/>
                                        <p:tgtEl>
                                          <p:spTgt spid="11"/>
                                        </p:tgtEl>
                                        <p:attrNameLst>
                                          <p:attrName>ppt_h</p:attrName>
                                        </p:attrNameLst>
                                      </p:cBhvr>
                                      <p:tavLst>
                                        <p:tav tm="0">
                                          <p:val>
                                            <p:fltVal val="0"/>
                                          </p:val>
                                        </p:tav>
                                        <p:tav tm="100000">
                                          <p:val>
                                            <p:strVal val="#ppt_h"/>
                                          </p:val>
                                        </p:tav>
                                      </p:tavLst>
                                    </p:anim>
                                    <p:anim calcmode="lin" valueType="num">
                                      <p:cBhvr>
                                        <p:cTn id="75" dur="500" fill="hold"/>
                                        <p:tgtEl>
                                          <p:spTgt spid="11"/>
                                        </p:tgtEl>
                                        <p:attrNameLst>
                                          <p:attrName>style.rotation</p:attrName>
                                        </p:attrNameLst>
                                      </p:cBhvr>
                                      <p:tavLst>
                                        <p:tav tm="0">
                                          <p:val>
                                            <p:fltVal val="90"/>
                                          </p:val>
                                        </p:tav>
                                        <p:tav tm="100000">
                                          <p:val>
                                            <p:fltVal val="0"/>
                                          </p:val>
                                        </p:tav>
                                      </p:tavLst>
                                    </p:anim>
                                    <p:animEffect transition="in" filter="fade">
                                      <p:cBhvr>
                                        <p:cTn id="76" dur="500"/>
                                        <p:tgtEl>
                                          <p:spTgt spid="11"/>
                                        </p:tgtEl>
                                      </p:cBhvr>
                                    </p:animEffect>
                                  </p:childTnLst>
                                </p:cTn>
                              </p:par>
                              <p:par>
                                <p:cTn id="77" presetID="31" presetClass="entr" presetSubtype="0" fill="hold" nodeType="with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ppt_w</p:attrName>
                                        </p:attrNameLst>
                                      </p:cBhvr>
                                      <p:tavLst>
                                        <p:tav tm="0">
                                          <p:val>
                                            <p:fltVal val="0"/>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anim calcmode="lin" valueType="num">
                                      <p:cBhvr>
                                        <p:cTn id="81" dur="500" fill="hold"/>
                                        <p:tgtEl>
                                          <p:spTgt spid="14"/>
                                        </p:tgtEl>
                                        <p:attrNameLst>
                                          <p:attrName>style.rotation</p:attrName>
                                        </p:attrNameLst>
                                      </p:cBhvr>
                                      <p:tavLst>
                                        <p:tav tm="0">
                                          <p:val>
                                            <p:fltVal val="90"/>
                                          </p:val>
                                        </p:tav>
                                        <p:tav tm="100000">
                                          <p:val>
                                            <p:fltVal val="0"/>
                                          </p:val>
                                        </p:tav>
                                      </p:tavLst>
                                    </p:anim>
                                    <p:animEffect transition="in" filter="fade">
                                      <p:cBhvr>
                                        <p:cTn id="8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 grpId="0"/>
      <p:bldP spid="9" grpId="0"/>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25602"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Freeform 6"/>
          <p:cNvSpPr/>
          <p:nvPr/>
        </p:nvSpPr>
        <p:spPr>
          <a:xfrm>
            <a:off x="7427913" y="5453063"/>
            <a:ext cx="217487" cy="522287"/>
          </a:xfrm>
          <a:custGeom>
            <a:avLst/>
            <a:gdLst/>
            <a:ahLst/>
            <a:cxnLst>
              <a:cxn ang="0">
                <a:pos x="105054" y="522288"/>
              </a:cxn>
              <a:cxn ang="0">
                <a:pos x="65116" y="460410"/>
              </a:cxn>
              <a:cxn ang="0">
                <a:pos x="40372" y="452621"/>
              </a:cxn>
              <a:cxn ang="0">
                <a:pos x="6078" y="391175"/>
              </a:cxn>
              <a:cxn ang="0">
                <a:pos x="4775" y="361318"/>
              </a:cxn>
              <a:cxn ang="0">
                <a:pos x="16496" y="286458"/>
              </a:cxn>
              <a:cxn ang="0">
                <a:pos x="47318" y="187799"/>
              </a:cxn>
              <a:cxn ang="0">
                <a:pos x="56000" y="141498"/>
              </a:cxn>
              <a:cxn ang="0">
                <a:pos x="117643" y="35483"/>
              </a:cxn>
              <a:cxn ang="0">
                <a:pos x="159318" y="865"/>
              </a:cxn>
              <a:cxn ang="0">
                <a:pos x="205333" y="865"/>
              </a:cxn>
              <a:cxn ang="0">
                <a:pos x="213147" y="58849"/>
              </a:cxn>
              <a:cxn ang="0">
                <a:pos x="198387" y="234099"/>
              </a:cxn>
              <a:cxn ang="0">
                <a:pos x="140651" y="363049"/>
              </a:cxn>
              <a:cxn ang="0">
                <a:pos x="130666" y="388579"/>
              </a:cxn>
              <a:cxn ang="0">
                <a:pos x="116341" y="512768"/>
              </a:cxn>
              <a:cxn ang="0">
                <a:pos x="105054" y="522288"/>
              </a:cxn>
            </a:cxnLst>
            <a:rect l="0" t="0" r="0" b="0"/>
            <a:pathLst>
              <a:path w="501" h="1207">
                <a:moveTo>
                  <a:pt x="242" y="1207"/>
                </a:moveTo>
                <a:cubicBezTo>
                  <a:pt x="210" y="1157"/>
                  <a:pt x="179" y="1111"/>
                  <a:pt x="150" y="1064"/>
                </a:cubicBezTo>
                <a:cubicBezTo>
                  <a:pt x="131" y="1057"/>
                  <a:pt x="112" y="1050"/>
                  <a:pt x="93" y="1046"/>
                </a:cubicBezTo>
                <a:cubicBezTo>
                  <a:pt x="77" y="984"/>
                  <a:pt x="36" y="914"/>
                  <a:pt x="14" y="904"/>
                </a:cubicBezTo>
                <a:cubicBezTo>
                  <a:pt x="11" y="881"/>
                  <a:pt x="11" y="858"/>
                  <a:pt x="11" y="835"/>
                </a:cubicBezTo>
                <a:cubicBezTo>
                  <a:pt x="21" y="766"/>
                  <a:pt x="37" y="718"/>
                  <a:pt x="38" y="662"/>
                </a:cubicBezTo>
                <a:cubicBezTo>
                  <a:pt x="0" y="537"/>
                  <a:pt x="54" y="512"/>
                  <a:pt x="109" y="434"/>
                </a:cubicBezTo>
                <a:cubicBezTo>
                  <a:pt x="116" y="399"/>
                  <a:pt x="122" y="363"/>
                  <a:pt x="129" y="327"/>
                </a:cubicBezTo>
                <a:cubicBezTo>
                  <a:pt x="174" y="220"/>
                  <a:pt x="197" y="155"/>
                  <a:pt x="271" y="82"/>
                </a:cubicBezTo>
                <a:cubicBezTo>
                  <a:pt x="303" y="53"/>
                  <a:pt x="335" y="28"/>
                  <a:pt x="367" y="2"/>
                </a:cubicBezTo>
                <a:cubicBezTo>
                  <a:pt x="403" y="0"/>
                  <a:pt x="438" y="1"/>
                  <a:pt x="473" y="2"/>
                </a:cubicBezTo>
                <a:cubicBezTo>
                  <a:pt x="473" y="15"/>
                  <a:pt x="501" y="97"/>
                  <a:pt x="491" y="136"/>
                </a:cubicBezTo>
                <a:cubicBezTo>
                  <a:pt x="424" y="226"/>
                  <a:pt x="461" y="391"/>
                  <a:pt x="457" y="541"/>
                </a:cubicBezTo>
                <a:cubicBezTo>
                  <a:pt x="431" y="629"/>
                  <a:pt x="373" y="746"/>
                  <a:pt x="324" y="839"/>
                </a:cubicBezTo>
                <a:cubicBezTo>
                  <a:pt x="314" y="859"/>
                  <a:pt x="308" y="878"/>
                  <a:pt x="301" y="898"/>
                </a:cubicBezTo>
                <a:cubicBezTo>
                  <a:pt x="288" y="992"/>
                  <a:pt x="278" y="1087"/>
                  <a:pt x="268" y="1185"/>
                </a:cubicBezTo>
                <a:cubicBezTo>
                  <a:pt x="258" y="1191"/>
                  <a:pt x="249" y="1198"/>
                  <a:pt x="242" y="1207"/>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6" name="Freeform 7"/>
          <p:cNvSpPr/>
          <p:nvPr/>
        </p:nvSpPr>
        <p:spPr>
          <a:xfrm>
            <a:off x="5838825" y="6286500"/>
            <a:ext cx="336550" cy="268288"/>
          </a:xfrm>
          <a:custGeom>
            <a:avLst/>
            <a:gdLst/>
            <a:ahLst/>
            <a:cxnLst>
              <a:cxn ang="0">
                <a:pos x="120134" y="268288"/>
              </a:cxn>
              <a:cxn ang="0">
                <a:pos x="42502" y="239249"/>
              </a:cxn>
              <a:cxn ang="0">
                <a:pos x="14312" y="146063"/>
              </a:cxn>
              <a:cxn ang="0">
                <a:pos x="54646" y="98820"/>
              </a:cxn>
              <a:cxn ang="0">
                <a:pos x="69825" y="86684"/>
              </a:cxn>
              <a:cxn ang="0">
                <a:pos x="72861" y="36841"/>
              </a:cxn>
              <a:cxn ang="0">
                <a:pos x="78499" y="35541"/>
              </a:cxn>
              <a:cxn ang="0">
                <a:pos x="125773" y="41175"/>
              </a:cxn>
              <a:cxn ang="0">
                <a:pos x="192128" y="4334"/>
              </a:cxn>
              <a:cxn ang="0">
                <a:pos x="301854" y="0"/>
              </a:cxn>
              <a:cxn ang="0">
                <a:pos x="336116" y="49410"/>
              </a:cxn>
              <a:cxn ang="0">
                <a:pos x="299686" y="100987"/>
              </a:cxn>
              <a:cxn ang="0">
                <a:pos x="261954" y="189405"/>
              </a:cxn>
              <a:cxn ang="0">
                <a:pos x="143554" y="263087"/>
              </a:cxn>
              <a:cxn ang="0">
                <a:pos x="120134" y="268288"/>
              </a:cxn>
            </a:cxnLst>
            <a:rect l="0" t="0" r="0" b="0"/>
            <a:pathLst>
              <a:path w="776" h="619">
                <a:moveTo>
                  <a:pt x="277" y="619"/>
                </a:moveTo>
                <a:cubicBezTo>
                  <a:pt x="216" y="594"/>
                  <a:pt x="156" y="573"/>
                  <a:pt x="98" y="552"/>
                </a:cubicBezTo>
                <a:cubicBezTo>
                  <a:pt x="0" y="474"/>
                  <a:pt x="32" y="422"/>
                  <a:pt x="33" y="337"/>
                </a:cubicBezTo>
                <a:cubicBezTo>
                  <a:pt x="49" y="230"/>
                  <a:pt x="30" y="249"/>
                  <a:pt x="126" y="228"/>
                </a:cubicBezTo>
                <a:cubicBezTo>
                  <a:pt x="135" y="219"/>
                  <a:pt x="148" y="209"/>
                  <a:pt x="161" y="200"/>
                </a:cubicBezTo>
                <a:cubicBezTo>
                  <a:pt x="161" y="160"/>
                  <a:pt x="165" y="121"/>
                  <a:pt x="168" y="85"/>
                </a:cubicBezTo>
                <a:cubicBezTo>
                  <a:pt x="171" y="82"/>
                  <a:pt x="175" y="82"/>
                  <a:pt x="181" y="82"/>
                </a:cubicBezTo>
                <a:cubicBezTo>
                  <a:pt x="203" y="93"/>
                  <a:pt x="245" y="100"/>
                  <a:pt x="290" y="95"/>
                </a:cubicBezTo>
                <a:cubicBezTo>
                  <a:pt x="341" y="67"/>
                  <a:pt x="392" y="39"/>
                  <a:pt x="443" y="10"/>
                </a:cubicBezTo>
                <a:cubicBezTo>
                  <a:pt x="527" y="6"/>
                  <a:pt x="610" y="2"/>
                  <a:pt x="696" y="0"/>
                </a:cubicBezTo>
                <a:cubicBezTo>
                  <a:pt x="718" y="17"/>
                  <a:pt x="776" y="42"/>
                  <a:pt x="775" y="114"/>
                </a:cubicBezTo>
                <a:cubicBezTo>
                  <a:pt x="749" y="156"/>
                  <a:pt x="723" y="201"/>
                  <a:pt x="691" y="233"/>
                </a:cubicBezTo>
                <a:cubicBezTo>
                  <a:pt x="665" y="298"/>
                  <a:pt x="624" y="349"/>
                  <a:pt x="604" y="437"/>
                </a:cubicBezTo>
                <a:cubicBezTo>
                  <a:pt x="511" y="493"/>
                  <a:pt x="421" y="550"/>
                  <a:pt x="331" y="607"/>
                </a:cubicBezTo>
                <a:cubicBezTo>
                  <a:pt x="312" y="610"/>
                  <a:pt x="293" y="612"/>
                  <a:pt x="277" y="619"/>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7" name="Freeform 8"/>
          <p:cNvSpPr/>
          <p:nvPr/>
        </p:nvSpPr>
        <p:spPr>
          <a:xfrm>
            <a:off x="4344988" y="4805363"/>
            <a:ext cx="1158875" cy="1277937"/>
          </a:xfrm>
          <a:custGeom>
            <a:avLst/>
            <a:gdLst/>
            <a:ahLst/>
            <a:cxnLst>
              <a:cxn ang="0">
                <a:pos x="465627" y="1231216"/>
              </a:cxn>
              <a:cxn ang="0">
                <a:pos x="447019" y="1145559"/>
              </a:cxn>
              <a:cxn ang="0">
                <a:pos x="338835" y="1177139"/>
              </a:cxn>
              <a:cxn ang="0">
                <a:pos x="224592" y="1088886"/>
              </a:cxn>
              <a:cxn ang="0">
                <a:pos x="210311" y="934443"/>
              </a:cxn>
              <a:cxn ang="0">
                <a:pos x="147131" y="841864"/>
              </a:cxn>
              <a:cxn ang="0">
                <a:pos x="74431" y="760966"/>
              </a:cxn>
              <a:cxn ang="0">
                <a:pos x="865" y="786057"/>
              </a:cxn>
              <a:cxn ang="0">
                <a:pos x="19906" y="622097"/>
              </a:cxn>
              <a:cxn ang="0">
                <a:pos x="142371" y="511781"/>
              </a:cxn>
              <a:cxn ang="0">
                <a:pos x="159248" y="430017"/>
              </a:cxn>
              <a:cxn ang="0">
                <a:pos x="168768" y="253078"/>
              </a:cxn>
              <a:cxn ang="0">
                <a:pos x="113810" y="159634"/>
              </a:cxn>
              <a:cxn ang="0">
                <a:pos x="158815" y="29418"/>
              </a:cxn>
              <a:cxn ang="0">
                <a:pos x="244065" y="136273"/>
              </a:cxn>
              <a:cxn ang="0">
                <a:pos x="289935" y="74842"/>
              </a:cxn>
              <a:cxn ang="0">
                <a:pos x="335373" y="134110"/>
              </a:cxn>
              <a:cxn ang="0">
                <a:pos x="438365" y="218902"/>
              </a:cxn>
              <a:cxn ang="0">
                <a:pos x="533134" y="377238"/>
              </a:cxn>
              <a:cxn ang="0">
                <a:pos x="514527" y="457704"/>
              </a:cxn>
              <a:cxn ang="0">
                <a:pos x="621846" y="536872"/>
              </a:cxn>
              <a:cxn ang="0">
                <a:pos x="754697" y="493179"/>
              </a:cxn>
              <a:cxn ang="0">
                <a:pos x="734791" y="379401"/>
              </a:cxn>
              <a:cxn ang="0">
                <a:pos x="817011" y="268220"/>
              </a:cxn>
              <a:cxn ang="0">
                <a:pos x="791480" y="183860"/>
              </a:cxn>
              <a:cxn ang="0">
                <a:pos x="810520" y="170449"/>
              </a:cxn>
              <a:cxn ang="0">
                <a:pos x="915676" y="198569"/>
              </a:cxn>
              <a:cxn ang="0">
                <a:pos x="998329" y="237504"/>
              </a:cxn>
              <a:cxn ang="0">
                <a:pos x="1049825" y="220200"/>
              </a:cxn>
              <a:cxn ang="0">
                <a:pos x="992270" y="314942"/>
              </a:cxn>
              <a:cxn ang="0">
                <a:pos x="845572" y="322729"/>
              </a:cxn>
              <a:cxn ang="0">
                <a:pos x="836917" y="406223"/>
              </a:cxn>
              <a:cxn ang="0">
                <a:pos x="944236" y="478470"/>
              </a:cxn>
              <a:cxn ang="0">
                <a:pos x="965441" y="631615"/>
              </a:cxn>
              <a:cxn ang="0">
                <a:pos x="959382" y="756207"/>
              </a:cxn>
              <a:cxn ang="0">
                <a:pos x="1087473" y="830184"/>
              </a:cxn>
              <a:cxn ang="0">
                <a:pos x="1152384" y="854843"/>
              </a:cxn>
              <a:cxn ang="0">
                <a:pos x="1145027" y="906756"/>
              </a:cxn>
              <a:cxn ang="0">
                <a:pos x="977557" y="976407"/>
              </a:cxn>
              <a:cxn ang="0">
                <a:pos x="894039" y="1020966"/>
              </a:cxn>
              <a:cxn ang="0">
                <a:pos x="751668" y="1049951"/>
              </a:cxn>
              <a:cxn ang="0">
                <a:pos x="620115" y="1055142"/>
              </a:cxn>
              <a:cxn ang="0">
                <a:pos x="543087" y="1041731"/>
              </a:cxn>
              <a:cxn ang="0">
                <a:pos x="535298" y="1181898"/>
              </a:cxn>
              <a:cxn ang="0">
                <a:pos x="529240" y="1277938"/>
              </a:cxn>
            </a:cxnLst>
            <a:rect l="0" t="0" r="0" b="0"/>
            <a:pathLst>
              <a:path w="2678" h="2954">
                <a:moveTo>
                  <a:pt x="1223" y="2954"/>
                </a:moveTo>
                <a:cubicBezTo>
                  <a:pt x="1172" y="2901"/>
                  <a:pt x="1121" y="2867"/>
                  <a:pt x="1076" y="2846"/>
                </a:cubicBezTo>
                <a:cubicBezTo>
                  <a:pt x="1083" y="2764"/>
                  <a:pt x="1090" y="2725"/>
                  <a:pt x="1061" y="2675"/>
                </a:cubicBezTo>
                <a:cubicBezTo>
                  <a:pt x="1052" y="2665"/>
                  <a:pt x="1042" y="2655"/>
                  <a:pt x="1033" y="2648"/>
                </a:cubicBezTo>
                <a:cubicBezTo>
                  <a:pt x="953" y="2646"/>
                  <a:pt x="908" y="2684"/>
                  <a:pt x="869" y="2742"/>
                </a:cubicBezTo>
                <a:cubicBezTo>
                  <a:pt x="840" y="2735"/>
                  <a:pt x="812" y="2728"/>
                  <a:pt x="783" y="2721"/>
                </a:cubicBezTo>
                <a:cubicBezTo>
                  <a:pt x="751" y="2661"/>
                  <a:pt x="732" y="2637"/>
                  <a:pt x="704" y="2617"/>
                </a:cubicBezTo>
                <a:cubicBezTo>
                  <a:pt x="621" y="2497"/>
                  <a:pt x="634" y="2527"/>
                  <a:pt x="519" y="2517"/>
                </a:cubicBezTo>
                <a:cubicBezTo>
                  <a:pt x="465" y="2460"/>
                  <a:pt x="481" y="2379"/>
                  <a:pt x="482" y="2336"/>
                </a:cubicBezTo>
                <a:cubicBezTo>
                  <a:pt x="505" y="2268"/>
                  <a:pt x="518" y="2203"/>
                  <a:pt x="486" y="2160"/>
                </a:cubicBezTo>
                <a:cubicBezTo>
                  <a:pt x="358" y="2114"/>
                  <a:pt x="371" y="2131"/>
                  <a:pt x="372" y="2052"/>
                </a:cubicBezTo>
                <a:cubicBezTo>
                  <a:pt x="359" y="2016"/>
                  <a:pt x="350" y="1979"/>
                  <a:pt x="340" y="1946"/>
                </a:cubicBezTo>
                <a:cubicBezTo>
                  <a:pt x="328" y="1927"/>
                  <a:pt x="318" y="1910"/>
                  <a:pt x="309" y="1893"/>
                </a:cubicBezTo>
                <a:cubicBezTo>
                  <a:pt x="281" y="1771"/>
                  <a:pt x="261" y="1761"/>
                  <a:pt x="172" y="1759"/>
                </a:cubicBezTo>
                <a:cubicBezTo>
                  <a:pt x="121" y="1784"/>
                  <a:pt x="53" y="1828"/>
                  <a:pt x="12" y="1827"/>
                </a:cubicBezTo>
                <a:cubicBezTo>
                  <a:pt x="9" y="1823"/>
                  <a:pt x="6" y="1820"/>
                  <a:pt x="2" y="1817"/>
                </a:cubicBezTo>
                <a:cubicBezTo>
                  <a:pt x="0" y="1725"/>
                  <a:pt x="0" y="1633"/>
                  <a:pt x="1" y="1545"/>
                </a:cubicBezTo>
                <a:cubicBezTo>
                  <a:pt x="14" y="1509"/>
                  <a:pt x="30" y="1474"/>
                  <a:pt x="46" y="1438"/>
                </a:cubicBezTo>
                <a:cubicBezTo>
                  <a:pt x="117" y="1348"/>
                  <a:pt x="155" y="1320"/>
                  <a:pt x="258" y="1250"/>
                </a:cubicBezTo>
                <a:cubicBezTo>
                  <a:pt x="281" y="1228"/>
                  <a:pt x="303" y="1205"/>
                  <a:pt x="329" y="1183"/>
                </a:cubicBezTo>
                <a:cubicBezTo>
                  <a:pt x="332" y="1137"/>
                  <a:pt x="336" y="1092"/>
                  <a:pt x="339" y="1049"/>
                </a:cubicBezTo>
                <a:cubicBezTo>
                  <a:pt x="349" y="1030"/>
                  <a:pt x="359" y="1010"/>
                  <a:pt x="368" y="994"/>
                </a:cubicBezTo>
                <a:cubicBezTo>
                  <a:pt x="369" y="909"/>
                  <a:pt x="363" y="801"/>
                  <a:pt x="402" y="763"/>
                </a:cubicBezTo>
                <a:cubicBezTo>
                  <a:pt x="412" y="694"/>
                  <a:pt x="415" y="629"/>
                  <a:pt x="390" y="585"/>
                </a:cubicBezTo>
                <a:cubicBezTo>
                  <a:pt x="345" y="545"/>
                  <a:pt x="304" y="505"/>
                  <a:pt x="263" y="468"/>
                </a:cubicBezTo>
                <a:cubicBezTo>
                  <a:pt x="263" y="435"/>
                  <a:pt x="263" y="402"/>
                  <a:pt x="263" y="369"/>
                </a:cubicBezTo>
                <a:cubicBezTo>
                  <a:pt x="302" y="370"/>
                  <a:pt x="340" y="362"/>
                  <a:pt x="388" y="340"/>
                </a:cubicBezTo>
                <a:cubicBezTo>
                  <a:pt x="421" y="236"/>
                  <a:pt x="367" y="140"/>
                  <a:pt x="367" y="68"/>
                </a:cubicBezTo>
                <a:cubicBezTo>
                  <a:pt x="399" y="42"/>
                  <a:pt x="422" y="0"/>
                  <a:pt x="476" y="57"/>
                </a:cubicBezTo>
                <a:cubicBezTo>
                  <a:pt x="508" y="127"/>
                  <a:pt x="549" y="203"/>
                  <a:pt x="564" y="315"/>
                </a:cubicBezTo>
                <a:cubicBezTo>
                  <a:pt x="593" y="345"/>
                  <a:pt x="583" y="335"/>
                  <a:pt x="640" y="346"/>
                </a:cubicBezTo>
                <a:cubicBezTo>
                  <a:pt x="676" y="295"/>
                  <a:pt x="670" y="209"/>
                  <a:pt x="670" y="173"/>
                </a:cubicBezTo>
                <a:cubicBezTo>
                  <a:pt x="683" y="161"/>
                  <a:pt x="696" y="151"/>
                  <a:pt x="709" y="142"/>
                </a:cubicBezTo>
                <a:cubicBezTo>
                  <a:pt x="734" y="178"/>
                  <a:pt x="753" y="234"/>
                  <a:pt x="775" y="310"/>
                </a:cubicBezTo>
                <a:cubicBezTo>
                  <a:pt x="800" y="354"/>
                  <a:pt x="832" y="417"/>
                  <a:pt x="895" y="484"/>
                </a:cubicBezTo>
                <a:cubicBezTo>
                  <a:pt x="934" y="491"/>
                  <a:pt x="972" y="499"/>
                  <a:pt x="1013" y="506"/>
                </a:cubicBezTo>
                <a:cubicBezTo>
                  <a:pt x="1048" y="576"/>
                  <a:pt x="1083" y="649"/>
                  <a:pt x="1121" y="722"/>
                </a:cubicBezTo>
                <a:cubicBezTo>
                  <a:pt x="1156" y="772"/>
                  <a:pt x="1194" y="822"/>
                  <a:pt x="1232" y="872"/>
                </a:cubicBezTo>
                <a:cubicBezTo>
                  <a:pt x="1232" y="888"/>
                  <a:pt x="1231" y="905"/>
                  <a:pt x="1235" y="924"/>
                </a:cubicBezTo>
                <a:cubicBezTo>
                  <a:pt x="1193" y="979"/>
                  <a:pt x="1190" y="963"/>
                  <a:pt x="1189" y="1058"/>
                </a:cubicBezTo>
                <a:cubicBezTo>
                  <a:pt x="1230" y="1111"/>
                  <a:pt x="1246" y="1154"/>
                  <a:pt x="1342" y="1183"/>
                </a:cubicBezTo>
                <a:cubicBezTo>
                  <a:pt x="1361" y="1196"/>
                  <a:pt x="1377" y="1219"/>
                  <a:pt x="1437" y="1241"/>
                </a:cubicBezTo>
                <a:cubicBezTo>
                  <a:pt x="1463" y="1238"/>
                  <a:pt x="1491" y="1235"/>
                  <a:pt x="1520" y="1233"/>
                </a:cubicBezTo>
                <a:cubicBezTo>
                  <a:pt x="1594" y="1202"/>
                  <a:pt x="1668" y="1171"/>
                  <a:pt x="1744" y="1140"/>
                </a:cubicBezTo>
                <a:cubicBezTo>
                  <a:pt x="1786" y="1073"/>
                  <a:pt x="1783" y="1030"/>
                  <a:pt x="1784" y="971"/>
                </a:cubicBezTo>
                <a:cubicBezTo>
                  <a:pt x="1755" y="908"/>
                  <a:pt x="1724" y="901"/>
                  <a:pt x="1698" y="877"/>
                </a:cubicBezTo>
                <a:cubicBezTo>
                  <a:pt x="1699" y="802"/>
                  <a:pt x="1689" y="795"/>
                  <a:pt x="1718" y="757"/>
                </a:cubicBezTo>
                <a:cubicBezTo>
                  <a:pt x="1779" y="729"/>
                  <a:pt x="1843" y="688"/>
                  <a:pt x="1888" y="620"/>
                </a:cubicBezTo>
                <a:cubicBezTo>
                  <a:pt x="1888" y="591"/>
                  <a:pt x="1888" y="564"/>
                  <a:pt x="1892" y="538"/>
                </a:cubicBezTo>
                <a:cubicBezTo>
                  <a:pt x="1870" y="469"/>
                  <a:pt x="1854" y="452"/>
                  <a:pt x="1829" y="425"/>
                </a:cubicBezTo>
                <a:cubicBezTo>
                  <a:pt x="1825" y="415"/>
                  <a:pt x="1825" y="409"/>
                  <a:pt x="1825" y="402"/>
                </a:cubicBezTo>
                <a:cubicBezTo>
                  <a:pt x="1841" y="399"/>
                  <a:pt x="1857" y="397"/>
                  <a:pt x="1873" y="394"/>
                </a:cubicBezTo>
                <a:cubicBezTo>
                  <a:pt x="1967" y="301"/>
                  <a:pt x="1871" y="250"/>
                  <a:pt x="2053" y="274"/>
                </a:cubicBezTo>
                <a:cubicBezTo>
                  <a:pt x="2072" y="333"/>
                  <a:pt x="2094" y="396"/>
                  <a:pt x="2116" y="459"/>
                </a:cubicBezTo>
                <a:cubicBezTo>
                  <a:pt x="2138" y="486"/>
                  <a:pt x="2151" y="509"/>
                  <a:pt x="2198" y="546"/>
                </a:cubicBezTo>
                <a:cubicBezTo>
                  <a:pt x="2234" y="547"/>
                  <a:pt x="2269" y="548"/>
                  <a:pt x="2307" y="549"/>
                </a:cubicBezTo>
                <a:cubicBezTo>
                  <a:pt x="2339" y="523"/>
                  <a:pt x="2374" y="501"/>
                  <a:pt x="2410" y="479"/>
                </a:cubicBezTo>
                <a:cubicBezTo>
                  <a:pt x="2413" y="489"/>
                  <a:pt x="2419" y="499"/>
                  <a:pt x="2426" y="509"/>
                </a:cubicBezTo>
                <a:cubicBezTo>
                  <a:pt x="2425" y="555"/>
                  <a:pt x="2428" y="663"/>
                  <a:pt x="2376" y="714"/>
                </a:cubicBezTo>
                <a:cubicBezTo>
                  <a:pt x="2338" y="723"/>
                  <a:pt x="2328" y="729"/>
                  <a:pt x="2293" y="728"/>
                </a:cubicBezTo>
                <a:cubicBezTo>
                  <a:pt x="2258" y="708"/>
                  <a:pt x="2226" y="688"/>
                  <a:pt x="2195" y="670"/>
                </a:cubicBezTo>
                <a:cubicBezTo>
                  <a:pt x="2073" y="667"/>
                  <a:pt x="2038" y="676"/>
                  <a:pt x="1954" y="746"/>
                </a:cubicBezTo>
                <a:cubicBezTo>
                  <a:pt x="1942" y="765"/>
                  <a:pt x="1932" y="785"/>
                  <a:pt x="1922" y="804"/>
                </a:cubicBezTo>
                <a:cubicBezTo>
                  <a:pt x="1922" y="844"/>
                  <a:pt x="1906" y="876"/>
                  <a:pt x="1934" y="939"/>
                </a:cubicBezTo>
                <a:cubicBezTo>
                  <a:pt x="1934" y="975"/>
                  <a:pt x="1978" y="1071"/>
                  <a:pt x="2055" y="1020"/>
                </a:cubicBezTo>
                <a:cubicBezTo>
                  <a:pt x="2129" y="1009"/>
                  <a:pt x="2183" y="978"/>
                  <a:pt x="2182" y="1106"/>
                </a:cubicBezTo>
                <a:cubicBezTo>
                  <a:pt x="2166" y="1154"/>
                  <a:pt x="2153" y="1203"/>
                  <a:pt x="2140" y="1252"/>
                </a:cubicBezTo>
                <a:cubicBezTo>
                  <a:pt x="2059" y="1355"/>
                  <a:pt x="2094" y="1408"/>
                  <a:pt x="2231" y="1460"/>
                </a:cubicBezTo>
                <a:cubicBezTo>
                  <a:pt x="2228" y="1490"/>
                  <a:pt x="2228" y="1519"/>
                  <a:pt x="2228" y="1549"/>
                </a:cubicBezTo>
                <a:cubicBezTo>
                  <a:pt x="2218" y="1588"/>
                  <a:pt x="2176" y="1682"/>
                  <a:pt x="2217" y="1748"/>
                </a:cubicBezTo>
                <a:cubicBezTo>
                  <a:pt x="2245" y="1785"/>
                  <a:pt x="2277" y="1822"/>
                  <a:pt x="2309" y="1859"/>
                </a:cubicBezTo>
                <a:cubicBezTo>
                  <a:pt x="2376" y="1877"/>
                  <a:pt x="2443" y="1898"/>
                  <a:pt x="2513" y="1919"/>
                </a:cubicBezTo>
                <a:cubicBezTo>
                  <a:pt x="2535" y="1933"/>
                  <a:pt x="2542" y="1950"/>
                  <a:pt x="2583" y="1967"/>
                </a:cubicBezTo>
                <a:cubicBezTo>
                  <a:pt x="2609" y="1968"/>
                  <a:pt x="2634" y="1972"/>
                  <a:pt x="2663" y="1976"/>
                </a:cubicBezTo>
                <a:cubicBezTo>
                  <a:pt x="2666" y="1995"/>
                  <a:pt x="2672" y="2018"/>
                  <a:pt x="2678" y="2041"/>
                </a:cubicBezTo>
                <a:cubicBezTo>
                  <a:pt x="2666" y="2058"/>
                  <a:pt x="2656" y="2077"/>
                  <a:pt x="2646" y="2096"/>
                </a:cubicBezTo>
                <a:cubicBezTo>
                  <a:pt x="2601" y="2128"/>
                  <a:pt x="2560" y="2147"/>
                  <a:pt x="2528" y="2159"/>
                </a:cubicBezTo>
                <a:cubicBezTo>
                  <a:pt x="2409" y="2156"/>
                  <a:pt x="2339" y="2197"/>
                  <a:pt x="2259" y="2257"/>
                </a:cubicBezTo>
                <a:cubicBezTo>
                  <a:pt x="2243" y="2286"/>
                  <a:pt x="2223" y="2335"/>
                  <a:pt x="2185" y="2360"/>
                </a:cubicBezTo>
                <a:cubicBezTo>
                  <a:pt x="2143" y="2359"/>
                  <a:pt x="2105" y="2358"/>
                  <a:pt x="2066" y="2360"/>
                </a:cubicBezTo>
                <a:cubicBezTo>
                  <a:pt x="2034" y="2389"/>
                  <a:pt x="1986" y="2469"/>
                  <a:pt x="1925" y="2455"/>
                </a:cubicBezTo>
                <a:cubicBezTo>
                  <a:pt x="1862" y="2332"/>
                  <a:pt x="1798" y="2383"/>
                  <a:pt x="1737" y="2427"/>
                </a:cubicBezTo>
                <a:cubicBezTo>
                  <a:pt x="1650" y="2454"/>
                  <a:pt x="1628" y="2392"/>
                  <a:pt x="1593" y="2368"/>
                </a:cubicBezTo>
                <a:cubicBezTo>
                  <a:pt x="1495" y="2333"/>
                  <a:pt x="1472" y="2378"/>
                  <a:pt x="1433" y="2439"/>
                </a:cubicBezTo>
                <a:cubicBezTo>
                  <a:pt x="1388" y="2484"/>
                  <a:pt x="1318" y="2426"/>
                  <a:pt x="1299" y="2409"/>
                </a:cubicBezTo>
                <a:cubicBezTo>
                  <a:pt x="1283" y="2409"/>
                  <a:pt x="1267" y="2409"/>
                  <a:pt x="1255" y="2408"/>
                </a:cubicBezTo>
                <a:cubicBezTo>
                  <a:pt x="1193" y="2462"/>
                  <a:pt x="1203" y="2450"/>
                  <a:pt x="1193" y="2548"/>
                </a:cubicBezTo>
                <a:cubicBezTo>
                  <a:pt x="1225" y="2604"/>
                  <a:pt x="1266" y="2638"/>
                  <a:pt x="1237" y="2732"/>
                </a:cubicBezTo>
                <a:cubicBezTo>
                  <a:pt x="1236" y="2781"/>
                  <a:pt x="1258" y="2837"/>
                  <a:pt x="1267" y="2923"/>
                </a:cubicBezTo>
                <a:cubicBezTo>
                  <a:pt x="1248" y="2942"/>
                  <a:pt x="1239" y="2951"/>
                  <a:pt x="1223" y="2954"/>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8" name="Freeform 9"/>
          <p:cNvSpPr/>
          <p:nvPr/>
        </p:nvSpPr>
        <p:spPr>
          <a:xfrm>
            <a:off x="5321300" y="5308600"/>
            <a:ext cx="985838" cy="749300"/>
          </a:xfrm>
          <a:custGeom>
            <a:avLst/>
            <a:gdLst/>
            <a:ahLst/>
            <a:cxnLst>
              <a:cxn ang="0">
                <a:pos x="589769" y="725059"/>
              </a:cxn>
              <a:cxn ang="0">
                <a:pos x="562469" y="708610"/>
              </a:cxn>
              <a:cxn ang="0">
                <a:pos x="510902" y="715969"/>
              </a:cxn>
              <a:cxn ang="0">
                <a:pos x="365735" y="706446"/>
              </a:cxn>
              <a:cxn ang="0">
                <a:pos x="285568" y="659263"/>
              </a:cxn>
              <a:cxn ang="0">
                <a:pos x="266501" y="633291"/>
              </a:cxn>
              <a:cxn ang="0">
                <a:pos x="278201" y="534163"/>
              </a:cxn>
              <a:cxn ang="0">
                <a:pos x="245268" y="505161"/>
              </a:cxn>
              <a:cxn ang="0">
                <a:pos x="106601" y="480487"/>
              </a:cxn>
              <a:cxn ang="0">
                <a:pos x="134767" y="444126"/>
              </a:cxn>
              <a:cxn ang="0">
                <a:pos x="185034" y="339371"/>
              </a:cxn>
              <a:cxn ang="0">
                <a:pos x="24700" y="281366"/>
              </a:cxn>
              <a:cxn ang="0">
                <a:pos x="80600" y="189165"/>
              </a:cxn>
              <a:cxn ang="0">
                <a:pos x="156867" y="239378"/>
              </a:cxn>
              <a:cxn ang="0">
                <a:pos x="315035" y="149773"/>
              </a:cxn>
              <a:cxn ang="0">
                <a:pos x="348402" y="117741"/>
              </a:cxn>
              <a:cxn ang="0">
                <a:pos x="426835" y="172283"/>
              </a:cxn>
              <a:cxn ang="0">
                <a:pos x="507436" y="155834"/>
              </a:cxn>
              <a:cxn ang="0">
                <a:pos x="593669" y="93067"/>
              </a:cxn>
              <a:cxn ang="0">
                <a:pos x="726703" y="48049"/>
              </a:cxn>
              <a:cxn ang="0">
                <a:pos x="862337" y="51512"/>
              </a:cxn>
              <a:cxn ang="0">
                <a:pos x="842404" y="151505"/>
              </a:cxn>
              <a:cxn ang="0">
                <a:pos x="885304" y="195225"/>
              </a:cxn>
              <a:cxn ang="0">
                <a:pos x="909571" y="252364"/>
              </a:cxn>
              <a:cxn ang="0">
                <a:pos x="985405" y="326818"/>
              </a:cxn>
              <a:cxn ang="0">
                <a:pos x="945104" y="362746"/>
              </a:cxn>
              <a:cxn ang="0">
                <a:pos x="920838" y="459709"/>
              </a:cxn>
              <a:cxn ang="0">
                <a:pos x="810771" y="567494"/>
              </a:cxn>
              <a:cxn ang="0">
                <a:pos x="750970" y="624200"/>
              </a:cxn>
              <a:cxn ang="0">
                <a:pos x="742737" y="631126"/>
              </a:cxn>
              <a:cxn ang="0">
                <a:pos x="699403" y="672682"/>
              </a:cxn>
              <a:cxn ang="0">
                <a:pos x="611870" y="748434"/>
              </a:cxn>
            </a:cxnLst>
            <a:rect l="0" t="0" r="0" b="0"/>
            <a:pathLst>
              <a:path w="2275" h="1731">
                <a:moveTo>
                  <a:pt x="1361" y="1731"/>
                </a:moveTo>
                <a:cubicBezTo>
                  <a:pt x="1361" y="1711"/>
                  <a:pt x="1361" y="1691"/>
                  <a:pt x="1361" y="1675"/>
                </a:cubicBezTo>
                <a:cubicBezTo>
                  <a:pt x="1345" y="1675"/>
                  <a:pt x="1339" y="1655"/>
                  <a:pt x="1333" y="1645"/>
                </a:cubicBezTo>
                <a:cubicBezTo>
                  <a:pt x="1320" y="1641"/>
                  <a:pt x="1307" y="1638"/>
                  <a:pt x="1298" y="1637"/>
                </a:cubicBezTo>
                <a:cubicBezTo>
                  <a:pt x="1276" y="1558"/>
                  <a:pt x="1237" y="1560"/>
                  <a:pt x="1199" y="1576"/>
                </a:cubicBezTo>
                <a:cubicBezTo>
                  <a:pt x="1192" y="1602"/>
                  <a:pt x="1186" y="1628"/>
                  <a:pt x="1179" y="1654"/>
                </a:cubicBezTo>
                <a:cubicBezTo>
                  <a:pt x="1109" y="1655"/>
                  <a:pt x="1039" y="1660"/>
                  <a:pt x="972" y="1665"/>
                </a:cubicBezTo>
                <a:cubicBezTo>
                  <a:pt x="927" y="1654"/>
                  <a:pt x="885" y="1643"/>
                  <a:pt x="844" y="1632"/>
                </a:cubicBezTo>
                <a:cubicBezTo>
                  <a:pt x="809" y="1625"/>
                  <a:pt x="774" y="1621"/>
                  <a:pt x="739" y="1617"/>
                </a:cubicBezTo>
                <a:cubicBezTo>
                  <a:pt x="710" y="1583"/>
                  <a:pt x="685" y="1553"/>
                  <a:pt x="659" y="1523"/>
                </a:cubicBezTo>
                <a:cubicBezTo>
                  <a:pt x="647" y="1503"/>
                  <a:pt x="637" y="1483"/>
                  <a:pt x="628" y="1463"/>
                </a:cubicBezTo>
                <a:cubicBezTo>
                  <a:pt x="621" y="1463"/>
                  <a:pt x="618" y="1463"/>
                  <a:pt x="615" y="1463"/>
                </a:cubicBezTo>
                <a:cubicBezTo>
                  <a:pt x="590" y="1384"/>
                  <a:pt x="612" y="1361"/>
                  <a:pt x="641" y="1316"/>
                </a:cubicBezTo>
                <a:cubicBezTo>
                  <a:pt x="642" y="1287"/>
                  <a:pt x="642" y="1261"/>
                  <a:pt x="642" y="1234"/>
                </a:cubicBezTo>
                <a:cubicBezTo>
                  <a:pt x="616" y="1217"/>
                  <a:pt x="591" y="1200"/>
                  <a:pt x="569" y="1183"/>
                </a:cubicBezTo>
                <a:cubicBezTo>
                  <a:pt x="566" y="1177"/>
                  <a:pt x="566" y="1170"/>
                  <a:pt x="566" y="1167"/>
                </a:cubicBezTo>
                <a:cubicBezTo>
                  <a:pt x="463" y="1164"/>
                  <a:pt x="380" y="1152"/>
                  <a:pt x="313" y="1141"/>
                </a:cubicBezTo>
                <a:cubicBezTo>
                  <a:pt x="291" y="1131"/>
                  <a:pt x="269" y="1120"/>
                  <a:pt x="246" y="1110"/>
                </a:cubicBezTo>
                <a:cubicBezTo>
                  <a:pt x="237" y="1083"/>
                  <a:pt x="228" y="1057"/>
                  <a:pt x="218" y="1030"/>
                </a:cubicBezTo>
                <a:cubicBezTo>
                  <a:pt x="247" y="1028"/>
                  <a:pt x="279" y="1025"/>
                  <a:pt x="311" y="1026"/>
                </a:cubicBezTo>
                <a:cubicBezTo>
                  <a:pt x="340" y="1017"/>
                  <a:pt x="391" y="979"/>
                  <a:pt x="423" y="951"/>
                </a:cubicBezTo>
                <a:cubicBezTo>
                  <a:pt x="465" y="880"/>
                  <a:pt x="462" y="830"/>
                  <a:pt x="427" y="784"/>
                </a:cubicBezTo>
                <a:cubicBezTo>
                  <a:pt x="398" y="780"/>
                  <a:pt x="370" y="776"/>
                  <a:pt x="344" y="775"/>
                </a:cubicBezTo>
                <a:cubicBezTo>
                  <a:pt x="246" y="700"/>
                  <a:pt x="131" y="688"/>
                  <a:pt x="57" y="650"/>
                </a:cubicBezTo>
                <a:cubicBezTo>
                  <a:pt x="19" y="603"/>
                  <a:pt x="0" y="570"/>
                  <a:pt x="0" y="550"/>
                </a:cubicBezTo>
                <a:cubicBezTo>
                  <a:pt x="65" y="463"/>
                  <a:pt x="59" y="434"/>
                  <a:pt x="186" y="437"/>
                </a:cubicBezTo>
                <a:cubicBezTo>
                  <a:pt x="215" y="448"/>
                  <a:pt x="244" y="458"/>
                  <a:pt x="276" y="472"/>
                </a:cubicBezTo>
                <a:cubicBezTo>
                  <a:pt x="304" y="499"/>
                  <a:pt x="333" y="526"/>
                  <a:pt x="362" y="553"/>
                </a:cubicBezTo>
                <a:cubicBezTo>
                  <a:pt x="409" y="564"/>
                  <a:pt x="451" y="571"/>
                  <a:pt x="521" y="557"/>
                </a:cubicBezTo>
                <a:cubicBezTo>
                  <a:pt x="592" y="506"/>
                  <a:pt x="656" y="406"/>
                  <a:pt x="727" y="346"/>
                </a:cubicBezTo>
                <a:cubicBezTo>
                  <a:pt x="727" y="323"/>
                  <a:pt x="727" y="300"/>
                  <a:pt x="731" y="277"/>
                </a:cubicBezTo>
                <a:cubicBezTo>
                  <a:pt x="753" y="274"/>
                  <a:pt x="779" y="272"/>
                  <a:pt x="804" y="272"/>
                </a:cubicBezTo>
                <a:cubicBezTo>
                  <a:pt x="814" y="286"/>
                  <a:pt x="823" y="299"/>
                  <a:pt x="833" y="316"/>
                </a:cubicBezTo>
                <a:cubicBezTo>
                  <a:pt x="871" y="330"/>
                  <a:pt x="912" y="373"/>
                  <a:pt x="985" y="398"/>
                </a:cubicBezTo>
                <a:cubicBezTo>
                  <a:pt x="1005" y="399"/>
                  <a:pt x="1024" y="399"/>
                  <a:pt x="1043" y="400"/>
                </a:cubicBezTo>
                <a:cubicBezTo>
                  <a:pt x="1085" y="384"/>
                  <a:pt x="1126" y="372"/>
                  <a:pt x="1171" y="360"/>
                </a:cubicBezTo>
                <a:cubicBezTo>
                  <a:pt x="1226" y="306"/>
                  <a:pt x="1264" y="278"/>
                  <a:pt x="1335" y="250"/>
                </a:cubicBezTo>
                <a:cubicBezTo>
                  <a:pt x="1344" y="237"/>
                  <a:pt x="1351" y="224"/>
                  <a:pt x="1370" y="215"/>
                </a:cubicBezTo>
                <a:cubicBezTo>
                  <a:pt x="1422" y="137"/>
                  <a:pt x="1473" y="119"/>
                  <a:pt x="1565" y="112"/>
                </a:cubicBezTo>
                <a:cubicBezTo>
                  <a:pt x="1601" y="109"/>
                  <a:pt x="1639" y="110"/>
                  <a:pt x="1677" y="111"/>
                </a:cubicBezTo>
                <a:cubicBezTo>
                  <a:pt x="1770" y="51"/>
                  <a:pt x="1796" y="0"/>
                  <a:pt x="1927" y="3"/>
                </a:cubicBezTo>
                <a:cubicBezTo>
                  <a:pt x="1946" y="39"/>
                  <a:pt x="1968" y="79"/>
                  <a:pt x="1990" y="119"/>
                </a:cubicBezTo>
                <a:cubicBezTo>
                  <a:pt x="2009" y="136"/>
                  <a:pt x="2028" y="153"/>
                  <a:pt x="2048" y="173"/>
                </a:cubicBezTo>
                <a:cubicBezTo>
                  <a:pt x="2015" y="231"/>
                  <a:pt x="1970" y="282"/>
                  <a:pt x="1944" y="350"/>
                </a:cubicBezTo>
                <a:cubicBezTo>
                  <a:pt x="1941" y="380"/>
                  <a:pt x="1941" y="409"/>
                  <a:pt x="1941" y="439"/>
                </a:cubicBezTo>
                <a:cubicBezTo>
                  <a:pt x="1950" y="449"/>
                  <a:pt x="2001" y="450"/>
                  <a:pt x="2043" y="451"/>
                </a:cubicBezTo>
                <a:cubicBezTo>
                  <a:pt x="2052" y="481"/>
                  <a:pt x="2062" y="510"/>
                  <a:pt x="2071" y="543"/>
                </a:cubicBezTo>
                <a:cubicBezTo>
                  <a:pt x="2080" y="557"/>
                  <a:pt x="2090" y="570"/>
                  <a:pt x="2099" y="583"/>
                </a:cubicBezTo>
                <a:cubicBezTo>
                  <a:pt x="2141" y="578"/>
                  <a:pt x="2186" y="573"/>
                  <a:pt x="2230" y="570"/>
                </a:cubicBezTo>
                <a:cubicBezTo>
                  <a:pt x="2259" y="610"/>
                  <a:pt x="2275" y="673"/>
                  <a:pt x="2274" y="755"/>
                </a:cubicBezTo>
                <a:cubicBezTo>
                  <a:pt x="2258" y="774"/>
                  <a:pt x="2242" y="797"/>
                  <a:pt x="2204" y="815"/>
                </a:cubicBezTo>
                <a:cubicBezTo>
                  <a:pt x="2203" y="828"/>
                  <a:pt x="2187" y="835"/>
                  <a:pt x="2181" y="838"/>
                </a:cubicBezTo>
                <a:cubicBezTo>
                  <a:pt x="2174" y="883"/>
                  <a:pt x="2168" y="932"/>
                  <a:pt x="2161" y="981"/>
                </a:cubicBezTo>
                <a:cubicBezTo>
                  <a:pt x="2148" y="1007"/>
                  <a:pt x="2135" y="1033"/>
                  <a:pt x="2125" y="1062"/>
                </a:cubicBezTo>
                <a:cubicBezTo>
                  <a:pt x="2100" y="1078"/>
                  <a:pt x="2068" y="1090"/>
                  <a:pt x="2068" y="1116"/>
                </a:cubicBezTo>
                <a:cubicBezTo>
                  <a:pt x="1988" y="1131"/>
                  <a:pt x="1942" y="1277"/>
                  <a:pt x="1871" y="1311"/>
                </a:cubicBezTo>
                <a:cubicBezTo>
                  <a:pt x="1871" y="1324"/>
                  <a:pt x="1827" y="1349"/>
                  <a:pt x="1817" y="1352"/>
                </a:cubicBezTo>
                <a:cubicBezTo>
                  <a:pt x="1788" y="1381"/>
                  <a:pt x="1759" y="1410"/>
                  <a:pt x="1733" y="1442"/>
                </a:cubicBezTo>
                <a:cubicBezTo>
                  <a:pt x="1730" y="1445"/>
                  <a:pt x="1730" y="1452"/>
                  <a:pt x="1730" y="1458"/>
                </a:cubicBezTo>
                <a:cubicBezTo>
                  <a:pt x="1724" y="1458"/>
                  <a:pt x="1717" y="1458"/>
                  <a:pt x="1714" y="1458"/>
                </a:cubicBezTo>
                <a:cubicBezTo>
                  <a:pt x="1714" y="1461"/>
                  <a:pt x="1714" y="1468"/>
                  <a:pt x="1714" y="1474"/>
                </a:cubicBezTo>
                <a:cubicBezTo>
                  <a:pt x="1669" y="1473"/>
                  <a:pt x="1634" y="1531"/>
                  <a:pt x="1614" y="1554"/>
                </a:cubicBezTo>
                <a:cubicBezTo>
                  <a:pt x="1598" y="1589"/>
                  <a:pt x="1582" y="1625"/>
                  <a:pt x="1569" y="1661"/>
                </a:cubicBezTo>
                <a:cubicBezTo>
                  <a:pt x="1489" y="1675"/>
                  <a:pt x="1463" y="1691"/>
                  <a:pt x="1412" y="1729"/>
                </a:cubicBezTo>
                <a:cubicBezTo>
                  <a:pt x="1393" y="1728"/>
                  <a:pt x="1377" y="1728"/>
                  <a:pt x="1361" y="1731"/>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9" name="Freeform 10"/>
          <p:cNvSpPr/>
          <p:nvPr/>
        </p:nvSpPr>
        <p:spPr>
          <a:xfrm>
            <a:off x="6858000" y="4929188"/>
            <a:ext cx="552450" cy="727075"/>
          </a:xfrm>
          <a:custGeom>
            <a:avLst/>
            <a:gdLst/>
            <a:ahLst/>
            <a:cxnLst>
              <a:cxn ang="0">
                <a:pos x="182564" y="727075"/>
              </a:cxn>
              <a:cxn ang="0">
                <a:pos x="156607" y="679902"/>
              </a:cxn>
              <a:cxn ang="0">
                <a:pos x="155309" y="672544"/>
              </a:cxn>
              <a:cxn ang="0">
                <a:pos x="81332" y="571706"/>
              </a:cxn>
              <a:cxn ang="0">
                <a:pos x="6922" y="561319"/>
              </a:cxn>
              <a:cxn ang="0">
                <a:pos x="12978" y="482120"/>
              </a:cxn>
              <a:cxn ang="0">
                <a:pos x="16007" y="409845"/>
              </a:cxn>
              <a:cxn ang="0">
                <a:pos x="57538" y="361374"/>
              </a:cxn>
              <a:cxn ang="0">
                <a:pos x="64892" y="328915"/>
              </a:cxn>
              <a:cxn ang="0">
                <a:pos x="67921" y="255342"/>
              </a:cxn>
              <a:cxn ang="0">
                <a:pos x="104260" y="233270"/>
              </a:cxn>
              <a:cxn ang="0">
                <a:pos x="130650" y="204273"/>
              </a:cxn>
              <a:cxn ang="0">
                <a:pos x="141898" y="179172"/>
              </a:cxn>
              <a:cxn ang="0">
                <a:pos x="140600" y="154936"/>
              </a:cxn>
              <a:cxn ang="0">
                <a:pos x="164394" y="81796"/>
              </a:cxn>
              <a:cxn ang="0">
                <a:pos x="233612" y="66649"/>
              </a:cxn>
              <a:cxn ang="0">
                <a:pos x="276874" y="5193"/>
              </a:cxn>
              <a:cxn ang="0">
                <a:pos x="312781" y="13416"/>
              </a:cxn>
              <a:cxn ang="0">
                <a:pos x="375510" y="134163"/>
              </a:cxn>
              <a:cxn ang="0">
                <a:pos x="448622" y="141520"/>
              </a:cxn>
              <a:cxn ang="0">
                <a:pos x="538606" y="123776"/>
              </a:cxn>
              <a:cxn ang="0">
                <a:pos x="552450" y="131566"/>
              </a:cxn>
              <a:cxn ang="0">
                <a:pos x="512217" y="175710"/>
              </a:cxn>
              <a:cxn ang="0">
                <a:pos x="510486" y="218123"/>
              </a:cxn>
              <a:cxn ang="0">
                <a:pos x="436942" y="248850"/>
              </a:cxn>
              <a:cxn ang="0">
                <a:pos x="464629" y="275250"/>
              </a:cxn>
              <a:cxn ang="0">
                <a:pos x="485395" y="289964"/>
              </a:cxn>
              <a:cxn ang="0">
                <a:pos x="467225" y="306410"/>
              </a:cxn>
              <a:cxn ang="0">
                <a:pos x="461168" y="406816"/>
              </a:cxn>
              <a:cxn ang="0">
                <a:pos x="475012" y="418501"/>
              </a:cxn>
              <a:cxn ang="0">
                <a:pos x="475012" y="422829"/>
              </a:cxn>
              <a:cxn ang="0">
                <a:pos x="466360" y="419799"/>
              </a:cxn>
              <a:cxn ang="0">
                <a:pos x="429155" y="420232"/>
              </a:cxn>
              <a:cxn ang="0">
                <a:pos x="424828" y="459615"/>
              </a:cxn>
              <a:cxn ang="0">
                <a:pos x="384163" y="524100"/>
              </a:cxn>
              <a:cxn ang="0">
                <a:pos x="356475" y="554395"/>
              </a:cxn>
              <a:cxn ang="0">
                <a:pos x="311051" y="556126"/>
              </a:cxn>
              <a:cxn ang="0">
                <a:pos x="320568" y="597240"/>
              </a:cxn>
              <a:cxn ang="0">
                <a:pos x="225825" y="676007"/>
              </a:cxn>
              <a:cxn ang="0">
                <a:pos x="221499" y="695482"/>
              </a:cxn>
              <a:cxn ang="0">
                <a:pos x="182564" y="727075"/>
              </a:cxn>
            </a:cxnLst>
            <a:rect l="0" t="0" r="0" b="0"/>
            <a:pathLst>
              <a:path w="1277" h="1680">
                <a:moveTo>
                  <a:pt x="422" y="1680"/>
                </a:moveTo>
                <a:cubicBezTo>
                  <a:pt x="423" y="1621"/>
                  <a:pt x="381" y="1581"/>
                  <a:pt x="362" y="1571"/>
                </a:cubicBezTo>
                <a:cubicBezTo>
                  <a:pt x="359" y="1564"/>
                  <a:pt x="359" y="1558"/>
                  <a:pt x="359" y="1554"/>
                </a:cubicBezTo>
                <a:cubicBezTo>
                  <a:pt x="302" y="1474"/>
                  <a:pt x="245" y="1397"/>
                  <a:pt x="188" y="1321"/>
                </a:cubicBezTo>
                <a:cubicBezTo>
                  <a:pt x="108" y="1292"/>
                  <a:pt x="60" y="1311"/>
                  <a:pt x="16" y="1297"/>
                </a:cubicBezTo>
                <a:cubicBezTo>
                  <a:pt x="0" y="1211"/>
                  <a:pt x="16" y="1179"/>
                  <a:pt x="30" y="1114"/>
                </a:cubicBezTo>
                <a:cubicBezTo>
                  <a:pt x="62" y="1049"/>
                  <a:pt x="37" y="999"/>
                  <a:pt x="37" y="947"/>
                </a:cubicBezTo>
                <a:cubicBezTo>
                  <a:pt x="69" y="908"/>
                  <a:pt x="101" y="870"/>
                  <a:pt x="133" y="835"/>
                </a:cubicBezTo>
                <a:cubicBezTo>
                  <a:pt x="137" y="809"/>
                  <a:pt x="143" y="783"/>
                  <a:pt x="150" y="760"/>
                </a:cubicBezTo>
                <a:cubicBezTo>
                  <a:pt x="150" y="704"/>
                  <a:pt x="132" y="615"/>
                  <a:pt x="157" y="590"/>
                </a:cubicBezTo>
                <a:cubicBezTo>
                  <a:pt x="183" y="571"/>
                  <a:pt x="212" y="555"/>
                  <a:pt x="241" y="539"/>
                </a:cubicBezTo>
                <a:cubicBezTo>
                  <a:pt x="260" y="517"/>
                  <a:pt x="279" y="495"/>
                  <a:pt x="302" y="472"/>
                </a:cubicBezTo>
                <a:cubicBezTo>
                  <a:pt x="308" y="453"/>
                  <a:pt x="318" y="433"/>
                  <a:pt x="328" y="414"/>
                </a:cubicBezTo>
                <a:cubicBezTo>
                  <a:pt x="325" y="394"/>
                  <a:pt x="325" y="375"/>
                  <a:pt x="325" y="358"/>
                </a:cubicBezTo>
                <a:cubicBezTo>
                  <a:pt x="274" y="252"/>
                  <a:pt x="300" y="240"/>
                  <a:pt x="380" y="189"/>
                </a:cubicBezTo>
                <a:cubicBezTo>
                  <a:pt x="435" y="174"/>
                  <a:pt x="479" y="182"/>
                  <a:pt x="540" y="154"/>
                </a:cubicBezTo>
                <a:cubicBezTo>
                  <a:pt x="582" y="129"/>
                  <a:pt x="621" y="58"/>
                  <a:pt x="640" y="12"/>
                </a:cubicBezTo>
                <a:cubicBezTo>
                  <a:pt x="669" y="3"/>
                  <a:pt x="685" y="0"/>
                  <a:pt x="723" y="31"/>
                </a:cubicBezTo>
                <a:cubicBezTo>
                  <a:pt x="758" y="107"/>
                  <a:pt x="747" y="241"/>
                  <a:pt x="868" y="310"/>
                </a:cubicBezTo>
                <a:cubicBezTo>
                  <a:pt x="923" y="314"/>
                  <a:pt x="980" y="319"/>
                  <a:pt x="1037" y="327"/>
                </a:cubicBezTo>
                <a:cubicBezTo>
                  <a:pt x="1082" y="282"/>
                  <a:pt x="1172" y="288"/>
                  <a:pt x="1245" y="286"/>
                </a:cubicBezTo>
                <a:cubicBezTo>
                  <a:pt x="1255" y="290"/>
                  <a:pt x="1264" y="297"/>
                  <a:pt x="1277" y="304"/>
                </a:cubicBezTo>
                <a:cubicBezTo>
                  <a:pt x="1242" y="339"/>
                  <a:pt x="1213" y="354"/>
                  <a:pt x="1184" y="406"/>
                </a:cubicBezTo>
                <a:cubicBezTo>
                  <a:pt x="1181" y="439"/>
                  <a:pt x="1180" y="471"/>
                  <a:pt x="1180" y="504"/>
                </a:cubicBezTo>
                <a:cubicBezTo>
                  <a:pt x="1100" y="502"/>
                  <a:pt x="992" y="473"/>
                  <a:pt x="1010" y="575"/>
                </a:cubicBezTo>
                <a:cubicBezTo>
                  <a:pt x="1033" y="589"/>
                  <a:pt x="1052" y="602"/>
                  <a:pt x="1074" y="636"/>
                </a:cubicBezTo>
                <a:cubicBezTo>
                  <a:pt x="1090" y="646"/>
                  <a:pt x="1106" y="656"/>
                  <a:pt x="1122" y="670"/>
                </a:cubicBezTo>
                <a:cubicBezTo>
                  <a:pt x="1106" y="682"/>
                  <a:pt x="1093" y="695"/>
                  <a:pt x="1080" y="708"/>
                </a:cubicBezTo>
                <a:cubicBezTo>
                  <a:pt x="1080" y="780"/>
                  <a:pt x="1022" y="867"/>
                  <a:pt x="1066" y="940"/>
                </a:cubicBezTo>
                <a:cubicBezTo>
                  <a:pt x="1075" y="947"/>
                  <a:pt x="1085" y="957"/>
                  <a:pt x="1098" y="967"/>
                </a:cubicBezTo>
                <a:cubicBezTo>
                  <a:pt x="1098" y="970"/>
                  <a:pt x="1098" y="974"/>
                  <a:pt x="1098" y="977"/>
                </a:cubicBezTo>
                <a:cubicBezTo>
                  <a:pt x="1091" y="973"/>
                  <a:pt x="1085" y="970"/>
                  <a:pt x="1078" y="970"/>
                </a:cubicBezTo>
                <a:cubicBezTo>
                  <a:pt x="1050" y="969"/>
                  <a:pt x="1021" y="968"/>
                  <a:pt x="992" y="971"/>
                </a:cubicBezTo>
                <a:cubicBezTo>
                  <a:pt x="966" y="996"/>
                  <a:pt x="992" y="1004"/>
                  <a:pt x="982" y="1062"/>
                </a:cubicBezTo>
                <a:cubicBezTo>
                  <a:pt x="899" y="1119"/>
                  <a:pt x="912" y="1097"/>
                  <a:pt x="888" y="1211"/>
                </a:cubicBezTo>
                <a:cubicBezTo>
                  <a:pt x="866" y="1233"/>
                  <a:pt x="843" y="1255"/>
                  <a:pt x="824" y="1281"/>
                </a:cubicBezTo>
                <a:cubicBezTo>
                  <a:pt x="789" y="1280"/>
                  <a:pt x="754" y="1283"/>
                  <a:pt x="719" y="1285"/>
                </a:cubicBezTo>
                <a:cubicBezTo>
                  <a:pt x="696" y="1307"/>
                  <a:pt x="690" y="1340"/>
                  <a:pt x="741" y="1380"/>
                </a:cubicBezTo>
                <a:cubicBezTo>
                  <a:pt x="635" y="1404"/>
                  <a:pt x="587" y="1485"/>
                  <a:pt x="522" y="1562"/>
                </a:cubicBezTo>
                <a:cubicBezTo>
                  <a:pt x="519" y="1575"/>
                  <a:pt x="516" y="1591"/>
                  <a:pt x="512" y="1607"/>
                </a:cubicBezTo>
                <a:cubicBezTo>
                  <a:pt x="480" y="1646"/>
                  <a:pt x="454" y="1661"/>
                  <a:pt x="422" y="1680"/>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0" name="Freeform 11"/>
          <p:cNvSpPr/>
          <p:nvPr/>
        </p:nvSpPr>
        <p:spPr>
          <a:xfrm>
            <a:off x="5189538" y="4826000"/>
            <a:ext cx="795337" cy="714375"/>
          </a:xfrm>
          <a:custGeom>
            <a:avLst/>
            <a:gdLst/>
            <a:ahLst/>
            <a:cxnLst>
              <a:cxn ang="0">
                <a:pos x="313118" y="714375"/>
              </a:cxn>
              <a:cxn ang="0">
                <a:pos x="252571" y="670160"/>
              </a:cxn>
              <a:cxn ang="0">
                <a:pos x="224892" y="659323"/>
              </a:cxn>
              <a:cxn ang="0">
                <a:pos x="144882" y="677096"/>
              </a:cxn>
              <a:cxn ang="0">
                <a:pos x="124123" y="705272"/>
              </a:cxn>
              <a:cxn ang="0">
                <a:pos x="134070" y="657156"/>
              </a:cxn>
              <a:cxn ang="0">
                <a:pos x="137097" y="601670"/>
              </a:cxn>
              <a:cxn ang="0">
                <a:pos x="79145" y="573494"/>
              </a:cxn>
              <a:cxn ang="0">
                <a:pos x="89092" y="544017"/>
              </a:cxn>
              <a:cxn ang="0">
                <a:pos x="110283" y="470759"/>
              </a:cxn>
              <a:cxn ang="0">
                <a:pos x="110283" y="420909"/>
              </a:cxn>
              <a:cxn ang="0">
                <a:pos x="92552" y="400535"/>
              </a:cxn>
              <a:cxn ang="0">
                <a:pos x="25949" y="411806"/>
              </a:cxn>
              <a:cxn ang="0">
                <a:pos x="6920" y="378428"/>
              </a:cxn>
              <a:cxn ang="0">
                <a:pos x="0" y="362823"/>
              </a:cxn>
              <a:cxn ang="0">
                <a:pos x="77847" y="282195"/>
              </a:cxn>
              <a:cxn ang="0">
                <a:pos x="98606" y="283062"/>
              </a:cxn>
              <a:cxn ang="0">
                <a:pos x="189860" y="302136"/>
              </a:cxn>
              <a:cxn ang="0">
                <a:pos x="208025" y="281329"/>
              </a:cxn>
              <a:cxn ang="0">
                <a:pos x="214945" y="256187"/>
              </a:cxn>
              <a:cxn ang="0">
                <a:pos x="228784" y="254886"/>
              </a:cxn>
              <a:cxn ang="0">
                <a:pos x="330850" y="270492"/>
              </a:cxn>
              <a:cxn ang="0">
                <a:pos x="350744" y="191165"/>
              </a:cxn>
              <a:cxn ang="0">
                <a:pos x="259923" y="137847"/>
              </a:cxn>
              <a:cxn ang="0">
                <a:pos x="285007" y="100134"/>
              </a:cxn>
              <a:cxn ang="0">
                <a:pos x="313983" y="120941"/>
              </a:cxn>
              <a:cxn ang="0">
                <a:pos x="367611" y="133512"/>
              </a:cxn>
              <a:cxn ang="0">
                <a:pos x="510764" y="40747"/>
              </a:cxn>
              <a:cxn ang="0">
                <a:pos x="568716" y="867"/>
              </a:cxn>
              <a:cxn ang="0">
                <a:pos x="618020" y="91464"/>
              </a:cxn>
              <a:cxn ang="0">
                <a:pos x="693704" y="180328"/>
              </a:cxn>
              <a:cxn ang="0">
                <a:pos x="734790" y="196800"/>
              </a:cxn>
              <a:cxn ang="0">
                <a:pos x="734358" y="280462"/>
              </a:cxn>
              <a:cxn ang="0">
                <a:pos x="664728" y="358488"/>
              </a:cxn>
              <a:cxn ang="0">
                <a:pos x="699327" y="351986"/>
              </a:cxn>
              <a:cxn ang="0">
                <a:pos x="753387" y="351986"/>
              </a:cxn>
              <a:cxn ang="0">
                <a:pos x="747332" y="446918"/>
              </a:cxn>
              <a:cxn ang="0">
                <a:pos x="778904" y="485931"/>
              </a:cxn>
              <a:cxn ang="0">
                <a:pos x="795338" y="516275"/>
              </a:cxn>
              <a:cxn ang="0">
                <a:pos x="727438" y="543150"/>
              </a:cxn>
              <a:cxn ang="0">
                <a:pos x="631427" y="622911"/>
              </a:cxn>
              <a:cxn ang="0">
                <a:pos x="550120" y="637649"/>
              </a:cxn>
              <a:cxn ang="0">
                <a:pos x="512926" y="615542"/>
              </a:cxn>
              <a:cxn ang="0">
                <a:pos x="449351" y="585631"/>
              </a:cxn>
              <a:cxn ang="0">
                <a:pos x="434214" y="595168"/>
              </a:cxn>
              <a:cxn ang="0">
                <a:pos x="431187" y="625078"/>
              </a:cxn>
              <a:cxn ang="0">
                <a:pos x="364584" y="701371"/>
              </a:cxn>
              <a:cxn ang="0">
                <a:pos x="313118" y="714375"/>
              </a:cxn>
            </a:cxnLst>
            <a:rect l="0" t="0" r="0" b="0"/>
            <a:pathLst>
              <a:path w="1839" h="1648">
                <a:moveTo>
                  <a:pt x="724" y="1648"/>
                </a:moveTo>
                <a:cubicBezTo>
                  <a:pt x="638" y="1613"/>
                  <a:pt x="619" y="1570"/>
                  <a:pt x="584" y="1546"/>
                </a:cubicBezTo>
                <a:cubicBezTo>
                  <a:pt x="562" y="1535"/>
                  <a:pt x="540" y="1528"/>
                  <a:pt x="520" y="1521"/>
                </a:cubicBezTo>
                <a:cubicBezTo>
                  <a:pt x="421" y="1519"/>
                  <a:pt x="402" y="1508"/>
                  <a:pt x="335" y="1562"/>
                </a:cubicBezTo>
                <a:cubicBezTo>
                  <a:pt x="319" y="1582"/>
                  <a:pt x="303" y="1604"/>
                  <a:pt x="287" y="1627"/>
                </a:cubicBezTo>
                <a:cubicBezTo>
                  <a:pt x="287" y="1578"/>
                  <a:pt x="300" y="1542"/>
                  <a:pt x="310" y="1516"/>
                </a:cubicBezTo>
                <a:cubicBezTo>
                  <a:pt x="310" y="1473"/>
                  <a:pt x="313" y="1431"/>
                  <a:pt x="317" y="1388"/>
                </a:cubicBezTo>
                <a:cubicBezTo>
                  <a:pt x="272" y="1364"/>
                  <a:pt x="227" y="1344"/>
                  <a:pt x="183" y="1323"/>
                </a:cubicBezTo>
                <a:cubicBezTo>
                  <a:pt x="183" y="1297"/>
                  <a:pt x="193" y="1271"/>
                  <a:pt x="206" y="1255"/>
                </a:cubicBezTo>
                <a:cubicBezTo>
                  <a:pt x="222" y="1196"/>
                  <a:pt x="238" y="1141"/>
                  <a:pt x="255" y="1086"/>
                </a:cubicBezTo>
                <a:cubicBezTo>
                  <a:pt x="283" y="1057"/>
                  <a:pt x="255" y="981"/>
                  <a:pt x="255" y="971"/>
                </a:cubicBezTo>
                <a:cubicBezTo>
                  <a:pt x="239" y="954"/>
                  <a:pt x="227" y="938"/>
                  <a:pt x="214" y="924"/>
                </a:cubicBezTo>
                <a:cubicBezTo>
                  <a:pt x="163" y="923"/>
                  <a:pt x="112" y="938"/>
                  <a:pt x="60" y="950"/>
                </a:cubicBezTo>
                <a:cubicBezTo>
                  <a:pt x="9" y="948"/>
                  <a:pt x="16" y="880"/>
                  <a:pt x="16" y="873"/>
                </a:cubicBezTo>
                <a:cubicBezTo>
                  <a:pt x="10" y="860"/>
                  <a:pt x="4" y="847"/>
                  <a:pt x="0" y="837"/>
                </a:cubicBezTo>
                <a:cubicBezTo>
                  <a:pt x="1" y="683"/>
                  <a:pt x="68" y="678"/>
                  <a:pt x="180" y="651"/>
                </a:cubicBezTo>
                <a:cubicBezTo>
                  <a:pt x="196" y="652"/>
                  <a:pt x="212" y="652"/>
                  <a:pt x="228" y="653"/>
                </a:cubicBezTo>
                <a:cubicBezTo>
                  <a:pt x="282" y="687"/>
                  <a:pt x="352" y="738"/>
                  <a:pt x="439" y="697"/>
                </a:cubicBezTo>
                <a:cubicBezTo>
                  <a:pt x="452" y="681"/>
                  <a:pt x="465" y="665"/>
                  <a:pt x="481" y="649"/>
                </a:cubicBezTo>
                <a:cubicBezTo>
                  <a:pt x="484" y="630"/>
                  <a:pt x="491" y="610"/>
                  <a:pt x="497" y="591"/>
                </a:cubicBezTo>
                <a:cubicBezTo>
                  <a:pt x="507" y="588"/>
                  <a:pt x="516" y="588"/>
                  <a:pt x="529" y="588"/>
                </a:cubicBezTo>
                <a:cubicBezTo>
                  <a:pt x="558" y="618"/>
                  <a:pt x="689" y="622"/>
                  <a:pt x="765" y="624"/>
                </a:cubicBezTo>
                <a:cubicBezTo>
                  <a:pt x="823" y="566"/>
                  <a:pt x="811" y="504"/>
                  <a:pt x="811" y="441"/>
                </a:cubicBezTo>
                <a:cubicBezTo>
                  <a:pt x="732" y="358"/>
                  <a:pt x="671" y="353"/>
                  <a:pt x="601" y="318"/>
                </a:cubicBezTo>
                <a:cubicBezTo>
                  <a:pt x="569" y="249"/>
                  <a:pt x="595" y="230"/>
                  <a:pt x="659" y="231"/>
                </a:cubicBezTo>
                <a:cubicBezTo>
                  <a:pt x="681" y="245"/>
                  <a:pt x="704" y="262"/>
                  <a:pt x="726" y="279"/>
                </a:cubicBezTo>
                <a:cubicBezTo>
                  <a:pt x="767" y="286"/>
                  <a:pt x="809" y="297"/>
                  <a:pt x="850" y="308"/>
                </a:cubicBezTo>
                <a:cubicBezTo>
                  <a:pt x="972" y="311"/>
                  <a:pt x="1126" y="204"/>
                  <a:pt x="1181" y="94"/>
                </a:cubicBezTo>
                <a:cubicBezTo>
                  <a:pt x="1181" y="5"/>
                  <a:pt x="1242" y="0"/>
                  <a:pt x="1315" y="2"/>
                </a:cubicBezTo>
                <a:cubicBezTo>
                  <a:pt x="1376" y="33"/>
                  <a:pt x="1417" y="113"/>
                  <a:pt x="1429" y="211"/>
                </a:cubicBezTo>
                <a:cubicBezTo>
                  <a:pt x="1477" y="275"/>
                  <a:pt x="1521" y="345"/>
                  <a:pt x="1604" y="416"/>
                </a:cubicBezTo>
                <a:cubicBezTo>
                  <a:pt x="1636" y="426"/>
                  <a:pt x="1667" y="440"/>
                  <a:pt x="1699" y="454"/>
                </a:cubicBezTo>
                <a:cubicBezTo>
                  <a:pt x="1709" y="500"/>
                  <a:pt x="1750" y="580"/>
                  <a:pt x="1698" y="647"/>
                </a:cubicBezTo>
                <a:cubicBezTo>
                  <a:pt x="1592" y="717"/>
                  <a:pt x="1522" y="662"/>
                  <a:pt x="1537" y="827"/>
                </a:cubicBezTo>
                <a:cubicBezTo>
                  <a:pt x="1560" y="827"/>
                  <a:pt x="1592" y="825"/>
                  <a:pt x="1617" y="812"/>
                </a:cubicBezTo>
                <a:cubicBezTo>
                  <a:pt x="1659" y="810"/>
                  <a:pt x="1700" y="811"/>
                  <a:pt x="1742" y="812"/>
                </a:cubicBezTo>
                <a:cubicBezTo>
                  <a:pt x="1735" y="884"/>
                  <a:pt x="1731" y="956"/>
                  <a:pt x="1728" y="1031"/>
                </a:cubicBezTo>
                <a:cubicBezTo>
                  <a:pt x="1740" y="1061"/>
                  <a:pt x="1756" y="1074"/>
                  <a:pt x="1801" y="1121"/>
                </a:cubicBezTo>
                <a:cubicBezTo>
                  <a:pt x="1813" y="1145"/>
                  <a:pt x="1826" y="1168"/>
                  <a:pt x="1839" y="1191"/>
                </a:cubicBezTo>
                <a:cubicBezTo>
                  <a:pt x="1765" y="1189"/>
                  <a:pt x="1730" y="1224"/>
                  <a:pt x="1682" y="1253"/>
                </a:cubicBezTo>
                <a:cubicBezTo>
                  <a:pt x="1627" y="1336"/>
                  <a:pt x="1531" y="1367"/>
                  <a:pt x="1460" y="1437"/>
                </a:cubicBezTo>
                <a:cubicBezTo>
                  <a:pt x="1403" y="1458"/>
                  <a:pt x="1326" y="1479"/>
                  <a:pt x="1272" y="1471"/>
                </a:cubicBezTo>
                <a:cubicBezTo>
                  <a:pt x="1243" y="1454"/>
                  <a:pt x="1214" y="1437"/>
                  <a:pt x="1186" y="1420"/>
                </a:cubicBezTo>
                <a:cubicBezTo>
                  <a:pt x="1106" y="1326"/>
                  <a:pt x="1119" y="1360"/>
                  <a:pt x="1039" y="1351"/>
                </a:cubicBezTo>
                <a:cubicBezTo>
                  <a:pt x="1026" y="1357"/>
                  <a:pt x="1013" y="1363"/>
                  <a:pt x="1004" y="1373"/>
                </a:cubicBezTo>
                <a:cubicBezTo>
                  <a:pt x="1000" y="1396"/>
                  <a:pt x="997" y="1419"/>
                  <a:pt x="997" y="1442"/>
                </a:cubicBezTo>
                <a:cubicBezTo>
                  <a:pt x="942" y="1496"/>
                  <a:pt x="884" y="1553"/>
                  <a:pt x="843" y="1618"/>
                </a:cubicBezTo>
                <a:cubicBezTo>
                  <a:pt x="788" y="1643"/>
                  <a:pt x="750" y="1645"/>
                  <a:pt x="724" y="1648"/>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1" name="Freeform 12"/>
          <p:cNvSpPr/>
          <p:nvPr/>
        </p:nvSpPr>
        <p:spPr>
          <a:xfrm>
            <a:off x="5867400" y="4676775"/>
            <a:ext cx="706438" cy="876300"/>
          </a:xfrm>
          <a:custGeom>
            <a:avLst/>
            <a:gdLst/>
            <a:ahLst/>
            <a:cxnLst>
              <a:cxn ang="0">
                <a:pos x="434764" y="876300"/>
              </a:cxn>
              <a:cxn ang="0">
                <a:pos x="371172" y="871970"/>
              </a:cxn>
              <a:cxn ang="0">
                <a:pos x="358627" y="850323"/>
              </a:cxn>
              <a:cxn ang="0">
                <a:pos x="306282" y="813522"/>
              </a:cxn>
              <a:cxn ang="0">
                <a:pos x="306714" y="794905"/>
              </a:cxn>
              <a:cxn ang="0">
                <a:pos x="352570" y="698356"/>
              </a:cxn>
              <a:cxn ang="0">
                <a:pos x="310175" y="636443"/>
              </a:cxn>
              <a:cxn ang="0">
                <a:pos x="269078" y="616960"/>
              </a:cxn>
              <a:cxn ang="0">
                <a:pos x="227548" y="625619"/>
              </a:cxn>
              <a:cxn ang="0">
                <a:pos x="173473" y="664152"/>
              </a:cxn>
              <a:cxn ang="0">
                <a:pos x="130213" y="665884"/>
              </a:cxn>
              <a:cxn ang="0">
                <a:pos x="90846" y="603972"/>
              </a:cxn>
              <a:cxn ang="0">
                <a:pos x="83925" y="590983"/>
              </a:cxn>
              <a:cxn ang="0">
                <a:pos x="85655" y="484476"/>
              </a:cxn>
              <a:cxn ang="0">
                <a:pos x="0" y="492269"/>
              </a:cxn>
              <a:cxn ang="0">
                <a:pos x="43260" y="458066"/>
              </a:cxn>
              <a:cxn ang="0">
                <a:pos x="83492" y="389659"/>
              </a:cxn>
              <a:cxn ang="0">
                <a:pos x="64890" y="309563"/>
              </a:cxn>
              <a:cxn ang="0">
                <a:pos x="62727" y="214745"/>
              </a:cxn>
              <a:cxn ang="0">
                <a:pos x="54508" y="181841"/>
              </a:cxn>
              <a:cxn ang="0">
                <a:pos x="108583" y="112135"/>
              </a:cxn>
              <a:cxn ang="0">
                <a:pos x="190345" y="87457"/>
              </a:cxn>
              <a:cxn ang="0">
                <a:pos x="224953" y="68407"/>
              </a:cxn>
              <a:cxn ang="0">
                <a:pos x="204620" y="22514"/>
              </a:cxn>
              <a:cxn ang="0">
                <a:pos x="279460" y="28575"/>
              </a:cxn>
              <a:cxn ang="0">
                <a:pos x="317962" y="33770"/>
              </a:cxn>
              <a:cxn ang="0">
                <a:pos x="413134" y="91786"/>
              </a:cxn>
              <a:cxn ang="0">
                <a:pos x="452934" y="106940"/>
              </a:cxn>
              <a:cxn ang="0">
                <a:pos x="491868" y="109105"/>
              </a:cxn>
              <a:cxn ang="0">
                <a:pos x="519554" y="77499"/>
              </a:cxn>
              <a:cxn ang="0">
                <a:pos x="570601" y="116898"/>
              </a:cxn>
              <a:cxn ang="0">
                <a:pos x="596557" y="131618"/>
              </a:cxn>
              <a:cxn ang="0">
                <a:pos x="680482" y="203489"/>
              </a:cxn>
              <a:cxn ang="0">
                <a:pos x="681347" y="309563"/>
              </a:cxn>
              <a:cxn ang="0">
                <a:pos x="651498" y="452005"/>
              </a:cxn>
              <a:cxn ang="0">
                <a:pos x="657987" y="479281"/>
              </a:cxn>
              <a:cxn ang="0">
                <a:pos x="686538" y="581891"/>
              </a:cxn>
              <a:cxn ang="0">
                <a:pos x="694325" y="660256"/>
              </a:cxn>
              <a:cxn ang="0">
                <a:pos x="706438" y="745548"/>
              </a:cxn>
              <a:cxn ang="0">
                <a:pos x="561084" y="747713"/>
              </a:cxn>
              <a:cxn ang="0">
                <a:pos x="587040" y="803564"/>
              </a:cxn>
              <a:cxn ang="0">
                <a:pos x="580118" y="827376"/>
              </a:cxn>
              <a:cxn ang="0">
                <a:pos x="529071" y="783648"/>
              </a:cxn>
              <a:cxn ang="0">
                <a:pos x="484946" y="781050"/>
              </a:cxn>
              <a:cxn ang="0">
                <a:pos x="459855" y="818717"/>
              </a:cxn>
              <a:cxn ang="0">
                <a:pos x="434764" y="876300"/>
              </a:cxn>
            </a:cxnLst>
            <a:rect l="0" t="0" r="0" b="0"/>
            <a:pathLst>
              <a:path w="1633" h="2024">
                <a:moveTo>
                  <a:pt x="1005" y="2024"/>
                </a:moveTo>
                <a:cubicBezTo>
                  <a:pt x="954" y="1970"/>
                  <a:pt x="899" y="2005"/>
                  <a:pt x="858" y="2014"/>
                </a:cubicBezTo>
                <a:cubicBezTo>
                  <a:pt x="848" y="1997"/>
                  <a:pt x="839" y="1980"/>
                  <a:pt x="829" y="1964"/>
                </a:cubicBezTo>
                <a:cubicBezTo>
                  <a:pt x="830" y="1852"/>
                  <a:pt x="753" y="1880"/>
                  <a:pt x="708" y="1879"/>
                </a:cubicBezTo>
                <a:cubicBezTo>
                  <a:pt x="708" y="1862"/>
                  <a:pt x="709" y="1849"/>
                  <a:pt x="709" y="1836"/>
                </a:cubicBezTo>
                <a:cubicBezTo>
                  <a:pt x="751" y="1762"/>
                  <a:pt x="805" y="1678"/>
                  <a:pt x="815" y="1613"/>
                </a:cubicBezTo>
                <a:cubicBezTo>
                  <a:pt x="765" y="1559"/>
                  <a:pt x="723" y="1516"/>
                  <a:pt x="717" y="1470"/>
                </a:cubicBezTo>
                <a:cubicBezTo>
                  <a:pt x="673" y="1410"/>
                  <a:pt x="654" y="1425"/>
                  <a:pt x="622" y="1425"/>
                </a:cubicBezTo>
                <a:cubicBezTo>
                  <a:pt x="590" y="1430"/>
                  <a:pt x="558" y="1436"/>
                  <a:pt x="526" y="1445"/>
                </a:cubicBezTo>
                <a:cubicBezTo>
                  <a:pt x="484" y="1487"/>
                  <a:pt x="439" y="1512"/>
                  <a:pt x="401" y="1534"/>
                </a:cubicBezTo>
                <a:cubicBezTo>
                  <a:pt x="365" y="1533"/>
                  <a:pt x="333" y="1535"/>
                  <a:pt x="301" y="1538"/>
                </a:cubicBezTo>
                <a:cubicBezTo>
                  <a:pt x="289" y="1452"/>
                  <a:pt x="235" y="1421"/>
                  <a:pt x="210" y="1395"/>
                </a:cubicBezTo>
                <a:cubicBezTo>
                  <a:pt x="203" y="1385"/>
                  <a:pt x="197" y="1375"/>
                  <a:pt x="194" y="1365"/>
                </a:cubicBezTo>
                <a:cubicBezTo>
                  <a:pt x="194" y="1283"/>
                  <a:pt x="195" y="1201"/>
                  <a:pt x="198" y="1119"/>
                </a:cubicBezTo>
                <a:cubicBezTo>
                  <a:pt x="119" y="1117"/>
                  <a:pt x="58" y="1119"/>
                  <a:pt x="0" y="1137"/>
                </a:cubicBezTo>
                <a:cubicBezTo>
                  <a:pt x="1" y="1055"/>
                  <a:pt x="33" y="1076"/>
                  <a:pt x="100" y="1058"/>
                </a:cubicBezTo>
                <a:cubicBezTo>
                  <a:pt x="161" y="1030"/>
                  <a:pt x="193" y="959"/>
                  <a:pt x="193" y="900"/>
                </a:cubicBezTo>
                <a:cubicBezTo>
                  <a:pt x="178" y="837"/>
                  <a:pt x="162" y="775"/>
                  <a:pt x="150" y="715"/>
                </a:cubicBezTo>
                <a:cubicBezTo>
                  <a:pt x="147" y="640"/>
                  <a:pt x="144" y="568"/>
                  <a:pt x="145" y="496"/>
                </a:cubicBezTo>
                <a:cubicBezTo>
                  <a:pt x="138" y="469"/>
                  <a:pt x="132" y="443"/>
                  <a:pt x="126" y="420"/>
                </a:cubicBezTo>
                <a:cubicBezTo>
                  <a:pt x="193" y="389"/>
                  <a:pt x="222" y="324"/>
                  <a:pt x="251" y="259"/>
                </a:cubicBezTo>
                <a:cubicBezTo>
                  <a:pt x="309" y="225"/>
                  <a:pt x="351" y="170"/>
                  <a:pt x="440" y="202"/>
                </a:cubicBezTo>
                <a:cubicBezTo>
                  <a:pt x="469" y="203"/>
                  <a:pt x="507" y="197"/>
                  <a:pt x="520" y="158"/>
                </a:cubicBezTo>
                <a:cubicBezTo>
                  <a:pt x="521" y="89"/>
                  <a:pt x="499" y="79"/>
                  <a:pt x="473" y="52"/>
                </a:cubicBezTo>
                <a:cubicBezTo>
                  <a:pt x="483" y="0"/>
                  <a:pt x="585" y="42"/>
                  <a:pt x="646" y="66"/>
                </a:cubicBezTo>
                <a:cubicBezTo>
                  <a:pt x="674" y="70"/>
                  <a:pt x="703" y="74"/>
                  <a:pt x="735" y="78"/>
                </a:cubicBezTo>
                <a:cubicBezTo>
                  <a:pt x="792" y="113"/>
                  <a:pt x="885" y="158"/>
                  <a:pt x="955" y="212"/>
                </a:cubicBezTo>
                <a:cubicBezTo>
                  <a:pt x="983" y="222"/>
                  <a:pt x="1015" y="233"/>
                  <a:pt x="1047" y="247"/>
                </a:cubicBezTo>
                <a:cubicBezTo>
                  <a:pt x="1076" y="247"/>
                  <a:pt x="1105" y="248"/>
                  <a:pt x="1137" y="252"/>
                </a:cubicBezTo>
                <a:cubicBezTo>
                  <a:pt x="1156" y="227"/>
                  <a:pt x="1178" y="201"/>
                  <a:pt x="1201" y="179"/>
                </a:cubicBezTo>
                <a:cubicBezTo>
                  <a:pt x="1230" y="179"/>
                  <a:pt x="1274" y="210"/>
                  <a:pt x="1319" y="270"/>
                </a:cubicBezTo>
                <a:cubicBezTo>
                  <a:pt x="1338" y="280"/>
                  <a:pt x="1357" y="291"/>
                  <a:pt x="1379" y="304"/>
                </a:cubicBezTo>
                <a:cubicBezTo>
                  <a:pt x="1430" y="319"/>
                  <a:pt x="1516" y="390"/>
                  <a:pt x="1573" y="470"/>
                </a:cubicBezTo>
                <a:cubicBezTo>
                  <a:pt x="1592" y="542"/>
                  <a:pt x="1614" y="618"/>
                  <a:pt x="1575" y="715"/>
                </a:cubicBezTo>
                <a:cubicBezTo>
                  <a:pt x="1475" y="824"/>
                  <a:pt x="1417" y="878"/>
                  <a:pt x="1506" y="1044"/>
                </a:cubicBezTo>
                <a:cubicBezTo>
                  <a:pt x="1509" y="1064"/>
                  <a:pt x="1515" y="1084"/>
                  <a:pt x="1521" y="1107"/>
                </a:cubicBezTo>
                <a:cubicBezTo>
                  <a:pt x="1544" y="1130"/>
                  <a:pt x="1575" y="1278"/>
                  <a:pt x="1587" y="1344"/>
                </a:cubicBezTo>
                <a:cubicBezTo>
                  <a:pt x="1628" y="1401"/>
                  <a:pt x="1628" y="1440"/>
                  <a:pt x="1605" y="1525"/>
                </a:cubicBezTo>
                <a:cubicBezTo>
                  <a:pt x="1605" y="1577"/>
                  <a:pt x="1601" y="1639"/>
                  <a:pt x="1633" y="1722"/>
                </a:cubicBezTo>
                <a:cubicBezTo>
                  <a:pt x="1521" y="1722"/>
                  <a:pt x="1409" y="1723"/>
                  <a:pt x="1297" y="1727"/>
                </a:cubicBezTo>
                <a:cubicBezTo>
                  <a:pt x="1271" y="1752"/>
                  <a:pt x="1319" y="1809"/>
                  <a:pt x="1357" y="1856"/>
                </a:cubicBezTo>
                <a:cubicBezTo>
                  <a:pt x="1351" y="1872"/>
                  <a:pt x="1344" y="1892"/>
                  <a:pt x="1341" y="1911"/>
                </a:cubicBezTo>
                <a:cubicBezTo>
                  <a:pt x="1293" y="1910"/>
                  <a:pt x="1230" y="1817"/>
                  <a:pt x="1223" y="1810"/>
                </a:cubicBezTo>
                <a:cubicBezTo>
                  <a:pt x="1188" y="1806"/>
                  <a:pt x="1153" y="1805"/>
                  <a:pt x="1121" y="1804"/>
                </a:cubicBezTo>
                <a:cubicBezTo>
                  <a:pt x="1102" y="1833"/>
                  <a:pt x="1082" y="1862"/>
                  <a:pt x="1063" y="1891"/>
                </a:cubicBezTo>
                <a:cubicBezTo>
                  <a:pt x="1060" y="1920"/>
                  <a:pt x="1056" y="1999"/>
                  <a:pt x="1005" y="2024"/>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2" name="Freeform 13"/>
          <p:cNvSpPr/>
          <p:nvPr/>
        </p:nvSpPr>
        <p:spPr>
          <a:xfrm>
            <a:off x="6505575" y="4656138"/>
            <a:ext cx="622300" cy="895350"/>
          </a:xfrm>
          <a:custGeom>
            <a:avLst/>
            <a:gdLst/>
            <a:ahLst/>
            <a:cxnLst>
              <a:cxn ang="0">
                <a:pos x="161530" y="895350"/>
              </a:cxn>
              <a:cxn ang="0">
                <a:pos x="129916" y="881909"/>
              </a:cxn>
              <a:cxn ang="0">
                <a:pos x="128617" y="873237"/>
              </a:cxn>
              <a:cxn ang="0">
                <a:pos x="182749" y="806465"/>
              </a:cxn>
              <a:cxn ang="0">
                <a:pos x="174954" y="760939"/>
              </a:cxn>
              <a:cxn ang="0">
                <a:pos x="122122" y="773513"/>
              </a:cxn>
              <a:cxn ang="0">
                <a:pos x="84879" y="773947"/>
              </a:cxn>
              <a:cxn ang="0">
                <a:pos x="70155" y="719749"/>
              </a:cxn>
              <a:cxn ang="0">
                <a:pos x="74919" y="610486"/>
              </a:cxn>
              <a:cxn ang="0">
                <a:pos x="62360" y="597478"/>
              </a:cxn>
              <a:cxn ang="0">
                <a:pos x="29881" y="474340"/>
              </a:cxn>
              <a:cxn ang="0">
                <a:pos x="23385" y="375050"/>
              </a:cxn>
              <a:cxn ang="0">
                <a:pos x="65391" y="319117"/>
              </a:cxn>
              <a:cxn ang="0">
                <a:pos x="65824" y="246709"/>
              </a:cxn>
              <a:cxn ang="0">
                <a:pos x="49368" y="203784"/>
              </a:cxn>
              <a:cxn ang="0">
                <a:pos x="38542" y="190777"/>
              </a:cxn>
              <a:cxn ang="0">
                <a:pos x="70588" y="163027"/>
              </a:cxn>
              <a:cxn ang="0">
                <a:pos x="116059" y="150020"/>
              </a:cxn>
              <a:cxn ang="0">
                <a:pos x="126019" y="149153"/>
              </a:cxn>
              <a:cxn ang="0">
                <a:pos x="221724" y="78912"/>
              </a:cxn>
              <a:cxn ang="0">
                <a:pos x="339515" y="29484"/>
              </a:cxn>
              <a:cxn ang="0">
                <a:pos x="385419" y="867"/>
              </a:cxn>
              <a:cxn ang="0">
                <a:pos x="388017" y="66338"/>
              </a:cxn>
              <a:cxn ang="0">
                <a:pos x="423961" y="78479"/>
              </a:cxn>
              <a:cxn ang="0">
                <a:pos x="450377" y="23847"/>
              </a:cxn>
              <a:cxn ang="0">
                <a:pos x="498446" y="77611"/>
              </a:cxn>
              <a:cxn ang="0">
                <a:pos x="569034" y="62436"/>
              </a:cxn>
              <a:cxn ang="0">
                <a:pos x="592852" y="62870"/>
              </a:cxn>
              <a:cxn ang="0">
                <a:pos x="556476" y="137012"/>
              </a:cxn>
              <a:cxn ang="0">
                <a:pos x="622300" y="234135"/>
              </a:cxn>
              <a:cxn ang="0">
                <a:pos x="620568" y="266654"/>
              </a:cxn>
              <a:cxn ang="0">
                <a:pos x="601080" y="303075"/>
              </a:cxn>
              <a:cxn ang="0">
                <a:pos x="505375" y="342965"/>
              </a:cxn>
              <a:cxn ang="0">
                <a:pos x="467266" y="414506"/>
              </a:cxn>
              <a:cxn ang="0">
                <a:pos x="468565" y="470005"/>
              </a:cxn>
              <a:cxn ang="0">
                <a:pos x="440850" y="499055"/>
              </a:cxn>
              <a:cxn ang="0">
                <a:pos x="402741" y="596177"/>
              </a:cxn>
              <a:cxn ang="0">
                <a:pos x="392781" y="634333"/>
              </a:cxn>
              <a:cxn ang="0">
                <a:pos x="353806" y="707175"/>
              </a:cxn>
              <a:cxn ang="0">
                <a:pos x="357703" y="738393"/>
              </a:cxn>
              <a:cxn ang="0">
                <a:pos x="340381" y="831613"/>
              </a:cxn>
              <a:cxn ang="0">
                <a:pos x="348609" y="851558"/>
              </a:cxn>
              <a:cxn ang="0">
                <a:pos x="301406" y="877573"/>
              </a:cxn>
              <a:cxn ang="0">
                <a:pos x="201804" y="881909"/>
              </a:cxn>
              <a:cxn ang="0">
                <a:pos x="161530" y="895350"/>
              </a:cxn>
            </a:cxnLst>
            <a:rect l="0" t="0" r="0" b="0"/>
            <a:pathLst>
              <a:path w="1437" h="2065">
                <a:moveTo>
                  <a:pt x="373" y="2065"/>
                </a:moveTo>
                <a:cubicBezTo>
                  <a:pt x="351" y="2041"/>
                  <a:pt x="322" y="2044"/>
                  <a:pt x="300" y="2034"/>
                </a:cubicBezTo>
                <a:cubicBezTo>
                  <a:pt x="297" y="2027"/>
                  <a:pt x="297" y="2020"/>
                  <a:pt x="297" y="2014"/>
                </a:cubicBezTo>
                <a:cubicBezTo>
                  <a:pt x="339" y="1962"/>
                  <a:pt x="380" y="1911"/>
                  <a:pt x="422" y="1860"/>
                </a:cubicBezTo>
                <a:cubicBezTo>
                  <a:pt x="423" y="1798"/>
                  <a:pt x="416" y="1784"/>
                  <a:pt x="404" y="1755"/>
                </a:cubicBezTo>
                <a:cubicBezTo>
                  <a:pt x="340" y="1753"/>
                  <a:pt x="321" y="1762"/>
                  <a:pt x="282" y="1784"/>
                </a:cubicBezTo>
                <a:cubicBezTo>
                  <a:pt x="253" y="1783"/>
                  <a:pt x="225" y="1783"/>
                  <a:pt x="196" y="1785"/>
                </a:cubicBezTo>
                <a:cubicBezTo>
                  <a:pt x="183" y="1742"/>
                  <a:pt x="171" y="1700"/>
                  <a:pt x="162" y="1660"/>
                </a:cubicBezTo>
                <a:cubicBezTo>
                  <a:pt x="162" y="1562"/>
                  <a:pt x="191" y="1484"/>
                  <a:pt x="173" y="1408"/>
                </a:cubicBezTo>
                <a:cubicBezTo>
                  <a:pt x="163" y="1398"/>
                  <a:pt x="154" y="1388"/>
                  <a:pt x="144" y="1378"/>
                </a:cubicBezTo>
                <a:cubicBezTo>
                  <a:pt x="145" y="1273"/>
                  <a:pt x="81" y="1170"/>
                  <a:pt x="69" y="1094"/>
                </a:cubicBezTo>
                <a:cubicBezTo>
                  <a:pt x="22" y="992"/>
                  <a:pt x="0" y="942"/>
                  <a:pt x="54" y="865"/>
                </a:cubicBezTo>
                <a:cubicBezTo>
                  <a:pt x="86" y="856"/>
                  <a:pt x="135" y="765"/>
                  <a:pt x="151" y="736"/>
                </a:cubicBezTo>
                <a:cubicBezTo>
                  <a:pt x="151" y="681"/>
                  <a:pt x="152" y="625"/>
                  <a:pt x="152" y="569"/>
                </a:cubicBezTo>
                <a:cubicBezTo>
                  <a:pt x="139" y="536"/>
                  <a:pt x="127" y="503"/>
                  <a:pt x="114" y="470"/>
                </a:cubicBezTo>
                <a:cubicBezTo>
                  <a:pt x="105" y="460"/>
                  <a:pt x="95" y="450"/>
                  <a:pt x="89" y="440"/>
                </a:cubicBezTo>
                <a:cubicBezTo>
                  <a:pt x="111" y="418"/>
                  <a:pt x="137" y="395"/>
                  <a:pt x="163" y="376"/>
                </a:cubicBezTo>
                <a:cubicBezTo>
                  <a:pt x="166" y="377"/>
                  <a:pt x="259" y="366"/>
                  <a:pt x="268" y="346"/>
                </a:cubicBezTo>
                <a:cubicBezTo>
                  <a:pt x="275" y="343"/>
                  <a:pt x="281" y="343"/>
                  <a:pt x="291" y="344"/>
                </a:cubicBezTo>
                <a:cubicBezTo>
                  <a:pt x="339" y="270"/>
                  <a:pt x="445" y="236"/>
                  <a:pt x="512" y="182"/>
                </a:cubicBezTo>
                <a:cubicBezTo>
                  <a:pt x="554" y="98"/>
                  <a:pt x="698" y="131"/>
                  <a:pt x="784" y="68"/>
                </a:cubicBezTo>
                <a:cubicBezTo>
                  <a:pt x="810" y="0"/>
                  <a:pt x="810" y="0"/>
                  <a:pt x="890" y="2"/>
                </a:cubicBezTo>
                <a:cubicBezTo>
                  <a:pt x="890" y="51"/>
                  <a:pt x="893" y="100"/>
                  <a:pt x="896" y="153"/>
                </a:cubicBezTo>
                <a:cubicBezTo>
                  <a:pt x="912" y="179"/>
                  <a:pt x="943" y="177"/>
                  <a:pt x="979" y="181"/>
                </a:cubicBezTo>
                <a:cubicBezTo>
                  <a:pt x="1030" y="140"/>
                  <a:pt x="1014" y="80"/>
                  <a:pt x="1040" y="55"/>
                </a:cubicBezTo>
                <a:cubicBezTo>
                  <a:pt x="1050" y="78"/>
                  <a:pt x="1078" y="160"/>
                  <a:pt x="1151" y="179"/>
                </a:cubicBezTo>
                <a:cubicBezTo>
                  <a:pt x="1205" y="180"/>
                  <a:pt x="1250" y="175"/>
                  <a:pt x="1314" y="144"/>
                </a:cubicBezTo>
                <a:cubicBezTo>
                  <a:pt x="1330" y="144"/>
                  <a:pt x="1349" y="144"/>
                  <a:pt x="1369" y="145"/>
                </a:cubicBezTo>
                <a:cubicBezTo>
                  <a:pt x="1340" y="206"/>
                  <a:pt x="1266" y="237"/>
                  <a:pt x="1285" y="316"/>
                </a:cubicBezTo>
                <a:cubicBezTo>
                  <a:pt x="1339" y="377"/>
                  <a:pt x="1386" y="443"/>
                  <a:pt x="1437" y="540"/>
                </a:cubicBezTo>
                <a:cubicBezTo>
                  <a:pt x="1433" y="562"/>
                  <a:pt x="1433" y="589"/>
                  <a:pt x="1433" y="615"/>
                </a:cubicBezTo>
                <a:cubicBezTo>
                  <a:pt x="1414" y="634"/>
                  <a:pt x="1407" y="660"/>
                  <a:pt x="1388" y="699"/>
                </a:cubicBezTo>
                <a:cubicBezTo>
                  <a:pt x="1310" y="795"/>
                  <a:pt x="1244" y="754"/>
                  <a:pt x="1167" y="791"/>
                </a:cubicBezTo>
                <a:cubicBezTo>
                  <a:pt x="1086" y="858"/>
                  <a:pt x="1067" y="838"/>
                  <a:pt x="1079" y="956"/>
                </a:cubicBezTo>
                <a:cubicBezTo>
                  <a:pt x="1111" y="990"/>
                  <a:pt x="1108" y="1032"/>
                  <a:pt x="1082" y="1084"/>
                </a:cubicBezTo>
                <a:cubicBezTo>
                  <a:pt x="1059" y="1106"/>
                  <a:pt x="1037" y="1129"/>
                  <a:pt x="1018" y="1151"/>
                </a:cubicBezTo>
                <a:cubicBezTo>
                  <a:pt x="905" y="1227"/>
                  <a:pt x="912" y="1207"/>
                  <a:pt x="930" y="1375"/>
                </a:cubicBezTo>
                <a:cubicBezTo>
                  <a:pt x="920" y="1404"/>
                  <a:pt x="914" y="1433"/>
                  <a:pt x="907" y="1463"/>
                </a:cubicBezTo>
                <a:cubicBezTo>
                  <a:pt x="836" y="1523"/>
                  <a:pt x="817" y="1526"/>
                  <a:pt x="817" y="1631"/>
                </a:cubicBezTo>
                <a:cubicBezTo>
                  <a:pt x="820" y="1654"/>
                  <a:pt x="823" y="1677"/>
                  <a:pt x="826" y="1703"/>
                </a:cubicBezTo>
                <a:cubicBezTo>
                  <a:pt x="803" y="1752"/>
                  <a:pt x="777" y="1843"/>
                  <a:pt x="786" y="1918"/>
                </a:cubicBezTo>
                <a:cubicBezTo>
                  <a:pt x="793" y="1931"/>
                  <a:pt x="799" y="1948"/>
                  <a:pt x="805" y="1964"/>
                </a:cubicBezTo>
                <a:cubicBezTo>
                  <a:pt x="767" y="1983"/>
                  <a:pt x="731" y="2002"/>
                  <a:pt x="696" y="2024"/>
                </a:cubicBezTo>
                <a:cubicBezTo>
                  <a:pt x="620" y="1943"/>
                  <a:pt x="546" y="2000"/>
                  <a:pt x="466" y="2034"/>
                </a:cubicBezTo>
                <a:cubicBezTo>
                  <a:pt x="434" y="2043"/>
                  <a:pt x="402" y="2052"/>
                  <a:pt x="373" y="2065"/>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3" name="Freeform 14"/>
          <p:cNvSpPr/>
          <p:nvPr/>
        </p:nvSpPr>
        <p:spPr bwMode="auto">
          <a:xfrm>
            <a:off x="4410075" y="4029075"/>
            <a:ext cx="1282700" cy="1301750"/>
          </a:xfrm>
          <a:custGeom>
            <a:avLst/>
            <a:gdLst>
              <a:gd name="T0" fmla="*/ 1276 w 2963"/>
              <a:gd name="T1" fmla="*/ 2996 h 3007"/>
              <a:gd name="T2" fmla="*/ 1069 w 2963"/>
              <a:gd name="T3" fmla="*/ 2837 h 3007"/>
              <a:gd name="T4" fmla="*/ 1061 w 2963"/>
              <a:gd name="T5" fmla="*/ 2565 h 3007"/>
              <a:gd name="T6" fmla="*/ 804 w 2963"/>
              <a:gd name="T7" fmla="*/ 2257 h 3007"/>
              <a:gd name="T8" fmla="*/ 677 w 2963"/>
              <a:gd name="T9" fmla="*/ 2123 h 3007"/>
              <a:gd name="T10" fmla="*/ 579 w 2963"/>
              <a:gd name="T11" fmla="*/ 1901 h 3007"/>
              <a:gd name="T12" fmla="*/ 447 w 2963"/>
              <a:gd name="T13" fmla="*/ 2095 h 3007"/>
              <a:gd name="T14" fmla="*/ 420 w 2963"/>
              <a:gd name="T15" fmla="*/ 1802 h 3007"/>
              <a:gd name="T16" fmla="*/ 396 w 2963"/>
              <a:gd name="T17" fmla="*/ 1458 h 3007"/>
              <a:gd name="T18" fmla="*/ 446 w 2963"/>
              <a:gd name="T19" fmla="*/ 1240 h 3007"/>
              <a:gd name="T20" fmla="*/ 320 w 2963"/>
              <a:gd name="T21" fmla="*/ 935 h 3007"/>
              <a:gd name="T22" fmla="*/ 41 w 2963"/>
              <a:gd name="T23" fmla="*/ 581 h 3007"/>
              <a:gd name="T24" fmla="*/ 9 w 2963"/>
              <a:gd name="T25" fmla="*/ 551 h 3007"/>
              <a:gd name="T26" fmla="*/ 84 w 2963"/>
              <a:gd name="T27" fmla="*/ 248 h 3007"/>
              <a:gd name="T28" fmla="*/ 12 w 2963"/>
              <a:gd name="T29" fmla="*/ 83 h 3007"/>
              <a:gd name="T30" fmla="*/ 346 w 2963"/>
              <a:gd name="T31" fmla="*/ 206 h 3007"/>
              <a:gd name="T32" fmla="*/ 613 w 2963"/>
              <a:gd name="T33" fmla="*/ 543 h 3007"/>
              <a:gd name="T34" fmla="*/ 744 w 2963"/>
              <a:gd name="T35" fmla="*/ 504 h 3007"/>
              <a:gd name="T36" fmla="*/ 865 w 2963"/>
              <a:gd name="T37" fmla="*/ 573 h 3007"/>
              <a:gd name="T38" fmla="*/ 951 w 2963"/>
              <a:gd name="T39" fmla="*/ 608 h 3007"/>
              <a:gd name="T40" fmla="*/ 1146 w 2963"/>
              <a:gd name="T41" fmla="*/ 540 h 3007"/>
              <a:gd name="T42" fmla="*/ 1135 w 2963"/>
              <a:gd name="T43" fmla="*/ 229 h 3007"/>
              <a:gd name="T44" fmla="*/ 1263 w 2963"/>
              <a:gd name="T45" fmla="*/ 337 h 3007"/>
              <a:gd name="T46" fmla="*/ 1480 w 2963"/>
              <a:gd name="T47" fmla="*/ 293 h 3007"/>
              <a:gd name="T48" fmla="*/ 1606 w 2963"/>
              <a:gd name="T49" fmla="*/ 48 h 3007"/>
              <a:gd name="T50" fmla="*/ 1794 w 2963"/>
              <a:gd name="T51" fmla="*/ 226 h 3007"/>
              <a:gd name="T52" fmla="*/ 1984 w 2963"/>
              <a:gd name="T53" fmla="*/ 476 h 3007"/>
              <a:gd name="T54" fmla="*/ 2328 w 2963"/>
              <a:gd name="T55" fmla="*/ 626 h 3007"/>
              <a:gd name="T56" fmla="*/ 2612 w 2963"/>
              <a:gd name="T57" fmla="*/ 633 h 3007"/>
              <a:gd name="T58" fmla="*/ 2899 w 2963"/>
              <a:gd name="T59" fmla="*/ 725 h 3007"/>
              <a:gd name="T60" fmla="*/ 2962 w 2963"/>
              <a:gd name="T61" fmla="*/ 937 h 3007"/>
              <a:gd name="T62" fmla="*/ 2678 w 2963"/>
              <a:gd name="T63" fmla="*/ 1368 h 3007"/>
              <a:gd name="T64" fmla="*/ 2340 w 2963"/>
              <a:gd name="T65" fmla="*/ 1222 h 3007"/>
              <a:gd name="T66" fmla="*/ 2324 w 2963"/>
              <a:gd name="T67" fmla="*/ 1366 h 3007"/>
              <a:gd name="T68" fmla="*/ 2337 w 2963"/>
              <a:gd name="T69" fmla="*/ 1759 h 3007"/>
              <a:gd name="T70" fmla="*/ 2432 w 2963"/>
              <a:gd name="T71" fmla="*/ 2027 h 3007"/>
              <a:gd name="T72" fmla="*/ 2580 w 2963"/>
              <a:gd name="T73" fmla="*/ 2299 h 3007"/>
              <a:gd name="T74" fmla="*/ 2318 w 2963"/>
              <a:gd name="T75" fmla="*/ 2387 h 3007"/>
              <a:gd name="T76" fmla="*/ 2142 w 2963"/>
              <a:gd name="T77" fmla="*/ 2308 h 3007"/>
              <a:gd name="T78" fmla="*/ 1949 w 2963"/>
              <a:gd name="T79" fmla="*/ 2073 h 3007"/>
              <a:gd name="T80" fmla="*/ 1734 w 2963"/>
              <a:gd name="T81" fmla="*/ 2127 h 3007"/>
              <a:gd name="T82" fmla="*/ 1648 w 2963"/>
              <a:gd name="T83" fmla="*/ 2230 h 3007"/>
              <a:gd name="T84" fmla="*/ 1537 w 2963"/>
              <a:gd name="T85" fmla="*/ 2528 h 3007"/>
              <a:gd name="T86" fmla="*/ 1517 w 2963"/>
              <a:gd name="T87" fmla="*/ 2681 h 3007"/>
              <a:gd name="T88" fmla="*/ 1580 w 2963"/>
              <a:gd name="T89" fmla="*/ 2896 h 3007"/>
              <a:gd name="T90" fmla="*/ 1304 w 2963"/>
              <a:gd name="T91" fmla="*/ 3007 h 3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63" h="3007">
                <a:moveTo>
                  <a:pt x="1304" y="3007"/>
                </a:moveTo>
                <a:cubicBezTo>
                  <a:pt x="1295" y="3003"/>
                  <a:pt x="1285" y="3000"/>
                  <a:pt x="1276" y="2996"/>
                </a:cubicBezTo>
                <a:cubicBezTo>
                  <a:pt x="1206" y="2936"/>
                  <a:pt x="1164" y="2931"/>
                  <a:pt x="1113" y="2891"/>
                </a:cubicBezTo>
                <a:cubicBezTo>
                  <a:pt x="1097" y="2871"/>
                  <a:pt x="1082" y="2854"/>
                  <a:pt x="1069" y="2837"/>
                </a:cubicBezTo>
                <a:cubicBezTo>
                  <a:pt x="1069" y="2821"/>
                  <a:pt x="1069" y="2804"/>
                  <a:pt x="1069" y="2791"/>
                </a:cubicBezTo>
                <a:cubicBezTo>
                  <a:pt x="1153" y="2692"/>
                  <a:pt x="1108" y="2638"/>
                  <a:pt x="1061" y="2565"/>
                </a:cubicBezTo>
                <a:cubicBezTo>
                  <a:pt x="991" y="2491"/>
                  <a:pt x="966" y="2399"/>
                  <a:pt x="928" y="2359"/>
                </a:cubicBezTo>
                <a:cubicBezTo>
                  <a:pt x="881" y="2240"/>
                  <a:pt x="890" y="2269"/>
                  <a:pt x="804" y="2257"/>
                </a:cubicBezTo>
                <a:cubicBezTo>
                  <a:pt x="785" y="2247"/>
                  <a:pt x="766" y="2240"/>
                  <a:pt x="750" y="2233"/>
                </a:cubicBezTo>
                <a:cubicBezTo>
                  <a:pt x="724" y="2197"/>
                  <a:pt x="699" y="2160"/>
                  <a:pt x="677" y="2123"/>
                </a:cubicBezTo>
                <a:cubicBezTo>
                  <a:pt x="658" y="2070"/>
                  <a:pt x="639" y="2018"/>
                  <a:pt x="623" y="1965"/>
                </a:cubicBezTo>
                <a:cubicBezTo>
                  <a:pt x="608" y="1941"/>
                  <a:pt x="592" y="1921"/>
                  <a:pt x="579" y="1901"/>
                </a:cubicBezTo>
                <a:cubicBezTo>
                  <a:pt x="448" y="1898"/>
                  <a:pt x="515" y="2021"/>
                  <a:pt x="472" y="2105"/>
                </a:cubicBezTo>
                <a:cubicBezTo>
                  <a:pt x="463" y="2101"/>
                  <a:pt x="453" y="2098"/>
                  <a:pt x="447" y="2095"/>
                </a:cubicBezTo>
                <a:cubicBezTo>
                  <a:pt x="447" y="2016"/>
                  <a:pt x="406" y="1946"/>
                  <a:pt x="394" y="1893"/>
                </a:cubicBezTo>
                <a:cubicBezTo>
                  <a:pt x="426" y="1875"/>
                  <a:pt x="420" y="1806"/>
                  <a:pt x="420" y="1802"/>
                </a:cubicBezTo>
                <a:cubicBezTo>
                  <a:pt x="423" y="1760"/>
                  <a:pt x="427" y="1721"/>
                  <a:pt x="433" y="1682"/>
                </a:cubicBezTo>
                <a:cubicBezTo>
                  <a:pt x="392" y="1605"/>
                  <a:pt x="380" y="1517"/>
                  <a:pt x="396" y="1458"/>
                </a:cubicBezTo>
                <a:cubicBezTo>
                  <a:pt x="416" y="1432"/>
                  <a:pt x="435" y="1407"/>
                  <a:pt x="458" y="1384"/>
                </a:cubicBezTo>
                <a:cubicBezTo>
                  <a:pt x="451" y="1335"/>
                  <a:pt x="449" y="1286"/>
                  <a:pt x="446" y="1240"/>
                </a:cubicBezTo>
                <a:cubicBezTo>
                  <a:pt x="424" y="1203"/>
                  <a:pt x="401" y="1170"/>
                  <a:pt x="382" y="1137"/>
                </a:cubicBezTo>
                <a:cubicBezTo>
                  <a:pt x="364" y="1061"/>
                  <a:pt x="342" y="975"/>
                  <a:pt x="320" y="935"/>
                </a:cubicBezTo>
                <a:cubicBezTo>
                  <a:pt x="240" y="842"/>
                  <a:pt x="164" y="738"/>
                  <a:pt x="152" y="659"/>
                </a:cubicBezTo>
                <a:cubicBezTo>
                  <a:pt x="114" y="632"/>
                  <a:pt x="76" y="605"/>
                  <a:pt x="41" y="581"/>
                </a:cubicBezTo>
                <a:cubicBezTo>
                  <a:pt x="34" y="571"/>
                  <a:pt x="28" y="561"/>
                  <a:pt x="22" y="551"/>
                </a:cubicBezTo>
                <a:cubicBezTo>
                  <a:pt x="15" y="551"/>
                  <a:pt x="12" y="551"/>
                  <a:pt x="9" y="551"/>
                </a:cubicBezTo>
                <a:cubicBezTo>
                  <a:pt x="9" y="495"/>
                  <a:pt x="0" y="443"/>
                  <a:pt x="13" y="414"/>
                </a:cubicBezTo>
                <a:cubicBezTo>
                  <a:pt x="87" y="379"/>
                  <a:pt x="84" y="311"/>
                  <a:pt x="84" y="248"/>
                </a:cubicBezTo>
                <a:cubicBezTo>
                  <a:pt x="59" y="215"/>
                  <a:pt x="33" y="182"/>
                  <a:pt x="11" y="152"/>
                </a:cubicBezTo>
                <a:cubicBezTo>
                  <a:pt x="11" y="129"/>
                  <a:pt x="11" y="106"/>
                  <a:pt x="12" y="83"/>
                </a:cubicBezTo>
                <a:cubicBezTo>
                  <a:pt x="85" y="78"/>
                  <a:pt x="159" y="77"/>
                  <a:pt x="235" y="75"/>
                </a:cubicBezTo>
                <a:cubicBezTo>
                  <a:pt x="264" y="86"/>
                  <a:pt x="318" y="143"/>
                  <a:pt x="346" y="206"/>
                </a:cubicBezTo>
                <a:cubicBezTo>
                  <a:pt x="346" y="294"/>
                  <a:pt x="425" y="401"/>
                  <a:pt x="514" y="482"/>
                </a:cubicBezTo>
                <a:cubicBezTo>
                  <a:pt x="546" y="486"/>
                  <a:pt x="578" y="474"/>
                  <a:pt x="613" y="543"/>
                </a:cubicBezTo>
                <a:cubicBezTo>
                  <a:pt x="645" y="544"/>
                  <a:pt x="677" y="542"/>
                  <a:pt x="722" y="507"/>
                </a:cubicBezTo>
                <a:cubicBezTo>
                  <a:pt x="728" y="504"/>
                  <a:pt x="734" y="504"/>
                  <a:pt x="744" y="504"/>
                </a:cubicBezTo>
                <a:cubicBezTo>
                  <a:pt x="747" y="507"/>
                  <a:pt x="754" y="511"/>
                  <a:pt x="760" y="518"/>
                </a:cubicBezTo>
                <a:cubicBezTo>
                  <a:pt x="760" y="560"/>
                  <a:pt x="811" y="565"/>
                  <a:pt x="865" y="573"/>
                </a:cubicBezTo>
                <a:cubicBezTo>
                  <a:pt x="871" y="583"/>
                  <a:pt x="881" y="593"/>
                  <a:pt x="890" y="606"/>
                </a:cubicBezTo>
                <a:cubicBezTo>
                  <a:pt x="910" y="606"/>
                  <a:pt x="929" y="607"/>
                  <a:pt x="951" y="608"/>
                </a:cubicBezTo>
                <a:cubicBezTo>
                  <a:pt x="967" y="592"/>
                  <a:pt x="986" y="576"/>
                  <a:pt x="1006" y="563"/>
                </a:cubicBezTo>
                <a:cubicBezTo>
                  <a:pt x="1050" y="554"/>
                  <a:pt x="1098" y="546"/>
                  <a:pt x="1146" y="540"/>
                </a:cubicBezTo>
                <a:cubicBezTo>
                  <a:pt x="1153" y="527"/>
                  <a:pt x="1159" y="515"/>
                  <a:pt x="1169" y="505"/>
                </a:cubicBezTo>
                <a:cubicBezTo>
                  <a:pt x="1169" y="403"/>
                  <a:pt x="1094" y="271"/>
                  <a:pt x="1135" y="229"/>
                </a:cubicBezTo>
                <a:cubicBezTo>
                  <a:pt x="1158" y="243"/>
                  <a:pt x="1180" y="286"/>
                  <a:pt x="1240" y="310"/>
                </a:cubicBezTo>
                <a:cubicBezTo>
                  <a:pt x="1247" y="317"/>
                  <a:pt x="1253" y="327"/>
                  <a:pt x="1263" y="337"/>
                </a:cubicBezTo>
                <a:cubicBezTo>
                  <a:pt x="1304" y="358"/>
                  <a:pt x="1368" y="363"/>
                  <a:pt x="1429" y="341"/>
                </a:cubicBezTo>
                <a:cubicBezTo>
                  <a:pt x="1445" y="325"/>
                  <a:pt x="1461" y="309"/>
                  <a:pt x="1480" y="293"/>
                </a:cubicBezTo>
                <a:cubicBezTo>
                  <a:pt x="1481" y="195"/>
                  <a:pt x="1449" y="168"/>
                  <a:pt x="1443" y="122"/>
                </a:cubicBezTo>
                <a:cubicBezTo>
                  <a:pt x="1475" y="90"/>
                  <a:pt x="1539" y="0"/>
                  <a:pt x="1606" y="48"/>
                </a:cubicBezTo>
                <a:cubicBezTo>
                  <a:pt x="1628" y="97"/>
                  <a:pt x="1638" y="134"/>
                  <a:pt x="1720" y="191"/>
                </a:cubicBezTo>
                <a:cubicBezTo>
                  <a:pt x="1743" y="202"/>
                  <a:pt x="1768" y="212"/>
                  <a:pt x="1794" y="226"/>
                </a:cubicBezTo>
                <a:cubicBezTo>
                  <a:pt x="1828" y="279"/>
                  <a:pt x="1911" y="314"/>
                  <a:pt x="1962" y="410"/>
                </a:cubicBezTo>
                <a:cubicBezTo>
                  <a:pt x="1968" y="430"/>
                  <a:pt x="1974" y="453"/>
                  <a:pt x="1984" y="476"/>
                </a:cubicBezTo>
                <a:cubicBezTo>
                  <a:pt x="2000" y="513"/>
                  <a:pt x="2047" y="599"/>
                  <a:pt x="2117" y="624"/>
                </a:cubicBezTo>
                <a:cubicBezTo>
                  <a:pt x="2187" y="622"/>
                  <a:pt x="2258" y="624"/>
                  <a:pt x="2328" y="626"/>
                </a:cubicBezTo>
                <a:cubicBezTo>
                  <a:pt x="2376" y="601"/>
                  <a:pt x="2405" y="572"/>
                  <a:pt x="2478" y="584"/>
                </a:cubicBezTo>
                <a:cubicBezTo>
                  <a:pt x="2523" y="598"/>
                  <a:pt x="2568" y="616"/>
                  <a:pt x="2612" y="633"/>
                </a:cubicBezTo>
                <a:cubicBezTo>
                  <a:pt x="2654" y="634"/>
                  <a:pt x="2699" y="635"/>
                  <a:pt x="2743" y="640"/>
                </a:cubicBezTo>
                <a:cubicBezTo>
                  <a:pt x="2791" y="677"/>
                  <a:pt x="2807" y="713"/>
                  <a:pt x="2899" y="725"/>
                </a:cubicBezTo>
                <a:cubicBezTo>
                  <a:pt x="2918" y="742"/>
                  <a:pt x="2941" y="759"/>
                  <a:pt x="2963" y="779"/>
                </a:cubicBezTo>
                <a:cubicBezTo>
                  <a:pt x="2963" y="832"/>
                  <a:pt x="2962" y="884"/>
                  <a:pt x="2962" y="937"/>
                </a:cubicBezTo>
                <a:cubicBezTo>
                  <a:pt x="2898" y="1000"/>
                  <a:pt x="2856" y="1094"/>
                  <a:pt x="2833" y="1182"/>
                </a:cubicBezTo>
                <a:cubicBezTo>
                  <a:pt x="2791" y="1247"/>
                  <a:pt x="2739" y="1308"/>
                  <a:pt x="2678" y="1368"/>
                </a:cubicBezTo>
                <a:cubicBezTo>
                  <a:pt x="2550" y="1398"/>
                  <a:pt x="2551" y="1342"/>
                  <a:pt x="2471" y="1284"/>
                </a:cubicBezTo>
                <a:cubicBezTo>
                  <a:pt x="2427" y="1224"/>
                  <a:pt x="2369" y="1220"/>
                  <a:pt x="2340" y="1222"/>
                </a:cubicBezTo>
                <a:cubicBezTo>
                  <a:pt x="2334" y="1229"/>
                  <a:pt x="2328" y="1235"/>
                  <a:pt x="2324" y="1241"/>
                </a:cubicBezTo>
                <a:cubicBezTo>
                  <a:pt x="2324" y="1281"/>
                  <a:pt x="2324" y="1323"/>
                  <a:pt x="2324" y="1366"/>
                </a:cubicBezTo>
                <a:cubicBezTo>
                  <a:pt x="2349" y="1419"/>
                  <a:pt x="2352" y="1465"/>
                  <a:pt x="2351" y="1543"/>
                </a:cubicBezTo>
                <a:cubicBezTo>
                  <a:pt x="2335" y="1599"/>
                  <a:pt x="2319" y="1680"/>
                  <a:pt x="2337" y="1759"/>
                </a:cubicBezTo>
                <a:cubicBezTo>
                  <a:pt x="2353" y="1776"/>
                  <a:pt x="2369" y="1796"/>
                  <a:pt x="2385" y="1816"/>
                </a:cubicBezTo>
                <a:cubicBezTo>
                  <a:pt x="2426" y="1837"/>
                  <a:pt x="2509" y="1950"/>
                  <a:pt x="2432" y="2027"/>
                </a:cubicBezTo>
                <a:cubicBezTo>
                  <a:pt x="2361" y="2074"/>
                  <a:pt x="2358" y="2051"/>
                  <a:pt x="2357" y="2153"/>
                </a:cubicBezTo>
                <a:cubicBezTo>
                  <a:pt x="2389" y="2219"/>
                  <a:pt x="2498" y="2212"/>
                  <a:pt x="2580" y="2299"/>
                </a:cubicBezTo>
                <a:cubicBezTo>
                  <a:pt x="2580" y="2328"/>
                  <a:pt x="2579" y="2401"/>
                  <a:pt x="2547" y="2432"/>
                </a:cubicBezTo>
                <a:cubicBezTo>
                  <a:pt x="2458" y="2430"/>
                  <a:pt x="2365" y="2411"/>
                  <a:pt x="2318" y="2387"/>
                </a:cubicBezTo>
                <a:cubicBezTo>
                  <a:pt x="2315" y="2328"/>
                  <a:pt x="2299" y="2272"/>
                  <a:pt x="2283" y="2242"/>
                </a:cubicBezTo>
                <a:cubicBezTo>
                  <a:pt x="2203" y="2240"/>
                  <a:pt x="2197" y="2283"/>
                  <a:pt x="2142" y="2308"/>
                </a:cubicBezTo>
                <a:cubicBezTo>
                  <a:pt x="2114" y="2304"/>
                  <a:pt x="2088" y="2303"/>
                  <a:pt x="2062" y="2302"/>
                </a:cubicBezTo>
                <a:cubicBezTo>
                  <a:pt x="1973" y="2235"/>
                  <a:pt x="1961" y="2143"/>
                  <a:pt x="1949" y="2073"/>
                </a:cubicBezTo>
                <a:cubicBezTo>
                  <a:pt x="1936" y="2057"/>
                  <a:pt x="1923" y="2040"/>
                  <a:pt x="1914" y="2027"/>
                </a:cubicBezTo>
                <a:cubicBezTo>
                  <a:pt x="1786" y="2024"/>
                  <a:pt x="1754" y="2006"/>
                  <a:pt x="1734" y="2127"/>
                </a:cubicBezTo>
                <a:cubicBezTo>
                  <a:pt x="1699" y="2162"/>
                  <a:pt x="1677" y="2155"/>
                  <a:pt x="1645" y="2174"/>
                </a:cubicBezTo>
                <a:cubicBezTo>
                  <a:pt x="1645" y="2190"/>
                  <a:pt x="1644" y="2210"/>
                  <a:pt x="1648" y="2230"/>
                </a:cubicBezTo>
                <a:cubicBezTo>
                  <a:pt x="1673" y="2263"/>
                  <a:pt x="1727" y="2320"/>
                  <a:pt x="1704" y="2401"/>
                </a:cubicBezTo>
                <a:cubicBezTo>
                  <a:pt x="1675" y="2460"/>
                  <a:pt x="1582" y="2496"/>
                  <a:pt x="1537" y="2528"/>
                </a:cubicBezTo>
                <a:cubicBezTo>
                  <a:pt x="1531" y="2538"/>
                  <a:pt x="1524" y="2547"/>
                  <a:pt x="1518" y="2557"/>
                </a:cubicBezTo>
                <a:cubicBezTo>
                  <a:pt x="1518" y="2596"/>
                  <a:pt x="1517" y="2639"/>
                  <a:pt x="1517" y="2681"/>
                </a:cubicBezTo>
                <a:cubicBezTo>
                  <a:pt x="1542" y="2738"/>
                  <a:pt x="1603" y="2707"/>
                  <a:pt x="1602" y="2844"/>
                </a:cubicBezTo>
                <a:cubicBezTo>
                  <a:pt x="1593" y="2860"/>
                  <a:pt x="1586" y="2876"/>
                  <a:pt x="1580" y="2896"/>
                </a:cubicBezTo>
                <a:cubicBezTo>
                  <a:pt x="1554" y="2905"/>
                  <a:pt x="1532" y="2918"/>
                  <a:pt x="1509" y="2930"/>
                </a:cubicBezTo>
                <a:cubicBezTo>
                  <a:pt x="1439" y="2955"/>
                  <a:pt x="1372" y="2979"/>
                  <a:pt x="1304" y="3007"/>
                </a:cubicBezTo>
                <a:close/>
              </a:path>
            </a:pathLst>
          </a:custGeom>
          <a:solidFill>
            <a:schemeClr val="accent4"/>
          </a:solidFill>
          <a:ln w="8"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14" name="Freeform 15"/>
          <p:cNvSpPr/>
          <p:nvPr/>
        </p:nvSpPr>
        <p:spPr>
          <a:xfrm>
            <a:off x="2016125" y="3416300"/>
            <a:ext cx="2579688" cy="1647825"/>
          </a:xfrm>
          <a:custGeom>
            <a:avLst/>
            <a:gdLst/>
            <a:ahLst/>
            <a:cxnLst>
              <a:cxn ang="0">
                <a:pos x="1663784" y="1635273"/>
              </a:cxn>
              <a:cxn ang="0">
                <a:pos x="1626975" y="1564720"/>
              </a:cxn>
              <a:cxn ang="0">
                <a:pos x="1570678" y="1471226"/>
              </a:cxn>
              <a:cxn ang="0">
                <a:pos x="1494894" y="1449584"/>
              </a:cxn>
              <a:cxn ang="0">
                <a:pos x="1392694" y="1376001"/>
              </a:cxn>
              <a:cxn ang="0">
                <a:pos x="1329468" y="1367344"/>
              </a:cxn>
              <a:cxn ang="0">
                <a:pos x="1251519" y="1427509"/>
              </a:cxn>
              <a:cxn ang="0">
                <a:pos x="1231599" y="1502390"/>
              </a:cxn>
              <a:cxn ang="0">
                <a:pos x="1204749" y="1376867"/>
              </a:cxn>
              <a:cxn ang="0">
                <a:pos x="1039757" y="1391150"/>
              </a:cxn>
              <a:cxn ang="0">
                <a:pos x="950548" y="1319299"/>
              </a:cxn>
              <a:cxn ang="0">
                <a:pos x="801578" y="1237925"/>
              </a:cxn>
              <a:cxn ang="0">
                <a:pos x="740951" y="1193775"/>
              </a:cxn>
              <a:cxn ang="0">
                <a:pos x="640483" y="1065221"/>
              </a:cxn>
              <a:cxn ang="0">
                <a:pos x="569030" y="1039251"/>
              </a:cxn>
              <a:cxn ang="0">
                <a:pos x="483719" y="949220"/>
              </a:cxn>
              <a:cxn ang="0">
                <a:pos x="386282" y="823263"/>
              </a:cxn>
              <a:cxn ang="0">
                <a:pos x="300105" y="847935"/>
              </a:cxn>
              <a:cxn ang="0">
                <a:pos x="199637" y="742322"/>
              </a:cxn>
              <a:cxn ang="0">
                <a:pos x="29014" y="604679"/>
              </a:cxn>
              <a:cxn ang="0">
                <a:pos x="44604" y="517245"/>
              </a:cxn>
              <a:cxn ang="0">
                <a:pos x="63659" y="371377"/>
              </a:cxn>
              <a:cxn ang="0">
                <a:pos x="139443" y="411632"/>
              </a:cxn>
              <a:cxn ang="0">
                <a:pos x="145938" y="285675"/>
              </a:cxn>
              <a:cxn ang="0">
                <a:pos x="145505" y="128554"/>
              </a:cxn>
              <a:cxn ang="0">
                <a:pos x="210463" y="130285"/>
              </a:cxn>
              <a:cxn ang="0">
                <a:pos x="300538" y="95658"/>
              </a:cxn>
              <a:cxn ang="0">
                <a:pos x="418761" y="9090"/>
              </a:cxn>
              <a:cxn ang="0">
                <a:pos x="546944" y="61896"/>
              </a:cxn>
              <a:cxn ang="0">
                <a:pos x="671663" y="38090"/>
              </a:cxn>
              <a:cxn ang="0">
                <a:pos x="759572" y="122494"/>
              </a:cxn>
              <a:cxn ang="0">
                <a:pos x="882992" y="101718"/>
              </a:cxn>
              <a:cxn ang="0">
                <a:pos x="1039324" y="109942"/>
              </a:cxn>
              <a:cxn ang="0">
                <a:pos x="1199986" y="62762"/>
              </a:cxn>
              <a:cxn ang="0">
                <a:pos x="1394859" y="77911"/>
              </a:cxn>
              <a:cxn ang="0">
                <a:pos x="1448557" y="148464"/>
              </a:cxn>
              <a:cxn ang="0">
                <a:pos x="1454620" y="274854"/>
              </a:cxn>
              <a:cxn ang="0">
                <a:pos x="1522176" y="586932"/>
              </a:cxn>
              <a:cxn ang="0">
                <a:pos x="1642131" y="635410"/>
              </a:cxn>
              <a:cxn ang="0">
                <a:pos x="1883341" y="778681"/>
              </a:cxn>
              <a:cxn ang="0">
                <a:pos x="2056129" y="791666"/>
              </a:cxn>
              <a:cxn ang="0">
                <a:pos x="2127582" y="885592"/>
              </a:cxn>
              <a:cxn ang="0">
                <a:pos x="2205965" y="968265"/>
              </a:cxn>
              <a:cxn ang="0">
                <a:pos x="2246238" y="940996"/>
              </a:cxn>
              <a:cxn ang="0">
                <a:pos x="2336313" y="940563"/>
              </a:cxn>
              <a:cxn ang="0">
                <a:pos x="2394775" y="865682"/>
              </a:cxn>
              <a:cxn ang="0">
                <a:pos x="2522525" y="1028863"/>
              </a:cxn>
              <a:cxn ang="0">
                <a:pos x="2579688" y="1204596"/>
              </a:cxn>
              <a:cxn ang="0">
                <a:pos x="2561933" y="1387255"/>
              </a:cxn>
              <a:cxn ang="0">
                <a:pos x="2555004" y="1415389"/>
              </a:cxn>
              <a:cxn ang="0">
                <a:pos x="2474456" y="1410195"/>
              </a:cxn>
              <a:cxn ang="0">
                <a:pos x="2483551" y="1526630"/>
              </a:cxn>
              <a:cxn ang="0">
                <a:pos x="2435049" y="1532689"/>
              </a:cxn>
              <a:cxn ang="0">
                <a:pos x="2317692" y="1543943"/>
              </a:cxn>
              <a:cxn ang="0">
                <a:pos x="2248404" y="1543510"/>
              </a:cxn>
              <a:cxn ang="0">
                <a:pos x="2158762" y="1475987"/>
              </a:cxn>
              <a:cxn ang="0">
                <a:pos x="2069986" y="1488107"/>
              </a:cxn>
              <a:cxn ang="0">
                <a:pos x="1950897" y="1567317"/>
              </a:cxn>
              <a:cxn ang="0">
                <a:pos x="1852161" y="1628347"/>
              </a:cxn>
            </a:cxnLst>
            <a:rect l="0" t="0" r="0" b="0"/>
            <a:pathLst>
              <a:path w="5957" h="3807">
                <a:moveTo>
                  <a:pt x="4098" y="3807"/>
                </a:moveTo>
                <a:cubicBezTo>
                  <a:pt x="4066" y="3773"/>
                  <a:pt x="3868" y="3778"/>
                  <a:pt x="3842" y="3778"/>
                </a:cubicBezTo>
                <a:cubicBezTo>
                  <a:pt x="3830" y="3781"/>
                  <a:pt x="3817" y="3784"/>
                  <a:pt x="3804" y="3790"/>
                </a:cubicBezTo>
                <a:cubicBezTo>
                  <a:pt x="3622" y="3772"/>
                  <a:pt x="3725" y="3706"/>
                  <a:pt x="3757" y="3615"/>
                </a:cubicBezTo>
                <a:cubicBezTo>
                  <a:pt x="3757" y="3592"/>
                  <a:pt x="3757" y="3569"/>
                  <a:pt x="3757" y="3546"/>
                </a:cubicBezTo>
                <a:cubicBezTo>
                  <a:pt x="3636" y="3504"/>
                  <a:pt x="3646" y="3471"/>
                  <a:pt x="3627" y="3399"/>
                </a:cubicBezTo>
                <a:cubicBezTo>
                  <a:pt x="3621" y="3389"/>
                  <a:pt x="3615" y="3379"/>
                  <a:pt x="3608" y="3372"/>
                </a:cubicBezTo>
                <a:cubicBezTo>
                  <a:pt x="3544" y="3371"/>
                  <a:pt x="3497" y="3363"/>
                  <a:pt x="3452" y="3349"/>
                </a:cubicBezTo>
                <a:cubicBezTo>
                  <a:pt x="3433" y="3322"/>
                  <a:pt x="3417" y="3295"/>
                  <a:pt x="3401" y="3272"/>
                </a:cubicBezTo>
                <a:cubicBezTo>
                  <a:pt x="3321" y="3247"/>
                  <a:pt x="3248" y="3206"/>
                  <a:pt x="3216" y="3179"/>
                </a:cubicBezTo>
                <a:cubicBezTo>
                  <a:pt x="3204" y="3172"/>
                  <a:pt x="3191" y="3165"/>
                  <a:pt x="3178" y="3162"/>
                </a:cubicBezTo>
                <a:cubicBezTo>
                  <a:pt x="3140" y="3161"/>
                  <a:pt x="3105" y="3160"/>
                  <a:pt x="3070" y="3159"/>
                </a:cubicBezTo>
                <a:cubicBezTo>
                  <a:pt x="3021" y="3187"/>
                  <a:pt x="2992" y="3239"/>
                  <a:pt x="2932" y="3260"/>
                </a:cubicBezTo>
                <a:cubicBezTo>
                  <a:pt x="2916" y="3273"/>
                  <a:pt x="2903" y="3286"/>
                  <a:pt x="2890" y="3298"/>
                </a:cubicBezTo>
                <a:cubicBezTo>
                  <a:pt x="2880" y="3315"/>
                  <a:pt x="2874" y="3331"/>
                  <a:pt x="2867" y="3347"/>
                </a:cubicBezTo>
                <a:cubicBezTo>
                  <a:pt x="2857" y="3386"/>
                  <a:pt x="2851" y="3428"/>
                  <a:pt x="2844" y="3471"/>
                </a:cubicBezTo>
                <a:cubicBezTo>
                  <a:pt x="2694" y="3444"/>
                  <a:pt x="2736" y="3311"/>
                  <a:pt x="2782" y="3230"/>
                </a:cubicBezTo>
                <a:cubicBezTo>
                  <a:pt x="2782" y="3214"/>
                  <a:pt x="2782" y="3197"/>
                  <a:pt x="2782" y="3181"/>
                </a:cubicBezTo>
                <a:cubicBezTo>
                  <a:pt x="2715" y="3127"/>
                  <a:pt x="2718" y="3147"/>
                  <a:pt x="2674" y="3139"/>
                </a:cubicBezTo>
                <a:cubicBezTo>
                  <a:pt x="2546" y="3162"/>
                  <a:pt x="2485" y="3167"/>
                  <a:pt x="2401" y="3214"/>
                </a:cubicBezTo>
                <a:cubicBezTo>
                  <a:pt x="2309" y="3212"/>
                  <a:pt x="2261" y="3145"/>
                  <a:pt x="2239" y="3095"/>
                </a:cubicBezTo>
                <a:cubicBezTo>
                  <a:pt x="2223" y="3079"/>
                  <a:pt x="2207" y="3062"/>
                  <a:pt x="2195" y="3048"/>
                </a:cubicBezTo>
                <a:cubicBezTo>
                  <a:pt x="2112" y="3046"/>
                  <a:pt x="2032" y="3044"/>
                  <a:pt x="1952" y="3042"/>
                </a:cubicBezTo>
                <a:cubicBezTo>
                  <a:pt x="1885" y="2995"/>
                  <a:pt x="1876" y="2906"/>
                  <a:pt x="1851" y="2860"/>
                </a:cubicBezTo>
                <a:cubicBezTo>
                  <a:pt x="1800" y="2842"/>
                  <a:pt x="1797" y="2845"/>
                  <a:pt x="1778" y="2812"/>
                </a:cubicBezTo>
                <a:cubicBezTo>
                  <a:pt x="1755" y="2792"/>
                  <a:pt x="1733" y="2775"/>
                  <a:pt x="1711" y="2758"/>
                </a:cubicBezTo>
                <a:cubicBezTo>
                  <a:pt x="1669" y="2740"/>
                  <a:pt x="1628" y="2726"/>
                  <a:pt x="1587" y="2712"/>
                </a:cubicBezTo>
                <a:cubicBezTo>
                  <a:pt x="1463" y="2598"/>
                  <a:pt x="1495" y="2582"/>
                  <a:pt x="1479" y="2461"/>
                </a:cubicBezTo>
                <a:cubicBezTo>
                  <a:pt x="1470" y="2441"/>
                  <a:pt x="1460" y="2421"/>
                  <a:pt x="1451" y="2401"/>
                </a:cubicBezTo>
                <a:cubicBezTo>
                  <a:pt x="1403" y="2400"/>
                  <a:pt x="1358" y="2399"/>
                  <a:pt x="1314" y="2401"/>
                </a:cubicBezTo>
                <a:cubicBezTo>
                  <a:pt x="1218" y="2366"/>
                  <a:pt x="1225" y="2336"/>
                  <a:pt x="1212" y="2277"/>
                </a:cubicBezTo>
                <a:cubicBezTo>
                  <a:pt x="1171" y="2224"/>
                  <a:pt x="1142" y="2207"/>
                  <a:pt x="1117" y="2193"/>
                </a:cubicBezTo>
                <a:cubicBezTo>
                  <a:pt x="1075" y="2156"/>
                  <a:pt x="1034" y="2119"/>
                  <a:pt x="996" y="2082"/>
                </a:cubicBezTo>
                <a:cubicBezTo>
                  <a:pt x="961" y="2022"/>
                  <a:pt x="926" y="1962"/>
                  <a:pt x="892" y="1902"/>
                </a:cubicBezTo>
                <a:cubicBezTo>
                  <a:pt x="825" y="1900"/>
                  <a:pt x="805" y="1903"/>
                  <a:pt x="767" y="1919"/>
                </a:cubicBezTo>
                <a:cubicBezTo>
                  <a:pt x="741" y="1931"/>
                  <a:pt x="716" y="1944"/>
                  <a:pt x="693" y="1959"/>
                </a:cubicBezTo>
                <a:cubicBezTo>
                  <a:pt x="655" y="1958"/>
                  <a:pt x="616" y="1957"/>
                  <a:pt x="581" y="1957"/>
                </a:cubicBezTo>
                <a:cubicBezTo>
                  <a:pt x="480" y="1885"/>
                  <a:pt x="474" y="1790"/>
                  <a:pt x="461" y="1715"/>
                </a:cubicBezTo>
                <a:cubicBezTo>
                  <a:pt x="430" y="1665"/>
                  <a:pt x="401" y="1615"/>
                  <a:pt x="373" y="1565"/>
                </a:cubicBezTo>
                <a:cubicBezTo>
                  <a:pt x="278" y="1464"/>
                  <a:pt x="160" y="1429"/>
                  <a:pt x="67" y="1397"/>
                </a:cubicBezTo>
                <a:cubicBezTo>
                  <a:pt x="0" y="1346"/>
                  <a:pt x="39" y="1298"/>
                  <a:pt x="58" y="1266"/>
                </a:cubicBezTo>
                <a:cubicBezTo>
                  <a:pt x="84" y="1250"/>
                  <a:pt x="97" y="1204"/>
                  <a:pt x="103" y="1195"/>
                </a:cubicBezTo>
                <a:cubicBezTo>
                  <a:pt x="104" y="1116"/>
                  <a:pt x="108" y="1041"/>
                  <a:pt x="111" y="966"/>
                </a:cubicBezTo>
                <a:cubicBezTo>
                  <a:pt x="77" y="867"/>
                  <a:pt x="48" y="856"/>
                  <a:pt x="147" y="858"/>
                </a:cubicBezTo>
                <a:cubicBezTo>
                  <a:pt x="156" y="865"/>
                  <a:pt x="166" y="875"/>
                  <a:pt x="179" y="885"/>
                </a:cubicBezTo>
                <a:cubicBezTo>
                  <a:pt x="191" y="919"/>
                  <a:pt x="251" y="1041"/>
                  <a:pt x="322" y="951"/>
                </a:cubicBezTo>
                <a:cubicBezTo>
                  <a:pt x="332" y="919"/>
                  <a:pt x="342" y="890"/>
                  <a:pt x="351" y="860"/>
                </a:cubicBezTo>
                <a:cubicBezTo>
                  <a:pt x="345" y="791"/>
                  <a:pt x="339" y="726"/>
                  <a:pt x="337" y="660"/>
                </a:cubicBezTo>
                <a:cubicBezTo>
                  <a:pt x="318" y="607"/>
                  <a:pt x="299" y="558"/>
                  <a:pt x="280" y="508"/>
                </a:cubicBezTo>
                <a:cubicBezTo>
                  <a:pt x="258" y="393"/>
                  <a:pt x="268" y="347"/>
                  <a:pt x="336" y="297"/>
                </a:cubicBezTo>
                <a:cubicBezTo>
                  <a:pt x="345" y="281"/>
                  <a:pt x="355" y="264"/>
                  <a:pt x="368" y="248"/>
                </a:cubicBezTo>
                <a:cubicBezTo>
                  <a:pt x="406" y="266"/>
                  <a:pt x="444" y="283"/>
                  <a:pt x="486" y="301"/>
                </a:cubicBezTo>
                <a:cubicBezTo>
                  <a:pt x="521" y="301"/>
                  <a:pt x="556" y="302"/>
                  <a:pt x="594" y="303"/>
                </a:cubicBezTo>
                <a:cubicBezTo>
                  <a:pt x="623" y="275"/>
                  <a:pt x="658" y="262"/>
                  <a:pt x="694" y="221"/>
                </a:cubicBezTo>
                <a:cubicBezTo>
                  <a:pt x="733" y="114"/>
                  <a:pt x="775" y="59"/>
                  <a:pt x="877" y="3"/>
                </a:cubicBezTo>
                <a:cubicBezTo>
                  <a:pt x="906" y="3"/>
                  <a:pt x="906" y="0"/>
                  <a:pt x="967" y="21"/>
                </a:cubicBezTo>
                <a:cubicBezTo>
                  <a:pt x="1011" y="52"/>
                  <a:pt x="1059" y="82"/>
                  <a:pt x="1107" y="113"/>
                </a:cubicBezTo>
                <a:cubicBezTo>
                  <a:pt x="1106" y="202"/>
                  <a:pt x="1202" y="161"/>
                  <a:pt x="1263" y="143"/>
                </a:cubicBezTo>
                <a:cubicBezTo>
                  <a:pt x="1298" y="138"/>
                  <a:pt x="1337" y="132"/>
                  <a:pt x="1375" y="126"/>
                </a:cubicBezTo>
                <a:cubicBezTo>
                  <a:pt x="1452" y="50"/>
                  <a:pt x="1443" y="14"/>
                  <a:pt x="1551" y="88"/>
                </a:cubicBezTo>
                <a:cubicBezTo>
                  <a:pt x="1550" y="180"/>
                  <a:pt x="1550" y="170"/>
                  <a:pt x="1646" y="235"/>
                </a:cubicBezTo>
                <a:cubicBezTo>
                  <a:pt x="1681" y="249"/>
                  <a:pt x="1716" y="266"/>
                  <a:pt x="1754" y="283"/>
                </a:cubicBezTo>
                <a:cubicBezTo>
                  <a:pt x="1783" y="284"/>
                  <a:pt x="1812" y="285"/>
                  <a:pt x="1844" y="286"/>
                </a:cubicBezTo>
                <a:cubicBezTo>
                  <a:pt x="1898" y="261"/>
                  <a:pt x="1959" y="239"/>
                  <a:pt x="2039" y="235"/>
                </a:cubicBezTo>
                <a:cubicBezTo>
                  <a:pt x="2148" y="195"/>
                  <a:pt x="2145" y="179"/>
                  <a:pt x="2272" y="247"/>
                </a:cubicBezTo>
                <a:cubicBezTo>
                  <a:pt x="2314" y="248"/>
                  <a:pt x="2355" y="249"/>
                  <a:pt x="2400" y="254"/>
                </a:cubicBezTo>
                <a:cubicBezTo>
                  <a:pt x="2442" y="222"/>
                  <a:pt x="2432" y="192"/>
                  <a:pt x="2483" y="181"/>
                </a:cubicBezTo>
                <a:cubicBezTo>
                  <a:pt x="2576" y="104"/>
                  <a:pt x="2621" y="66"/>
                  <a:pt x="2771" y="145"/>
                </a:cubicBezTo>
                <a:cubicBezTo>
                  <a:pt x="2873" y="148"/>
                  <a:pt x="3011" y="128"/>
                  <a:pt x="3135" y="132"/>
                </a:cubicBezTo>
                <a:cubicBezTo>
                  <a:pt x="3164" y="145"/>
                  <a:pt x="3193" y="163"/>
                  <a:pt x="3221" y="180"/>
                </a:cubicBezTo>
                <a:cubicBezTo>
                  <a:pt x="3244" y="203"/>
                  <a:pt x="3278" y="250"/>
                  <a:pt x="3342" y="268"/>
                </a:cubicBezTo>
                <a:cubicBezTo>
                  <a:pt x="3342" y="291"/>
                  <a:pt x="3342" y="317"/>
                  <a:pt x="3345" y="343"/>
                </a:cubicBezTo>
                <a:cubicBezTo>
                  <a:pt x="3370" y="383"/>
                  <a:pt x="3443" y="447"/>
                  <a:pt x="3414" y="538"/>
                </a:cubicBezTo>
                <a:cubicBezTo>
                  <a:pt x="3395" y="570"/>
                  <a:pt x="3375" y="603"/>
                  <a:pt x="3359" y="635"/>
                </a:cubicBezTo>
                <a:cubicBezTo>
                  <a:pt x="3359" y="674"/>
                  <a:pt x="3359" y="714"/>
                  <a:pt x="3359" y="753"/>
                </a:cubicBezTo>
                <a:cubicBezTo>
                  <a:pt x="3380" y="956"/>
                  <a:pt x="3337" y="1168"/>
                  <a:pt x="3515" y="1356"/>
                </a:cubicBezTo>
                <a:cubicBezTo>
                  <a:pt x="3543" y="1373"/>
                  <a:pt x="3604" y="1417"/>
                  <a:pt x="3658" y="1441"/>
                </a:cubicBezTo>
                <a:cubicBezTo>
                  <a:pt x="3703" y="1449"/>
                  <a:pt x="3747" y="1457"/>
                  <a:pt x="3792" y="1468"/>
                </a:cubicBezTo>
                <a:cubicBezTo>
                  <a:pt x="3855" y="1597"/>
                  <a:pt x="3954" y="1642"/>
                  <a:pt x="4120" y="1673"/>
                </a:cubicBezTo>
                <a:cubicBezTo>
                  <a:pt x="4187" y="1727"/>
                  <a:pt x="4231" y="1783"/>
                  <a:pt x="4349" y="1799"/>
                </a:cubicBezTo>
                <a:cubicBezTo>
                  <a:pt x="4458" y="1799"/>
                  <a:pt x="4567" y="1798"/>
                  <a:pt x="4675" y="1801"/>
                </a:cubicBezTo>
                <a:cubicBezTo>
                  <a:pt x="4697" y="1808"/>
                  <a:pt x="4723" y="1819"/>
                  <a:pt x="4748" y="1829"/>
                </a:cubicBezTo>
                <a:cubicBezTo>
                  <a:pt x="4780" y="1850"/>
                  <a:pt x="4815" y="1873"/>
                  <a:pt x="4850" y="1897"/>
                </a:cubicBezTo>
                <a:cubicBezTo>
                  <a:pt x="4869" y="1947"/>
                  <a:pt x="4891" y="1997"/>
                  <a:pt x="4913" y="2046"/>
                </a:cubicBezTo>
                <a:cubicBezTo>
                  <a:pt x="4935" y="2135"/>
                  <a:pt x="4932" y="2145"/>
                  <a:pt x="5027" y="2232"/>
                </a:cubicBezTo>
                <a:cubicBezTo>
                  <a:pt x="5050" y="2233"/>
                  <a:pt x="5072" y="2234"/>
                  <a:pt x="5094" y="2237"/>
                </a:cubicBezTo>
                <a:cubicBezTo>
                  <a:pt x="5104" y="2218"/>
                  <a:pt x="5117" y="2199"/>
                  <a:pt x="5130" y="2179"/>
                </a:cubicBezTo>
                <a:cubicBezTo>
                  <a:pt x="5149" y="2177"/>
                  <a:pt x="5168" y="2174"/>
                  <a:pt x="5187" y="2174"/>
                </a:cubicBezTo>
                <a:cubicBezTo>
                  <a:pt x="5187" y="2210"/>
                  <a:pt x="5228" y="2238"/>
                  <a:pt x="5286" y="2239"/>
                </a:cubicBezTo>
                <a:cubicBezTo>
                  <a:pt x="5321" y="2217"/>
                  <a:pt x="5357" y="2195"/>
                  <a:pt x="5395" y="2173"/>
                </a:cubicBezTo>
                <a:cubicBezTo>
                  <a:pt x="5437" y="2122"/>
                  <a:pt x="5472" y="2047"/>
                  <a:pt x="5517" y="2003"/>
                </a:cubicBezTo>
                <a:cubicBezTo>
                  <a:pt x="5521" y="1999"/>
                  <a:pt x="5524" y="1999"/>
                  <a:pt x="5530" y="2000"/>
                </a:cubicBezTo>
                <a:cubicBezTo>
                  <a:pt x="5546" y="2023"/>
                  <a:pt x="5591" y="2057"/>
                  <a:pt x="5648" y="2094"/>
                </a:cubicBezTo>
                <a:cubicBezTo>
                  <a:pt x="5667" y="2177"/>
                  <a:pt x="5739" y="2280"/>
                  <a:pt x="5825" y="2377"/>
                </a:cubicBezTo>
                <a:cubicBezTo>
                  <a:pt x="5844" y="2446"/>
                  <a:pt x="5863" y="2516"/>
                  <a:pt x="5885" y="2585"/>
                </a:cubicBezTo>
                <a:cubicBezTo>
                  <a:pt x="5913" y="2628"/>
                  <a:pt x="5957" y="2688"/>
                  <a:pt x="5957" y="2783"/>
                </a:cubicBezTo>
                <a:cubicBezTo>
                  <a:pt x="5886" y="2866"/>
                  <a:pt x="5883" y="2857"/>
                  <a:pt x="5885" y="2988"/>
                </a:cubicBezTo>
                <a:cubicBezTo>
                  <a:pt x="5901" y="3044"/>
                  <a:pt x="5949" y="3120"/>
                  <a:pt x="5916" y="3205"/>
                </a:cubicBezTo>
                <a:cubicBezTo>
                  <a:pt x="5916" y="3224"/>
                  <a:pt x="5916" y="3247"/>
                  <a:pt x="5916" y="3270"/>
                </a:cubicBezTo>
                <a:cubicBezTo>
                  <a:pt x="5909" y="3270"/>
                  <a:pt x="5903" y="3270"/>
                  <a:pt x="5900" y="3270"/>
                </a:cubicBezTo>
                <a:cubicBezTo>
                  <a:pt x="5900" y="3243"/>
                  <a:pt x="5852" y="3223"/>
                  <a:pt x="5839" y="3206"/>
                </a:cubicBezTo>
                <a:cubicBezTo>
                  <a:pt x="5760" y="3204"/>
                  <a:pt x="5750" y="3233"/>
                  <a:pt x="5714" y="3258"/>
                </a:cubicBezTo>
                <a:cubicBezTo>
                  <a:pt x="5714" y="3307"/>
                  <a:pt x="5733" y="3364"/>
                  <a:pt x="5745" y="3449"/>
                </a:cubicBezTo>
                <a:cubicBezTo>
                  <a:pt x="5742" y="3475"/>
                  <a:pt x="5739" y="3501"/>
                  <a:pt x="5735" y="3527"/>
                </a:cubicBezTo>
                <a:cubicBezTo>
                  <a:pt x="5722" y="3530"/>
                  <a:pt x="5710" y="3537"/>
                  <a:pt x="5697" y="3543"/>
                </a:cubicBezTo>
                <a:cubicBezTo>
                  <a:pt x="5671" y="3542"/>
                  <a:pt x="5646" y="3542"/>
                  <a:pt x="5623" y="3541"/>
                </a:cubicBezTo>
                <a:cubicBezTo>
                  <a:pt x="5588" y="3494"/>
                  <a:pt x="5557" y="3451"/>
                  <a:pt x="5525" y="3408"/>
                </a:cubicBezTo>
                <a:cubicBezTo>
                  <a:pt x="5401" y="3342"/>
                  <a:pt x="5327" y="3439"/>
                  <a:pt x="5352" y="3567"/>
                </a:cubicBezTo>
                <a:cubicBezTo>
                  <a:pt x="5342" y="3583"/>
                  <a:pt x="5332" y="3599"/>
                  <a:pt x="5326" y="3619"/>
                </a:cubicBezTo>
                <a:cubicBezTo>
                  <a:pt x="5271" y="3617"/>
                  <a:pt x="5205" y="3580"/>
                  <a:pt x="5192" y="3566"/>
                </a:cubicBezTo>
                <a:cubicBezTo>
                  <a:pt x="5186" y="3540"/>
                  <a:pt x="5179" y="3517"/>
                  <a:pt x="5176" y="3494"/>
                </a:cubicBezTo>
                <a:cubicBezTo>
                  <a:pt x="5100" y="3449"/>
                  <a:pt x="5033" y="3431"/>
                  <a:pt x="4985" y="3410"/>
                </a:cubicBezTo>
                <a:cubicBezTo>
                  <a:pt x="4972" y="3394"/>
                  <a:pt x="4960" y="3377"/>
                  <a:pt x="4950" y="3364"/>
                </a:cubicBezTo>
                <a:cubicBezTo>
                  <a:pt x="4845" y="3361"/>
                  <a:pt x="4854" y="3381"/>
                  <a:pt x="4780" y="3438"/>
                </a:cubicBezTo>
                <a:cubicBezTo>
                  <a:pt x="4736" y="3460"/>
                  <a:pt x="4691" y="3485"/>
                  <a:pt x="4649" y="3510"/>
                </a:cubicBezTo>
                <a:cubicBezTo>
                  <a:pt x="4547" y="3527"/>
                  <a:pt x="4563" y="3540"/>
                  <a:pt x="4505" y="3621"/>
                </a:cubicBezTo>
                <a:cubicBezTo>
                  <a:pt x="4370" y="3634"/>
                  <a:pt x="4383" y="3634"/>
                  <a:pt x="4309" y="3734"/>
                </a:cubicBezTo>
                <a:cubicBezTo>
                  <a:pt x="4296" y="3743"/>
                  <a:pt x="4287" y="3753"/>
                  <a:pt x="4277" y="3762"/>
                </a:cubicBezTo>
                <a:cubicBezTo>
                  <a:pt x="4194" y="3773"/>
                  <a:pt x="4155" y="3789"/>
                  <a:pt x="4098" y="3807"/>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5" name="Freeform 16"/>
          <p:cNvSpPr/>
          <p:nvPr/>
        </p:nvSpPr>
        <p:spPr>
          <a:xfrm>
            <a:off x="7075488" y="4562475"/>
            <a:ext cx="485775" cy="496888"/>
          </a:xfrm>
          <a:custGeom>
            <a:avLst/>
            <a:gdLst/>
            <a:ahLst/>
            <a:cxnLst>
              <a:cxn ang="0">
                <a:pos x="207507" y="496888"/>
              </a:cxn>
              <a:cxn ang="0">
                <a:pos x="141087" y="466643"/>
              </a:cxn>
              <a:cxn ang="0">
                <a:pos x="112436" y="378499"/>
              </a:cxn>
              <a:cxn ang="0">
                <a:pos x="87691" y="355167"/>
              </a:cxn>
              <a:cxn ang="0">
                <a:pos x="62947" y="351710"/>
              </a:cxn>
              <a:cxn ang="0">
                <a:pos x="0" y="224248"/>
              </a:cxn>
              <a:cxn ang="0">
                <a:pos x="34729" y="171102"/>
              </a:cxn>
              <a:cxn ang="0">
                <a:pos x="78141" y="127030"/>
              </a:cxn>
              <a:cxn ang="0">
                <a:pos x="95071" y="100674"/>
              </a:cxn>
              <a:cxn ang="0">
                <a:pos x="98110" y="31542"/>
              </a:cxn>
              <a:cxn ang="0">
                <a:pos x="150638" y="24196"/>
              </a:cxn>
              <a:cxn ang="0">
                <a:pos x="186670" y="25060"/>
              </a:cxn>
              <a:cxn ang="0">
                <a:pos x="270020" y="22900"/>
              </a:cxn>
              <a:cxn ang="0">
                <a:pos x="337742" y="44504"/>
              </a:cxn>
              <a:cxn ang="0">
                <a:pos x="397650" y="27653"/>
              </a:cxn>
              <a:cxn ang="0">
                <a:pos x="431076" y="42343"/>
              </a:cxn>
              <a:cxn ang="0">
                <a:pos x="483604" y="49689"/>
              </a:cxn>
              <a:cxn ang="0">
                <a:pos x="423262" y="130055"/>
              </a:cxn>
              <a:cxn ang="0">
                <a:pos x="463635" y="130919"/>
              </a:cxn>
              <a:cxn ang="0">
                <a:pos x="480566" y="114500"/>
              </a:cxn>
              <a:cxn ang="0">
                <a:pos x="476224" y="148202"/>
              </a:cxn>
              <a:cxn ang="0">
                <a:pos x="425867" y="168510"/>
              </a:cxn>
              <a:cxn ang="0">
                <a:pos x="428472" y="194002"/>
              </a:cxn>
              <a:cxn ang="0">
                <a:pos x="454953" y="208693"/>
              </a:cxn>
              <a:cxn ang="0">
                <a:pos x="448875" y="280850"/>
              </a:cxn>
              <a:cxn ang="0">
                <a:pos x="445836" y="337020"/>
              </a:cxn>
              <a:cxn ang="0">
                <a:pos x="434549" y="339612"/>
              </a:cxn>
              <a:cxn ang="0">
                <a:pos x="433247" y="322761"/>
              </a:cxn>
              <a:cxn ang="0">
                <a:pos x="356843" y="377203"/>
              </a:cxn>
              <a:cxn ang="0">
                <a:pos x="346858" y="401399"/>
              </a:cxn>
              <a:cxn ang="0">
                <a:pos x="343819" y="479173"/>
              </a:cxn>
              <a:cxn ang="0">
                <a:pos x="329928" y="475716"/>
              </a:cxn>
              <a:cxn ang="0">
                <a:pos x="207507" y="496888"/>
              </a:cxn>
            </a:cxnLst>
            <a:rect l="0" t="0" r="0" b="0"/>
            <a:pathLst>
              <a:path w="1119" h="1150">
                <a:moveTo>
                  <a:pt x="478" y="1150"/>
                </a:moveTo>
                <a:cubicBezTo>
                  <a:pt x="386" y="1131"/>
                  <a:pt x="360" y="1117"/>
                  <a:pt x="325" y="1080"/>
                </a:cubicBezTo>
                <a:cubicBezTo>
                  <a:pt x="303" y="1011"/>
                  <a:pt x="281" y="942"/>
                  <a:pt x="259" y="876"/>
                </a:cubicBezTo>
                <a:cubicBezTo>
                  <a:pt x="240" y="856"/>
                  <a:pt x="221" y="839"/>
                  <a:pt x="202" y="822"/>
                </a:cubicBezTo>
                <a:cubicBezTo>
                  <a:pt x="183" y="818"/>
                  <a:pt x="164" y="814"/>
                  <a:pt x="145" y="814"/>
                </a:cubicBezTo>
                <a:cubicBezTo>
                  <a:pt x="177" y="694"/>
                  <a:pt x="47" y="569"/>
                  <a:pt x="0" y="519"/>
                </a:cubicBezTo>
                <a:cubicBezTo>
                  <a:pt x="0" y="466"/>
                  <a:pt x="61" y="429"/>
                  <a:pt x="80" y="396"/>
                </a:cubicBezTo>
                <a:cubicBezTo>
                  <a:pt x="81" y="334"/>
                  <a:pt x="138" y="326"/>
                  <a:pt x="180" y="294"/>
                </a:cubicBezTo>
                <a:cubicBezTo>
                  <a:pt x="193" y="271"/>
                  <a:pt x="206" y="252"/>
                  <a:pt x="219" y="233"/>
                </a:cubicBezTo>
                <a:cubicBezTo>
                  <a:pt x="219" y="184"/>
                  <a:pt x="213" y="85"/>
                  <a:pt x="226" y="73"/>
                </a:cubicBezTo>
                <a:cubicBezTo>
                  <a:pt x="258" y="70"/>
                  <a:pt x="287" y="15"/>
                  <a:pt x="347" y="56"/>
                </a:cubicBezTo>
                <a:cubicBezTo>
                  <a:pt x="373" y="57"/>
                  <a:pt x="402" y="57"/>
                  <a:pt x="430" y="58"/>
                </a:cubicBezTo>
                <a:cubicBezTo>
                  <a:pt x="469" y="7"/>
                  <a:pt x="552" y="35"/>
                  <a:pt x="622" y="53"/>
                </a:cubicBezTo>
                <a:cubicBezTo>
                  <a:pt x="644" y="86"/>
                  <a:pt x="711" y="134"/>
                  <a:pt x="778" y="103"/>
                </a:cubicBezTo>
                <a:cubicBezTo>
                  <a:pt x="814" y="78"/>
                  <a:pt x="856" y="0"/>
                  <a:pt x="916" y="64"/>
                </a:cubicBezTo>
                <a:cubicBezTo>
                  <a:pt x="942" y="74"/>
                  <a:pt x="967" y="85"/>
                  <a:pt x="993" y="98"/>
                </a:cubicBezTo>
                <a:cubicBezTo>
                  <a:pt x="1031" y="103"/>
                  <a:pt x="1072" y="107"/>
                  <a:pt x="1114" y="115"/>
                </a:cubicBezTo>
                <a:cubicBezTo>
                  <a:pt x="1101" y="144"/>
                  <a:pt x="912" y="234"/>
                  <a:pt x="975" y="301"/>
                </a:cubicBezTo>
                <a:cubicBezTo>
                  <a:pt x="1004" y="302"/>
                  <a:pt x="1036" y="303"/>
                  <a:pt x="1068" y="303"/>
                </a:cubicBezTo>
                <a:cubicBezTo>
                  <a:pt x="1081" y="291"/>
                  <a:pt x="1094" y="278"/>
                  <a:pt x="1107" y="265"/>
                </a:cubicBezTo>
                <a:cubicBezTo>
                  <a:pt x="1110" y="278"/>
                  <a:pt x="1119" y="321"/>
                  <a:pt x="1097" y="343"/>
                </a:cubicBezTo>
                <a:cubicBezTo>
                  <a:pt x="1036" y="355"/>
                  <a:pt x="1013" y="368"/>
                  <a:pt x="981" y="390"/>
                </a:cubicBezTo>
                <a:cubicBezTo>
                  <a:pt x="981" y="409"/>
                  <a:pt x="984" y="429"/>
                  <a:pt x="987" y="449"/>
                </a:cubicBezTo>
                <a:cubicBezTo>
                  <a:pt x="1006" y="459"/>
                  <a:pt x="1025" y="469"/>
                  <a:pt x="1048" y="483"/>
                </a:cubicBezTo>
                <a:cubicBezTo>
                  <a:pt x="1035" y="535"/>
                  <a:pt x="1034" y="571"/>
                  <a:pt x="1034" y="650"/>
                </a:cubicBezTo>
                <a:cubicBezTo>
                  <a:pt x="1040" y="673"/>
                  <a:pt x="1059" y="749"/>
                  <a:pt x="1027" y="780"/>
                </a:cubicBezTo>
                <a:cubicBezTo>
                  <a:pt x="1017" y="780"/>
                  <a:pt x="1008" y="783"/>
                  <a:pt x="1001" y="786"/>
                </a:cubicBezTo>
                <a:cubicBezTo>
                  <a:pt x="998" y="773"/>
                  <a:pt x="998" y="760"/>
                  <a:pt x="998" y="747"/>
                </a:cubicBezTo>
                <a:cubicBezTo>
                  <a:pt x="941" y="706"/>
                  <a:pt x="851" y="845"/>
                  <a:pt x="822" y="873"/>
                </a:cubicBezTo>
                <a:cubicBezTo>
                  <a:pt x="812" y="890"/>
                  <a:pt x="806" y="909"/>
                  <a:pt x="799" y="929"/>
                </a:cubicBezTo>
                <a:cubicBezTo>
                  <a:pt x="796" y="987"/>
                  <a:pt x="792" y="1046"/>
                  <a:pt x="792" y="1109"/>
                </a:cubicBezTo>
                <a:cubicBezTo>
                  <a:pt x="779" y="1105"/>
                  <a:pt x="769" y="1101"/>
                  <a:pt x="760" y="1101"/>
                </a:cubicBezTo>
                <a:cubicBezTo>
                  <a:pt x="629" y="1098"/>
                  <a:pt x="581" y="1110"/>
                  <a:pt x="478" y="1150"/>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6" name="Freeform 17"/>
          <p:cNvSpPr/>
          <p:nvPr/>
        </p:nvSpPr>
        <p:spPr>
          <a:xfrm>
            <a:off x="5426075" y="4346575"/>
            <a:ext cx="611188" cy="660400"/>
          </a:xfrm>
          <a:custGeom>
            <a:avLst/>
            <a:gdLst/>
            <a:ahLst/>
            <a:cxnLst>
              <a:cxn ang="0">
                <a:pos x="492069" y="660400"/>
              </a:cxn>
              <a:cxn ang="0">
                <a:pos x="395475" y="565624"/>
              </a:cxn>
              <a:cxn ang="0">
                <a:pos x="284153" y="473445"/>
              </a:cxn>
              <a:cxn ang="0">
                <a:pos x="260329" y="514125"/>
              </a:cxn>
              <a:cxn ang="0">
                <a:pos x="200553" y="576444"/>
              </a:cxn>
              <a:cxn ang="0">
                <a:pos x="200120" y="582069"/>
              </a:cxn>
              <a:cxn ang="0">
                <a:pos x="184959" y="588561"/>
              </a:cxn>
              <a:cxn ang="0">
                <a:pos x="155937" y="599380"/>
              </a:cxn>
              <a:cxn ang="0">
                <a:pos x="52412" y="562595"/>
              </a:cxn>
              <a:cxn ang="0">
                <a:pos x="55444" y="487727"/>
              </a:cxn>
              <a:cxn ang="0">
                <a:pos x="4765" y="421081"/>
              </a:cxn>
              <a:cxn ang="0">
                <a:pos x="15161" y="308129"/>
              </a:cxn>
              <a:cxn ang="0">
                <a:pos x="3032" y="227202"/>
              </a:cxn>
              <a:cxn ang="0">
                <a:pos x="7364" y="224172"/>
              </a:cxn>
              <a:cxn ang="0">
                <a:pos x="52845" y="255332"/>
              </a:cxn>
              <a:cxn ang="0">
                <a:pos x="85766" y="288655"/>
              </a:cxn>
              <a:cxn ang="0">
                <a:pos x="234772" y="163585"/>
              </a:cxn>
              <a:cxn ang="0">
                <a:pos x="280687" y="89582"/>
              </a:cxn>
              <a:cxn ang="0">
                <a:pos x="281120" y="28563"/>
              </a:cxn>
              <a:cxn ang="0">
                <a:pos x="308843" y="12117"/>
              </a:cxn>
              <a:cxn ang="0">
                <a:pos x="422330" y="35054"/>
              </a:cxn>
              <a:cxn ang="0">
                <a:pos x="467812" y="78763"/>
              </a:cxn>
              <a:cxn ang="0">
                <a:pos x="522823" y="94343"/>
              </a:cxn>
              <a:cxn ang="0">
                <a:pos x="610755" y="195610"/>
              </a:cxn>
              <a:cxn ang="0">
                <a:pos x="531487" y="257495"/>
              </a:cxn>
              <a:cxn ang="0">
                <a:pos x="372517" y="276104"/>
              </a:cxn>
              <a:cxn ang="0">
                <a:pos x="376416" y="304667"/>
              </a:cxn>
              <a:cxn ang="0">
                <a:pos x="401972" y="409829"/>
              </a:cxn>
              <a:cxn ang="0">
                <a:pos x="440523" y="449210"/>
              </a:cxn>
              <a:cxn ang="0">
                <a:pos x="477775" y="502441"/>
              </a:cxn>
              <a:cxn ang="0">
                <a:pos x="491203" y="552641"/>
              </a:cxn>
              <a:cxn ang="0">
                <a:pos x="492069" y="660400"/>
              </a:cxn>
            </a:cxnLst>
            <a:rect l="0" t="0" r="0" b="0"/>
            <a:pathLst>
              <a:path w="1411" h="1526">
                <a:moveTo>
                  <a:pt x="1136" y="1526"/>
                </a:moveTo>
                <a:cubicBezTo>
                  <a:pt x="1018" y="1470"/>
                  <a:pt x="967" y="1377"/>
                  <a:pt x="913" y="1307"/>
                </a:cubicBezTo>
                <a:cubicBezTo>
                  <a:pt x="895" y="1150"/>
                  <a:pt x="790" y="1016"/>
                  <a:pt x="656" y="1094"/>
                </a:cubicBezTo>
                <a:cubicBezTo>
                  <a:pt x="617" y="1133"/>
                  <a:pt x="611" y="1123"/>
                  <a:pt x="601" y="1188"/>
                </a:cubicBezTo>
                <a:cubicBezTo>
                  <a:pt x="568" y="1243"/>
                  <a:pt x="514" y="1287"/>
                  <a:pt x="463" y="1332"/>
                </a:cubicBezTo>
                <a:cubicBezTo>
                  <a:pt x="462" y="1335"/>
                  <a:pt x="462" y="1338"/>
                  <a:pt x="462" y="1345"/>
                </a:cubicBezTo>
                <a:cubicBezTo>
                  <a:pt x="440" y="1344"/>
                  <a:pt x="434" y="1354"/>
                  <a:pt x="427" y="1360"/>
                </a:cubicBezTo>
                <a:cubicBezTo>
                  <a:pt x="405" y="1366"/>
                  <a:pt x="382" y="1376"/>
                  <a:pt x="360" y="1385"/>
                </a:cubicBezTo>
                <a:cubicBezTo>
                  <a:pt x="258" y="1382"/>
                  <a:pt x="168" y="1351"/>
                  <a:pt x="121" y="1300"/>
                </a:cubicBezTo>
                <a:cubicBezTo>
                  <a:pt x="156" y="1229"/>
                  <a:pt x="147" y="1180"/>
                  <a:pt x="128" y="1127"/>
                </a:cubicBezTo>
                <a:cubicBezTo>
                  <a:pt x="77" y="1073"/>
                  <a:pt x="20" y="1019"/>
                  <a:pt x="11" y="973"/>
                </a:cubicBezTo>
                <a:cubicBezTo>
                  <a:pt x="18" y="885"/>
                  <a:pt x="25" y="797"/>
                  <a:pt x="35" y="712"/>
                </a:cubicBezTo>
                <a:cubicBezTo>
                  <a:pt x="13" y="626"/>
                  <a:pt x="0" y="580"/>
                  <a:pt x="7" y="525"/>
                </a:cubicBezTo>
                <a:cubicBezTo>
                  <a:pt x="10" y="521"/>
                  <a:pt x="14" y="518"/>
                  <a:pt x="17" y="518"/>
                </a:cubicBezTo>
                <a:cubicBezTo>
                  <a:pt x="52" y="542"/>
                  <a:pt x="87" y="566"/>
                  <a:pt x="122" y="590"/>
                </a:cubicBezTo>
                <a:cubicBezTo>
                  <a:pt x="147" y="613"/>
                  <a:pt x="173" y="640"/>
                  <a:pt x="198" y="667"/>
                </a:cubicBezTo>
                <a:cubicBezTo>
                  <a:pt x="364" y="740"/>
                  <a:pt x="493" y="511"/>
                  <a:pt x="542" y="378"/>
                </a:cubicBezTo>
                <a:cubicBezTo>
                  <a:pt x="577" y="320"/>
                  <a:pt x="613" y="262"/>
                  <a:pt x="648" y="207"/>
                </a:cubicBezTo>
                <a:cubicBezTo>
                  <a:pt x="648" y="158"/>
                  <a:pt x="649" y="112"/>
                  <a:pt x="649" y="66"/>
                </a:cubicBezTo>
                <a:cubicBezTo>
                  <a:pt x="668" y="53"/>
                  <a:pt x="691" y="41"/>
                  <a:pt x="713" y="28"/>
                </a:cubicBezTo>
                <a:cubicBezTo>
                  <a:pt x="803" y="24"/>
                  <a:pt x="873" y="0"/>
                  <a:pt x="975" y="81"/>
                </a:cubicBezTo>
                <a:cubicBezTo>
                  <a:pt x="1010" y="114"/>
                  <a:pt x="1045" y="148"/>
                  <a:pt x="1080" y="182"/>
                </a:cubicBezTo>
                <a:cubicBezTo>
                  <a:pt x="1121" y="192"/>
                  <a:pt x="1163" y="203"/>
                  <a:pt x="1207" y="218"/>
                </a:cubicBezTo>
                <a:cubicBezTo>
                  <a:pt x="1261" y="248"/>
                  <a:pt x="1411" y="347"/>
                  <a:pt x="1410" y="452"/>
                </a:cubicBezTo>
                <a:cubicBezTo>
                  <a:pt x="1340" y="493"/>
                  <a:pt x="1285" y="557"/>
                  <a:pt x="1227" y="595"/>
                </a:cubicBezTo>
                <a:cubicBezTo>
                  <a:pt x="1096" y="644"/>
                  <a:pt x="956" y="568"/>
                  <a:pt x="860" y="638"/>
                </a:cubicBezTo>
                <a:cubicBezTo>
                  <a:pt x="863" y="658"/>
                  <a:pt x="866" y="681"/>
                  <a:pt x="869" y="704"/>
                </a:cubicBezTo>
                <a:cubicBezTo>
                  <a:pt x="916" y="777"/>
                  <a:pt x="794" y="852"/>
                  <a:pt x="928" y="947"/>
                </a:cubicBezTo>
                <a:cubicBezTo>
                  <a:pt x="957" y="978"/>
                  <a:pt x="985" y="1008"/>
                  <a:pt x="1017" y="1038"/>
                </a:cubicBezTo>
                <a:cubicBezTo>
                  <a:pt x="1045" y="1078"/>
                  <a:pt x="1074" y="1118"/>
                  <a:pt x="1103" y="1161"/>
                </a:cubicBezTo>
                <a:cubicBezTo>
                  <a:pt x="1112" y="1198"/>
                  <a:pt x="1121" y="1237"/>
                  <a:pt x="1134" y="1277"/>
                </a:cubicBezTo>
                <a:cubicBezTo>
                  <a:pt x="1133" y="1359"/>
                  <a:pt x="1133" y="1440"/>
                  <a:pt x="1136" y="1526"/>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7" name="Freeform 18"/>
          <p:cNvSpPr/>
          <p:nvPr/>
        </p:nvSpPr>
        <p:spPr>
          <a:xfrm>
            <a:off x="5811838" y="4214813"/>
            <a:ext cx="993775" cy="628650"/>
          </a:xfrm>
          <a:custGeom>
            <a:avLst/>
            <a:gdLst/>
            <a:ahLst/>
            <a:cxnLst>
              <a:cxn ang="0">
                <a:pos x="105702" y="628650"/>
              </a:cxn>
              <a:cxn ang="0">
                <a:pos x="6498" y="510020"/>
              </a:cxn>
              <a:cxn ang="0">
                <a:pos x="9531" y="468890"/>
              </a:cxn>
              <a:cxn ang="0">
                <a:pos x="11263" y="440748"/>
              </a:cxn>
              <a:cxn ang="0">
                <a:pos x="0" y="416069"/>
              </a:cxn>
              <a:cxn ang="0">
                <a:pos x="127363" y="410874"/>
              </a:cxn>
              <a:cxn ang="0">
                <a:pos x="201008" y="358919"/>
              </a:cxn>
              <a:cxn ang="0">
                <a:pos x="237397" y="334241"/>
              </a:cxn>
              <a:cxn ang="0">
                <a:pos x="238697" y="307398"/>
              </a:cxn>
              <a:cxn ang="0">
                <a:pos x="142525" y="211282"/>
              </a:cxn>
              <a:cxn ang="0">
                <a:pos x="135594" y="193964"/>
              </a:cxn>
              <a:cxn ang="0">
                <a:pos x="133428" y="130319"/>
              </a:cxn>
              <a:cxn ang="0">
                <a:pos x="183246" y="91786"/>
              </a:cxn>
              <a:cxn ang="0">
                <a:pos x="179781" y="30740"/>
              </a:cxn>
              <a:cxn ang="0">
                <a:pos x="145124" y="0"/>
              </a:cxn>
              <a:cxn ang="0">
                <a:pos x="262956" y="3031"/>
              </a:cxn>
              <a:cxn ang="0">
                <a:pos x="311042" y="12989"/>
              </a:cxn>
              <a:cxn ang="0">
                <a:pos x="417178" y="92219"/>
              </a:cxn>
              <a:cxn ang="0">
                <a:pos x="449235" y="106940"/>
              </a:cxn>
              <a:cxn ang="0">
                <a:pos x="603889" y="113867"/>
              </a:cxn>
              <a:cxn ang="0">
                <a:pos x="655008" y="148936"/>
              </a:cxn>
              <a:cxn ang="0">
                <a:pos x="693563" y="198293"/>
              </a:cxn>
              <a:cxn ang="0">
                <a:pos x="765475" y="207385"/>
              </a:cxn>
              <a:cxn ang="0">
                <a:pos x="817893" y="232497"/>
              </a:cxn>
              <a:cxn ang="0">
                <a:pos x="882874" y="248516"/>
              </a:cxn>
              <a:cxn ang="0">
                <a:pos x="903235" y="280122"/>
              </a:cxn>
              <a:cxn ang="0">
                <a:pos x="950454" y="309563"/>
              </a:cxn>
              <a:cxn ang="0">
                <a:pos x="927928" y="357188"/>
              </a:cxn>
              <a:cxn ang="0">
                <a:pos x="964750" y="412173"/>
              </a:cxn>
              <a:cxn ang="0">
                <a:pos x="993775" y="468024"/>
              </a:cxn>
              <a:cxn ang="0">
                <a:pos x="993775" y="473652"/>
              </a:cxn>
              <a:cxn ang="0">
                <a:pos x="845185" y="548120"/>
              </a:cxn>
              <a:cxn ang="0">
                <a:pos x="811828" y="575397"/>
              </a:cxn>
              <a:cxn ang="0">
                <a:pos x="732552" y="613064"/>
              </a:cxn>
              <a:cxn ang="0">
                <a:pos x="717389" y="621290"/>
              </a:cxn>
              <a:cxn ang="0">
                <a:pos x="676235" y="583623"/>
              </a:cxn>
              <a:cxn ang="0">
                <a:pos x="593492" y="526040"/>
              </a:cxn>
              <a:cxn ang="0">
                <a:pos x="541941" y="555914"/>
              </a:cxn>
              <a:cxn ang="0">
                <a:pos x="379055" y="481013"/>
              </a:cxn>
              <a:cxn ang="0">
                <a:pos x="301512" y="460664"/>
              </a:cxn>
              <a:cxn ang="0">
                <a:pos x="268155" y="517814"/>
              </a:cxn>
              <a:cxn ang="0">
                <a:pos x="259491" y="533400"/>
              </a:cxn>
              <a:cxn ang="0">
                <a:pos x="240429" y="529936"/>
              </a:cxn>
              <a:cxn ang="0">
                <a:pos x="127796" y="613497"/>
              </a:cxn>
              <a:cxn ang="0">
                <a:pos x="105702" y="628650"/>
              </a:cxn>
            </a:cxnLst>
            <a:rect l="0" t="0" r="0" b="0"/>
            <a:pathLst>
              <a:path w="2294" h="1452">
                <a:moveTo>
                  <a:pt x="244" y="1452"/>
                </a:moveTo>
                <a:cubicBezTo>
                  <a:pt x="190" y="1336"/>
                  <a:pt x="79" y="1248"/>
                  <a:pt x="15" y="1178"/>
                </a:cubicBezTo>
                <a:cubicBezTo>
                  <a:pt x="3" y="1125"/>
                  <a:pt x="9" y="1112"/>
                  <a:pt x="22" y="1083"/>
                </a:cubicBezTo>
                <a:cubicBezTo>
                  <a:pt x="22" y="1060"/>
                  <a:pt x="22" y="1037"/>
                  <a:pt x="26" y="1018"/>
                </a:cubicBezTo>
                <a:cubicBezTo>
                  <a:pt x="16" y="998"/>
                  <a:pt x="7" y="978"/>
                  <a:pt x="0" y="961"/>
                </a:cubicBezTo>
                <a:cubicBezTo>
                  <a:pt x="49" y="923"/>
                  <a:pt x="215" y="947"/>
                  <a:pt x="294" y="949"/>
                </a:cubicBezTo>
                <a:cubicBezTo>
                  <a:pt x="358" y="928"/>
                  <a:pt x="416" y="883"/>
                  <a:pt x="464" y="829"/>
                </a:cubicBezTo>
                <a:cubicBezTo>
                  <a:pt x="490" y="810"/>
                  <a:pt x="519" y="791"/>
                  <a:pt x="548" y="772"/>
                </a:cubicBezTo>
                <a:cubicBezTo>
                  <a:pt x="548" y="749"/>
                  <a:pt x="548" y="729"/>
                  <a:pt x="551" y="710"/>
                </a:cubicBezTo>
                <a:cubicBezTo>
                  <a:pt x="485" y="597"/>
                  <a:pt x="406" y="529"/>
                  <a:pt x="329" y="488"/>
                </a:cubicBezTo>
                <a:cubicBezTo>
                  <a:pt x="323" y="475"/>
                  <a:pt x="316" y="462"/>
                  <a:pt x="313" y="448"/>
                </a:cubicBezTo>
                <a:cubicBezTo>
                  <a:pt x="310" y="399"/>
                  <a:pt x="308" y="350"/>
                  <a:pt x="308" y="301"/>
                </a:cubicBezTo>
                <a:cubicBezTo>
                  <a:pt x="346" y="263"/>
                  <a:pt x="363" y="234"/>
                  <a:pt x="423" y="212"/>
                </a:cubicBezTo>
                <a:cubicBezTo>
                  <a:pt x="488" y="171"/>
                  <a:pt x="434" y="98"/>
                  <a:pt x="415" y="71"/>
                </a:cubicBezTo>
                <a:cubicBezTo>
                  <a:pt x="380" y="44"/>
                  <a:pt x="348" y="30"/>
                  <a:pt x="335" y="0"/>
                </a:cubicBezTo>
                <a:cubicBezTo>
                  <a:pt x="425" y="3"/>
                  <a:pt x="514" y="5"/>
                  <a:pt x="607" y="7"/>
                </a:cubicBezTo>
                <a:cubicBezTo>
                  <a:pt x="642" y="15"/>
                  <a:pt x="680" y="22"/>
                  <a:pt x="718" y="30"/>
                </a:cubicBezTo>
                <a:cubicBezTo>
                  <a:pt x="750" y="99"/>
                  <a:pt x="852" y="184"/>
                  <a:pt x="963" y="213"/>
                </a:cubicBezTo>
                <a:cubicBezTo>
                  <a:pt x="986" y="223"/>
                  <a:pt x="1011" y="234"/>
                  <a:pt x="1037" y="247"/>
                </a:cubicBezTo>
                <a:cubicBezTo>
                  <a:pt x="1155" y="250"/>
                  <a:pt x="1273" y="257"/>
                  <a:pt x="1394" y="263"/>
                </a:cubicBezTo>
                <a:cubicBezTo>
                  <a:pt x="1433" y="290"/>
                  <a:pt x="1471" y="317"/>
                  <a:pt x="1512" y="344"/>
                </a:cubicBezTo>
                <a:cubicBezTo>
                  <a:pt x="1518" y="371"/>
                  <a:pt x="1544" y="417"/>
                  <a:pt x="1601" y="458"/>
                </a:cubicBezTo>
                <a:cubicBezTo>
                  <a:pt x="1655" y="463"/>
                  <a:pt x="1709" y="471"/>
                  <a:pt x="1767" y="479"/>
                </a:cubicBezTo>
                <a:cubicBezTo>
                  <a:pt x="1805" y="496"/>
                  <a:pt x="1847" y="517"/>
                  <a:pt x="1888" y="537"/>
                </a:cubicBezTo>
                <a:cubicBezTo>
                  <a:pt x="1904" y="554"/>
                  <a:pt x="1978" y="526"/>
                  <a:pt x="2038" y="574"/>
                </a:cubicBezTo>
                <a:cubicBezTo>
                  <a:pt x="2038" y="594"/>
                  <a:pt x="2050" y="617"/>
                  <a:pt x="2085" y="647"/>
                </a:cubicBezTo>
                <a:cubicBezTo>
                  <a:pt x="2095" y="647"/>
                  <a:pt x="2194" y="660"/>
                  <a:pt x="2194" y="715"/>
                </a:cubicBezTo>
                <a:cubicBezTo>
                  <a:pt x="2155" y="763"/>
                  <a:pt x="2152" y="747"/>
                  <a:pt x="2142" y="825"/>
                </a:cubicBezTo>
                <a:cubicBezTo>
                  <a:pt x="2155" y="852"/>
                  <a:pt x="2202" y="883"/>
                  <a:pt x="2227" y="952"/>
                </a:cubicBezTo>
                <a:cubicBezTo>
                  <a:pt x="2227" y="988"/>
                  <a:pt x="2227" y="1047"/>
                  <a:pt x="2294" y="1081"/>
                </a:cubicBezTo>
                <a:cubicBezTo>
                  <a:pt x="2294" y="1085"/>
                  <a:pt x="2294" y="1088"/>
                  <a:pt x="2294" y="1094"/>
                </a:cubicBezTo>
                <a:cubicBezTo>
                  <a:pt x="2121" y="1110"/>
                  <a:pt x="2086" y="1178"/>
                  <a:pt x="1951" y="1266"/>
                </a:cubicBezTo>
                <a:cubicBezTo>
                  <a:pt x="1916" y="1275"/>
                  <a:pt x="1896" y="1300"/>
                  <a:pt x="1874" y="1329"/>
                </a:cubicBezTo>
                <a:cubicBezTo>
                  <a:pt x="1787" y="1370"/>
                  <a:pt x="1749" y="1339"/>
                  <a:pt x="1691" y="1416"/>
                </a:cubicBezTo>
                <a:cubicBezTo>
                  <a:pt x="1678" y="1423"/>
                  <a:pt x="1665" y="1429"/>
                  <a:pt x="1656" y="1435"/>
                </a:cubicBezTo>
                <a:cubicBezTo>
                  <a:pt x="1624" y="1405"/>
                  <a:pt x="1592" y="1375"/>
                  <a:pt x="1561" y="1348"/>
                </a:cubicBezTo>
                <a:cubicBezTo>
                  <a:pt x="1455" y="1322"/>
                  <a:pt x="1420" y="1252"/>
                  <a:pt x="1370" y="1215"/>
                </a:cubicBezTo>
                <a:cubicBezTo>
                  <a:pt x="1287" y="1213"/>
                  <a:pt x="1296" y="1220"/>
                  <a:pt x="1251" y="1284"/>
                </a:cubicBezTo>
                <a:cubicBezTo>
                  <a:pt x="1094" y="1274"/>
                  <a:pt x="970" y="1172"/>
                  <a:pt x="875" y="1111"/>
                </a:cubicBezTo>
                <a:cubicBezTo>
                  <a:pt x="795" y="1102"/>
                  <a:pt x="735" y="1081"/>
                  <a:pt x="696" y="1064"/>
                </a:cubicBezTo>
                <a:cubicBezTo>
                  <a:pt x="562" y="1061"/>
                  <a:pt x="521" y="1076"/>
                  <a:pt x="619" y="1196"/>
                </a:cubicBezTo>
                <a:cubicBezTo>
                  <a:pt x="612" y="1206"/>
                  <a:pt x="606" y="1219"/>
                  <a:pt x="599" y="1232"/>
                </a:cubicBezTo>
                <a:cubicBezTo>
                  <a:pt x="584" y="1228"/>
                  <a:pt x="568" y="1224"/>
                  <a:pt x="555" y="1224"/>
                </a:cubicBezTo>
                <a:cubicBezTo>
                  <a:pt x="395" y="1220"/>
                  <a:pt x="356" y="1281"/>
                  <a:pt x="295" y="1417"/>
                </a:cubicBezTo>
                <a:cubicBezTo>
                  <a:pt x="276" y="1427"/>
                  <a:pt x="260" y="1439"/>
                  <a:pt x="244" y="1452"/>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8" name="Freeform 19"/>
          <p:cNvSpPr/>
          <p:nvPr/>
        </p:nvSpPr>
        <p:spPr>
          <a:xfrm>
            <a:off x="6634163" y="3944938"/>
            <a:ext cx="611187" cy="779462"/>
          </a:xfrm>
          <a:custGeom>
            <a:avLst/>
            <a:gdLst/>
            <a:ahLst/>
            <a:cxnLst>
              <a:cxn ang="0">
                <a:pos x="280687" y="775568"/>
              </a:cxn>
              <a:cxn ang="0">
                <a:pos x="273757" y="769942"/>
              </a:cxn>
              <a:cxn ang="0">
                <a:pos x="275489" y="710216"/>
              </a:cxn>
              <a:cxn ang="0">
                <a:pos x="262928" y="698530"/>
              </a:cxn>
              <a:cxn ang="0">
                <a:pos x="199253" y="732721"/>
              </a:cxn>
              <a:cxn ang="0">
                <a:pos x="185392" y="739213"/>
              </a:cxn>
              <a:cxn ang="0">
                <a:pos x="165900" y="716275"/>
              </a:cxn>
              <a:cxn ang="0">
                <a:pos x="157670" y="701560"/>
              </a:cxn>
              <a:cxn ang="0">
                <a:pos x="130381" y="631447"/>
              </a:cxn>
              <a:cxn ang="0">
                <a:pos x="119552" y="622791"/>
              </a:cxn>
              <a:cxn ang="0">
                <a:pos x="143376" y="586437"/>
              </a:cxn>
              <a:cxn ang="0">
                <a:pos x="77102" y="528009"/>
              </a:cxn>
              <a:cxn ang="0">
                <a:pos x="74503" y="509832"/>
              </a:cxn>
              <a:cxn ang="0">
                <a:pos x="67573" y="505504"/>
              </a:cxn>
              <a:cxn ang="0">
                <a:pos x="110889" y="463956"/>
              </a:cxn>
              <a:cxn ang="0">
                <a:pos x="131680" y="437555"/>
              </a:cxn>
              <a:cxn ang="0">
                <a:pos x="101792" y="338878"/>
              </a:cxn>
              <a:cxn ang="0">
                <a:pos x="71471" y="338013"/>
              </a:cxn>
              <a:cxn ang="0">
                <a:pos x="60209" y="350564"/>
              </a:cxn>
              <a:cxn ang="0">
                <a:pos x="50680" y="351862"/>
              </a:cxn>
              <a:cxn ang="0">
                <a:pos x="24690" y="286077"/>
              </a:cxn>
              <a:cxn ang="0">
                <a:pos x="0" y="267034"/>
              </a:cxn>
              <a:cxn ang="0">
                <a:pos x="55444" y="197354"/>
              </a:cxn>
              <a:cxn ang="0">
                <a:pos x="57610" y="93916"/>
              </a:cxn>
              <a:cxn ang="0">
                <a:pos x="61942" y="91320"/>
              </a:cxn>
              <a:cxn ang="0">
                <a:pos x="75370" y="97379"/>
              </a:cxn>
              <a:cxn ang="0">
                <a:pos x="118253" y="159268"/>
              </a:cxn>
              <a:cxn ang="0">
                <a:pos x="144242" y="160134"/>
              </a:cxn>
              <a:cxn ang="0">
                <a:pos x="173697" y="88290"/>
              </a:cxn>
              <a:cxn ang="0">
                <a:pos x="175430" y="71411"/>
              </a:cxn>
              <a:cxn ang="0">
                <a:pos x="126049" y="22073"/>
              </a:cxn>
              <a:cxn ang="0">
                <a:pos x="148141" y="0"/>
              </a:cxn>
              <a:cxn ang="0">
                <a:pos x="155071" y="0"/>
              </a:cxn>
              <a:cxn ang="0">
                <a:pos x="210082" y="80933"/>
              </a:cxn>
              <a:cxn ang="0">
                <a:pos x="231740" y="108199"/>
              </a:cxn>
              <a:cxn ang="0">
                <a:pos x="327469" y="130704"/>
              </a:cxn>
              <a:cxn ang="0">
                <a:pos x="346528" y="146717"/>
              </a:cxn>
              <a:cxn ang="0">
                <a:pos x="412368" y="267467"/>
              </a:cxn>
              <a:cxn ang="0">
                <a:pos x="417566" y="277421"/>
              </a:cxn>
              <a:cxn ang="0">
                <a:pos x="470411" y="268765"/>
              </a:cxn>
              <a:cxn ang="0">
                <a:pos x="498133" y="249722"/>
              </a:cxn>
              <a:cxn ang="0">
                <a:pos x="517192" y="304255"/>
              </a:cxn>
              <a:cxn ang="0">
                <a:pos x="457850" y="311179"/>
              </a:cxn>
              <a:cxn ang="0">
                <a:pos x="442256" y="344504"/>
              </a:cxn>
              <a:cxn ang="0">
                <a:pos x="439224" y="377397"/>
              </a:cxn>
              <a:cxn ang="0">
                <a:pos x="426662" y="413752"/>
              </a:cxn>
              <a:cxn ang="0">
                <a:pos x="481673" y="469149"/>
              </a:cxn>
              <a:cxn ang="0">
                <a:pos x="514593" y="493819"/>
              </a:cxn>
              <a:cxn ang="0">
                <a:pos x="535385" y="512862"/>
              </a:cxn>
              <a:cxn ang="0">
                <a:pos x="597760" y="521517"/>
              </a:cxn>
              <a:cxn ang="0">
                <a:pos x="609889" y="531905"/>
              </a:cxn>
              <a:cxn ang="0">
                <a:pos x="611188" y="551380"/>
              </a:cxn>
              <a:cxn ang="0">
                <a:pos x="545781" y="603748"/>
              </a:cxn>
              <a:cxn ang="0">
                <a:pos x="548380" y="630582"/>
              </a:cxn>
              <a:cxn ang="0">
                <a:pos x="523690" y="644431"/>
              </a:cxn>
              <a:cxn ang="0">
                <a:pos x="523257" y="712380"/>
              </a:cxn>
              <a:cxn ang="0">
                <a:pos x="431427" y="762584"/>
              </a:cxn>
              <a:cxn ang="0">
                <a:pos x="360822" y="769076"/>
              </a:cxn>
              <a:cxn ang="0">
                <a:pos x="325303" y="717141"/>
              </a:cxn>
              <a:cxn ang="0">
                <a:pos x="302778" y="735318"/>
              </a:cxn>
              <a:cxn ang="0">
                <a:pos x="294548" y="776001"/>
              </a:cxn>
              <a:cxn ang="0">
                <a:pos x="280687" y="775568"/>
              </a:cxn>
            </a:cxnLst>
            <a:rect l="0" t="0" r="0" b="0"/>
            <a:pathLst>
              <a:path w="1411" h="1801">
                <a:moveTo>
                  <a:pt x="648" y="1792"/>
                </a:moveTo>
                <a:cubicBezTo>
                  <a:pt x="641" y="1786"/>
                  <a:pt x="635" y="1782"/>
                  <a:pt x="632" y="1779"/>
                </a:cubicBezTo>
                <a:cubicBezTo>
                  <a:pt x="632" y="1733"/>
                  <a:pt x="632" y="1687"/>
                  <a:pt x="636" y="1641"/>
                </a:cubicBezTo>
                <a:cubicBezTo>
                  <a:pt x="626" y="1631"/>
                  <a:pt x="617" y="1621"/>
                  <a:pt x="607" y="1614"/>
                </a:cubicBezTo>
                <a:cubicBezTo>
                  <a:pt x="502" y="1612"/>
                  <a:pt x="502" y="1608"/>
                  <a:pt x="460" y="1693"/>
                </a:cubicBezTo>
                <a:cubicBezTo>
                  <a:pt x="447" y="1696"/>
                  <a:pt x="437" y="1702"/>
                  <a:pt x="428" y="1708"/>
                </a:cubicBezTo>
                <a:cubicBezTo>
                  <a:pt x="428" y="1682"/>
                  <a:pt x="406" y="1672"/>
                  <a:pt x="383" y="1655"/>
                </a:cubicBezTo>
                <a:cubicBezTo>
                  <a:pt x="377" y="1641"/>
                  <a:pt x="371" y="1631"/>
                  <a:pt x="364" y="1621"/>
                </a:cubicBezTo>
                <a:cubicBezTo>
                  <a:pt x="365" y="1517"/>
                  <a:pt x="320" y="1519"/>
                  <a:pt x="301" y="1459"/>
                </a:cubicBezTo>
                <a:cubicBezTo>
                  <a:pt x="292" y="1453"/>
                  <a:pt x="282" y="1446"/>
                  <a:pt x="276" y="1439"/>
                </a:cubicBezTo>
                <a:cubicBezTo>
                  <a:pt x="276" y="1383"/>
                  <a:pt x="305" y="1381"/>
                  <a:pt x="331" y="1355"/>
                </a:cubicBezTo>
                <a:cubicBezTo>
                  <a:pt x="331" y="1241"/>
                  <a:pt x="223" y="1258"/>
                  <a:pt x="178" y="1220"/>
                </a:cubicBezTo>
                <a:cubicBezTo>
                  <a:pt x="175" y="1204"/>
                  <a:pt x="172" y="1191"/>
                  <a:pt x="172" y="1178"/>
                </a:cubicBezTo>
                <a:cubicBezTo>
                  <a:pt x="166" y="1174"/>
                  <a:pt x="159" y="1171"/>
                  <a:pt x="156" y="1168"/>
                </a:cubicBezTo>
                <a:cubicBezTo>
                  <a:pt x="156" y="1115"/>
                  <a:pt x="211" y="1087"/>
                  <a:pt x="256" y="1072"/>
                </a:cubicBezTo>
                <a:cubicBezTo>
                  <a:pt x="272" y="1049"/>
                  <a:pt x="288" y="1030"/>
                  <a:pt x="304" y="1011"/>
                </a:cubicBezTo>
                <a:cubicBezTo>
                  <a:pt x="305" y="919"/>
                  <a:pt x="283" y="833"/>
                  <a:pt x="235" y="783"/>
                </a:cubicBezTo>
                <a:cubicBezTo>
                  <a:pt x="210" y="782"/>
                  <a:pt x="187" y="782"/>
                  <a:pt x="165" y="781"/>
                </a:cubicBezTo>
                <a:cubicBezTo>
                  <a:pt x="155" y="791"/>
                  <a:pt x="146" y="800"/>
                  <a:pt x="139" y="810"/>
                </a:cubicBezTo>
                <a:cubicBezTo>
                  <a:pt x="129" y="810"/>
                  <a:pt x="123" y="810"/>
                  <a:pt x="117" y="813"/>
                </a:cubicBezTo>
                <a:cubicBezTo>
                  <a:pt x="66" y="769"/>
                  <a:pt x="66" y="697"/>
                  <a:pt x="57" y="661"/>
                </a:cubicBezTo>
                <a:cubicBezTo>
                  <a:pt x="38" y="644"/>
                  <a:pt x="19" y="630"/>
                  <a:pt x="0" y="617"/>
                </a:cubicBezTo>
                <a:cubicBezTo>
                  <a:pt x="0" y="548"/>
                  <a:pt x="83" y="504"/>
                  <a:pt x="128" y="456"/>
                </a:cubicBezTo>
                <a:cubicBezTo>
                  <a:pt x="148" y="368"/>
                  <a:pt x="133" y="293"/>
                  <a:pt x="133" y="217"/>
                </a:cubicBezTo>
                <a:cubicBezTo>
                  <a:pt x="136" y="214"/>
                  <a:pt x="139" y="211"/>
                  <a:pt x="143" y="211"/>
                </a:cubicBezTo>
                <a:cubicBezTo>
                  <a:pt x="152" y="215"/>
                  <a:pt x="162" y="218"/>
                  <a:pt x="174" y="225"/>
                </a:cubicBezTo>
                <a:cubicBezTo>
                  <a:pt x="184" y="245"/>
                  <a:pt x="206" y="344"/>
                  <a:pt x="273" y="368"/>
                </a:cubicBezTo>
                <a:cubicBezTo>
                  <a:pt x="292" y="369"/>
                  <a:pt x="311" y="369"/>
                  <a:pt x="333" y="370"/>
                </a:cubicBezTo>
                <a:cubicBezTo>
                  <a:pt x="378" y="302"/>
                  <a:pt x="366" y="262"/>
                  <a:pt x="401" y="204"/>
                </a:cubicBezTo>
                <a:cubicBezTo>
                  <a:pt x="402" y="191"/>
                  <a:pt x="402" y="178"/>
                  <a:pt x="405" y="165"/>
                </a:cubicBezTo>
                <a:cubicBezTo>
                  <a:pt x="367" y="125"/>
                  <a:pt x="329" y="88"/>
                  <a:pt x="291" y="51"/>
                </a:cubicBezTo>
                <a:cubicBezTo>
                  <a:pt x="291" y="12"/>
                  <a:pt x="323" y="16"/>
                  <a:pt x="342" y="0"/>
                </a:cubicBezTo>
                <a:cubicBezTo>
                  <a:pt x="345" y="0"/>
                  <a:pt x="352" y="0"/>
                  <a:pt x="358" y="0"/>
                </a:cubicBezTo>
                <a:cubicBezTo>
                  <a:pt x="399" y="44"/>
                  <a:pt x="456" y="98"/>
                  <a:pt x="485" y="187"/>
                </a:cubicBezTo>
                <a:cubicBezTo>
                  <a:pt x="500" y="207"/>
                  <a:pt x="516" y="227"/>
                  <a:pt x="535" y="250"/>
                </a:cubicBezTo>
                <a:cubicBezTo>
                  <a:pt x="609" y="265"/>
                  <a:pt x="682" y="284"/>
                  <a:pt x="756" y="302"/>
                </a:cubicBezTo>
                <a:cubicBezTo>
                  <a:pt x="768" y="312"/>
                  <a:pt x="784" y="325"/>
                  <a:pt x="800" y="339"/>
                </a:cubicBezTo>
                <a:cubicBezTo>
                  <a:pt x="835" y="409"/>
                  <a:pt x="853" y="547"/>
                  <a:pt x="952" y="618"/>
                </a:cubicBezTo>
                <a:cubicBezTo>
                  <a:pt x="955" y="624"/>
                  <a:pt x="958" y="631"/>
                  <a:pt x="964" y="641"/>
                </a:cubicBezTo>
                <a:cubicBezTo>
                  <a:pt x="993" y="642"/>
                  <a:pt x="1047" y="646"/>
                  <a:pt x="1086" y="621"/>
                </a:cubicBezTo>
                <a:cubicBezTo>
                  <a:pt x="1093" y="553"/>
                  <a:pt x="1083" y="585"/>
                  <a:pt x="1150" y="577"/>
                </a:cubicBezTo>
                <a:cubicBezTo>
                  <a:pt x="1156" y="587"/>
                  <a:pt x="1194" y="650"/>
                  <a:pt x="1194" y="703"/>
                </a:cubicBezTo>
                <a:cubicBezTo>
                  <a:pt x="1149" y="724"/>
                  <a:pt x="1089" y="720"/>
                  <a:pt x="1057" y="719"/>
                </a:cubicBezTo>
                <a:cubicBezTo>
                  <a:pt x="1044" y="745"/>
                  <a:pt x="1031" y="770"/>
                  <a:pt x="1021" y="796"/>
                </a:cubicBezTo>
                <a:cubicBezTo>
                  <a:pt x="1018" y="819"/>
                  <a:pt x="1014" y="845"/>
                  <a:pt x="1014" y="872"/>
                </a:cubicBezTo>
                <a:cubicBezTo>
                  <a:pt x="982" y="894"/>
                  <a:pt x="985" y="897"/>
                  <a:pt x="985" y="956"/>
                </a:cubicBezTo>
                <a:cubicBezTo>
                  <a:pt x="1026" y="996"/>
                  <a:pt x="1067" y="1040"/>
                  <a:pt x="1112" y="1084"/>
                </a:cubicBezTo>
                <a:cubicBezTo>
                  <a:pt x="1122" y="1087"/>
                  <a:pt x="1173" y="1088"/>
                  <a:pt x="1188" y="1141"/>
                </a:cubicBezTo>
                <a:cubicBezTo>
                  <a:pt x="1204" y="1155"/>
                  <a:pt x="1220" y="1168"/>
                  <a:pt x="1236" y="1185"/>
                </a:cubicBezTo>
                <a:cubicBezTo>
                  <a:pt x="1284" y="1189"/>
                  <a:pt x="1332" y="1197"/>
                  <a:pt x="1380" y="1205"/>
                </a:cubicBezTo>
                <a:cubicBezTo>
                  <a:pt x="1389" y="1212"/>
                  <a:pt x="1399" y="1219"/>
                  <a:pt x="1408" y="1229"/>
                </a:cubicBezTo>
                <a:cubicBezTo>
                  <a:pt x="1408" y="1242"/>
                  <a:pt x="1408" y="1258"/>
                  <a:pt x="1411" y="1274"/>
                </a:cubicBezTo>
                <a:cubicBezTo>
                  <a:pt x="1344" y="1342"/>
                  <a:pt x="1261" y="1290"/>
                  <a:pt x="1260" y="1395"/>
                </a:cubicBezTo>
                <a:cubicBezTo>
                  <a:pt x="1270" y="1415"/>
                  <a:pt x="1276" y="1432"/>
                  <a:pt x="1266" y="1457"/>
                </a:cubicBezTo>
                <a:cubicBezTo>
                  <a:pt x="1241" y="1463"/>
                  <a:pt x="1221" y="1479"/>
                  <a:pt x="1209" y="1489"/>
                </a:cubicBezTo>
                <a:cubicBezTo>
                  <a:pt x="1208" y="1541"/>
                  <a:pt x="1208" y="1594"/>
                  <a:pt x="1208" y="1646"/>
                </a:cubicBezTo>
                <a:cubicBezTo>
                  <a:pt x="1146" y="1736"/>
                  <a:pt x="1086" y="1748"/>
                  <a:pt x="996" y="1762"/>
                </a:cubicBezTo>
                <a:cubicBezTo>
                  <a:pt x="929" y="1783"/>
                  <a:pt x="881" y="1801"/>
                  <a:pt x="833" y="1777"/>
                </a:cubicBezTo>
                <a:cubicBezTo>
                  <a:pt x="785" y="1727"/>
                  <a:pt x="776" y="1684"/>
                  <a:pt x="751" y="1657"/>
                </a:cubicBezTo>
                <a:cubicBezTo>
                  <a:pt x="709" y="1660"/>
                  <a:pt x="719" y="1660"/>
                  <a:pt x="699" y="1699"/>
                </a:cubicBezTo>
                <a:cubicBezTo>
                  <a:pt x="693" y="1728"/>
                  <a:pt x="686" y="1760"/>
                  <a:pt x="680" y="1793"/>
                </a:cubicBezTo>
                <a:cubicBezTo>
                  <a:pt x="667" y="1793"/>
                  <a:pt x="657" y="1792"/>
                  <a:pt x="648" y="1792"/>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19" name="Freeform 20"/>
          <p:cNvSpPr/>
          <p:nvPr/>
        </p:nvSpPr>
        <p:spPr>
          <a:xfrm>
            <a:off x="6788150" y="3844925"/>
            <a:ext cx="722313" cy="731838"/>
          </a:xfrm>
          <a:custGeom>
            <a:avLst/>
            <a:gdLst/>
            <a:ahLst/>
            <a:cxnLst>
              <a:cxn ang="0">
                <a:pos x="456152" y="731838"/>
              </a:cxn>
              <a:cxn ang="0">
                <a:pos x="412008" y="721012"/>
              </a:cxn>
              <a:cxn ang="0">
                <a:pos x="412008" y="703690"/>
              </a:cxn>
              <a:cxn ang="0">
                <a:pos x="459182" y="673811"/>
              </a:cxn>
              <a:cxn ang="0">
                <a:pos x="471732" y="656922"/>
              </a:cxn>
              <a:cxn ang="0">
                <a:pos x="397294" y="601493"/>
              </a:cxn>
              <a:cxn ang="0">
                <a:pos x="364402" y="569448"/>
              </a:cxn>
              <a:cxn ang="0">
                <a:pos x="315065" y="532639"/>
              </a:cxn>
              <a:cxn ang="0">
                <a:pos x="284770" y="496264"/>
              </a:cxn>
              <a:cxn ang="0">
                <a:pos x="301649" y="451661"/>
              </a:cxn>
              <a:cxn ang="0">
                <a:pos x="311603" y="424812"/>
              </a:cxn>
              <a:cxn ang="0">
                <a:pos x="376520" y="412254"/>
              </a:cxn>
              <a:cxn ang="0">
                <a:pos x="350553" y="335173"/>
              </a:cxn>
              <a:cxn ang="0">
                <a:pos x="307708" y="339504"/>
              </a:cxn>
              <a:cxn ang="0">
                <a:pos x="303380" y="362022"/>
              </a:cxn>
              <a:cxn ang="0">
                <a:pos x="274384" y="365919"/>
              </a:cxn>
              <a:cxn ang="0">
                <a:pos x="252312" y="343834"/>
              </a:cxn>
              <a:cxn ang="0">
                <a:pos x="193886" y="224748"/>
              </a:cxn>
              <a:cxn ang="0">
                <a:pos x="134162" y="209158"/>
              </a:cxn>
              <a:cxn ang="0">
                <a:pos x="84825" y="192270"/>
              </a:cxn>
              <a:cxn ang="0">
                <a:pos x="73573" y="179279"/>
              </a:cxn>
              <a:cxn ang="0">
                <a:pos x="9088" y="86608"/>
              </a:cxn>
              <a:cxn ang="0">
                <a:pos x="32891" y="48934"/>
              </a:cxn>
              <a:cxn ang="0">
                <a:pos x="48039" y="64956"/>
              </a:cxn>
              <a:cxn ang="0">
                <a:pos x="48039" y="69286"/>
              </a:cxn>
              <a:cxn ang="0">
                <a:pos x="87855" y="115622"/>
              </a:cxn>
              <a:cxn ang="0">
                <a:pos x="155369" y="130345"/>
              </a:cxn>
              <a:cxn ang="0">
                <a:pos x="220719" y="102197"/>
              </a:cxn>
              <a:cxn ang="0">
                <a:pos x="242791" y="103930"/>
              </a:cxn>
              <a:cxn ang="0">
                <a:pos x="272220" y="67987"/>
              </a:cxn>
              <a:cxn ang="0">
                <a:pos x="319393" y="866"/>
              </a:cxn>
              <a:cxn ang="0">
                <a:pos x="320691" y="36375"/>
              </a:cxn>
              <a:cxn ang="0">
                <a:pos x="363104" y="71452"/>
              </a:cxn>
              <a:cxn ang="0">
                <a:pos x="454421" y="123416"/>
              </a:cxn>
              <a:cxn ang="0">
                <a:pos x="551364" y="301829"/>
              </a:cxn>
              <a:cxn ang="0">
                <a:pos x="577331" y="376312"/>
              </a:cxn>
              <a:cxn ang="0">
                <a:pos x="699808" y="455991"/>
              </a:cxn>
              <a:cxn ang="0">
                <a:pos x="699808" y="464219"/>
              </a:cxn>
              <a:cxn ang="0">
                <a:pos x="624937" y="468116"/>
              </a:cxn>
              <a:cxn ang="0">
                <a:pos x="624937" y="496697"/>
              </a:cxn>
              <a:cxn ang="0">
                <a:pos x="669081" y="514452"/>
              </a:cxn>
              <a:cxn ang="0">
                <a:pos x="666051" y="549961"/>
              </a:cxn>
              <a:cxn ang="0">
                <a:pos x="718418" y="576810"/>
              </a:cxn>
              <a:cxn ang="0">
                <a:pos x="722313" y="585470"/>
              </a:cxn>
              <a:cxn ang="0">
                <a:pos x="666917" y="640900"/>
              </a:cxn>
              <a:cxn ang="0">
                <a:pos x="666917" y="647828"/>
              </a:cxn>
              <a:cxn ang="0">
                <a:pos x="601567" y="701525"/>
              </a:cxn>
              <a:cxn ang="0">
                <a:pos x="555692" y="715816"/>
              </a:cxn>
              <a:cxn ang="0">
                <a:pos x="553095" y="723177"/>
              </a:cxn>
              <a:cxn ang="0">
                <a:pos x="486880" y="717115"/>
              </a:cxn>
              <a:cxn ang="0">
                <a:pos x="456152" y="731838"/>
              </a:cxn>
            </a:cxnLst>
            <a:rect l="0" t="0" r="0" b="0"/>
            <a:pathLst>
              <a:path w="1669" h="1690">
                <a:moveTo>
                  <a:pt x="1054" y="1690"/>
                </a:moveTo>
                <a:cubicBezTo>
                  <a:pt x="1000" y="1666"/>
                  <a:pt x="977" y="1669"/>
                  <a:pt x="952" y="1665"/>
                </a:cubicBezTo>
                <a:cubicBezTo>
                  <a:pt x="952" y="1652"/>
                  <a:pt x="952" y="1638"/>
                  <a:pt x="952" y="1625"/>
                </a:cubicBezTo>
                <a:cubicBezTo>
                  <a:pt x="885" y="1601"/>
                  <a:pt x="1045" y="1562"/>
                  <a:pt x="1061" y="1556"/>
                </a:cubicBezTo>
                <a:cubicBezTo>
                  <a:pt x="1071" y="1543"/>
                  <a:pt x="1081" y="1530"/>
                  <a:pt x="1090" y="1517"/>
                </a:cubicBezTo>
                <a:cubicBezTo>
                  <a:pt x="1091" y="1373"/>
                  <a:pt x="998" y="1394"/>
                  <a:pt x="918" y="1389"/>
                </a:cubicBezTo>
                <a:cubicBezTo>
                  <a:pt x="867" y="1374"/>
                  <a:pt x="852" y="1331"/>
                  <a:pt x="842" y="1315"/>
                </a:cubicBezTo>
                <a:cubicBezTo>
                  <a:pt x="782" y="1287"/>
                  <a:pt x="743" y="1257"/>
                  <a:pt x="728" y="1230"/>
                </a:cubicBezTo>
                <a:cubicBezTo>
                  <a:pt x="670" y="1193"/>
                  <a:pt x="667" y="1176"/>
                  <a:pt x="658" y="1146"/>
                </a:cubicBezTo>
                <a:cubicBezTo>
                  <a:pt x="706" y="1118"/>
                  <a:pt x="693" y="1069"/>
                  <a:pt x="697" y="1043"/>
                </a:cubicBezTo>
                <a:cubicBezTo>
                  <a:pt x="703" y="1020"/>
                  <a:pt x="710" y="1000"/>
                  <a:pt x="720" y="981"/>
                </a:cubicBezTo>
                <a:cubicBezTo>
                  <a:pt x="761" y="982"/>
                  <a:pt x="812" y="996"/>
                  <a:pt x="870" y="952"/>
                </a:cubicBezTo>
                <a:cubicBezTo>
                  <a:pt x="870" y="873"/>
                  <a:pt x="848" y="801"/>
                  <a:pt x="810" y="774"/>
                </a:cubicBezTo>
                <a:cubicBezTo>
                  <a:pt x="753" y="772"/>
                  <a:pt x="740" y="772"/>
                  <a:pt x="711" y="784"/>
                </a:cubicBezTo>
                <a:cubicBezTo>
                  <a:pt x="708" y="801"/>
                  <a:pt x="705" y="817"/>
                  <a:pt x="701" y="836"/>
                </a:cubicBezTo>
                <a:cubicBezTo>
                  <a:pt x="679" y="839"/>
                  <a:pt x="656" y="842"/>
                  <a:pt x="634" y="845"/>
                </a:cubicBezTo>
                <a:cubicBezTo>
                  <a:pt x="618" y="808"/>
                  <a:pt x="606" y="811"/>
                  <a:pt x="583" y="794"/>
                </a:cubicBezTo>
                <a:cubicBezTo>
                  <a:pt x="523" y="681"/>
                  <a:pt x="501" y="589"/>
                  <a:pt x="448" y="519"/>
                </a:cubicBezTo>
                <a:cubicBezTo>
                  <a:pt x="397" y="482"/>
                  <a:pt x="342" y="487"/>
                  <a:pt x="310" y="483"/>
                </a:cubicBezTo>
                <a:cubicBezTo>
                  <a:pt x="272" y="469"/>
                  <a:pt x="234" y="455"/>
                  <a:pt x="196" y="444"/>
                </a:cubicBezTo>
                <a:cubicBezTo>
                  <a:pt x="186" y="434"/>
                  <a:pt x="177" y="424"/>
                  <a:pt x="170" y="414"/>
                </a:cubicBezTo>
                <a:cubicBezTo>
                  <a:pt x="139" y="328"/>
                  <a:pt x="69" y="238"/>
                  <a:pt x="21" y="200"/>
                </a:cubicBezTo>
                <a:cubicBezTo>
                  <a:pt x="22" y="145"/>
                  <a:pt x="0" y="59"/>
                  <a:pt x="76" y="113"/>
                </a:cubicBezTo>
                <a:cubicBezTo>
                  <a:pt x="82" y="127"/>
                  <a:pt x="92" y="140"/>
                  <a:pt x="111" y="150"/>
                </a:cubicBezTo>
                <a:cubicBezTo>
                  <a:pt x="111" y="153"/>
                  <a:pt x="111" y="157"/>
                  <a:pt x="111" y="160"/>
                </a:cubicBezTo>
                <a:cubicBezTo>
                  <a:pt x="140" y="180"/>
                  <a:pt x="165" y="204"/>
                  <a:pt x="203" y="267"/>
                </a:cubicBezTo>
                <a:cubicBezTo>
                  <a:pt x="235" y="284"/>
                  <a:pt x="289" y="292"/>
                  <a:pt x="359" y="301"/>
                </a:cubicBezTo>
                <a:cubicBezTo>
                  <a:pt x="411" y="285"/>
                  <a:pt x="447" y="136"/>
                  <a:pt x="510" y="236"/>
                </a:cubicBezTo>
                <a:cubicBezTo>
                  <a:pt x="526" y="236"/>
                  <a:pt x="542" y="236"/>
                  <a:pt x="561" y="240"/>
                </a:cubicBezTo>
                <a:cubicBezTo>
                  <a:pt x="584" y="211"/>
                  <a:pt x="606" y="182"/>
                  <a:pt x="629" y="157"/>
                </a:cubicBezTo>
                <a:cubicBezTo>
                  <a:pt x="642" y="82"/>
                  <a:pt x="649" y="0"/>
                  <a:pt x="738" y="2"/>
                </a:cubicBezTo>
                <a:cubicBezTo>
                  <a:pt x="738" y="28"/>
                  <a:pt x="738" y="55"/>
                  <a:pt x="741" y="84"/>
                </a:cubicBezTo>
                <a:cubicBezTo>
                  <a:pt x="773" y="111"/>
                  <a:pt x="804" y="138"/>
                  <a:pt x="839" y="165"/>
                </a:cubicBezTo>
                <a:cubicBezTo>
                  <a:pt x="897" y="186"/>
                  <a:pt x="960" y="244"/>
                  <a:pt x="1050" y="285"/>
                </a:cubicBezTo>
                <a:cubicBezTo>
                  <a:pt x="1110" y="411"/>
                  <a:pt x="1179" y="547"/>
                  <a:pt x="1274" y="697"/>
                </a:cubicBezTo>
                <a:cubicBezTo>
                  <a:pt x="1274" y="736"/>
                  <a:pt x="1289" y="809"/>
                  <a:pt x="1334" y="869"/>
                </a:cubicBezTo>
                <a:cubicBezTo>
                  <a:pt x="1439" y="927"/>
                  <a:pt x="1502" y="961"/>
                  <a:pt x="1617" y="1053"/>
                </a:cubicBezTo>
                <a:cubicBezTo>
                  <a:pt x="1617" y="1059"/>
                  <a:pt x="1617" y="1066"/>
                  <a:pt x="1617" y="1072"/>
                </a:cubicBezTo>
                <a:cubicBezTo>
                  <a:pt x="1588" y="1101"/>
                  <a:pt x="1457" y="1081"/>
                  <a:pt x="1444" y="1081"/>
                </a:cubicBezTo>
                <a:cubicBezTo>
                  <a:pt x="1444" y="1101"/>
                  <a:pt x="1444" y="1124"/>
                  <a:pt x="1444" y="1147"/>
                </a:cubicBezTo>
                <a:cubicBezTo>
                  <a:pt x="1476" y="1160"/>
                  <a:pt x="1511" y="1174"/>
                  <a:pt x="1546" y="1188"/>
                </a:cubicBezTo>
                <a:cubicBezTo>
                  <a:pt x="1533" y="1214"/>
                  <a:pt x="1526" y="1227"/>
                  <a:pt x="1539" y="1270"/>
                </a:cubicBezTo>
                <a:cubicBezTo>
                  <a:pt x="1577" y="1291"/>
                  <a:pt x="1619" y="1311"/>
                  <a:pt x="1660" y="1332"/>
                </a:cubicBezTo>
                <a:cubicBezTo>
                  <a:pt x="1663" y="1339"/>
                  <a:pt x="1666" y="1345"/>
                  <a:pt x="1669" y="1352"/>
                </a:cubicBezTo>
                <a:cubicBezTo>
                  <a:pt x="1669" y="1421"/>
                  <a:pt x="1599" y="1445"/>
                  <a:pt x="1541" y="1480"/>
                </a:cubicBezTo>
                <a:cubicBezTo>
                  <a:pt x="1541" y="1483"/>
                  <a:pt x="1541" y="1490"/>
                  <a:pt x="1541" y="1496"/>
                </a:cubicBezTo>
                <a:cubicBezTo>
                  <a:pt x="1512" y="1495"/>
                  <a:pt x="1419" y="1598"/>
                  <a:pt x="1390" y="1620"/>
                </a:cubicBezTo>
                <a:cubicBezTo>
                  <a:pt x="1355" y="1629"/>
                  <a:pt x="1320" y="1641"/>
                  <a:pt x="1284" y="1653"/>
                </a:cubicBezTo>
                <a:cubicBezTo>
                  <a:pt x="1281" y="1657"/>
                  <a:pt x="1278" y="1663"/>
                  <a:pt x="1278" y="1670"/>
                </a:cubicBezTo>
                <a:cubicBezTo>
                  <a:pt x="1227" y="1665"/>
                  <a:pt x="1176" y="1660"/>
                  <a:pt x="1125" y="1656"/>
                </a:cubicBezTo>
                <a:cubicBezTo>
                  <a:pt x="1099" y="1665"/>
                  <a:pt x="1076" y="1678"/>
                  <a:pt x="1054" y="1690"/>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0" name="Freeform 21"/>
          <p:cNvSpPr/>
          <p:nvPr/>
        </p:nvSpPr>
        <p:spPr>
          <a:xfrm>
            <a:off x="6057900" y="3705225"/>
            <a:ext cx="736600" cy="736600"/>
          </a:xfrm>
          <a:custGeom>
            <a:avLst/>
            <a:gdLst/>
            <a:ahLst/>
            <a:cxnLst>
              <a:cxn ang="0">
                <a:pos x="627410" y="736600"/>
              </a:cxn>
              <a:cxn ang="0">
                <a:pos x="569348" y="726640"/>
              </a:cxn>
              <a:cxn ang="0">
                <a:pos x="523853" y="701524"/>
              </a:cxn>
              <a:cxn ang="0">
                <a:pos x="436760" y="679439"/>
              </a:cxn>
              <a:cxn ang="0">
                <a:pos x="413363" y="641764"/>
              </a:cxn>
              <a:cxn ang="0">
                <a:pos x="369167" y="612318"/>
              </a:cxn>
              <a:cxn ang="0">
                <a:pos x="210148" y="604090"/>
              </a:cxn>
              <a:cxn ang="0">
                <a:pos x="109190" y="549094"/>
              </a:cxn>
              <a:cxn ang="0">
                <a:pos x="77560" y="513152"/>
              </a:cxn>
              <a:cxn ang="0">
                <a:pos x="22965" y="385405"/>
              </a:cxn>
              <a:cxn ang="0">
                <a:pos x="1300" y="320882"/>
              </a:cxn>
              <a:cxn ang="0">
                <a:pos x="433" y="269784"/>
              </a:cxn>
              <a:cxn ang="0">
                <a:pos x="65427" y="236006"/>
              </a:cxn>
              <a:cxn ang="0">
                <a:pos x="87525" y="225180"/>
              </a:cxn>
              <a:cxn ang="0">
                <a:pos x="180684" y="189238"/>
              </a:cxn>
              <a:cxn ang="0">
                <a:pos x="273409" y="168885"/>
              </a:cxn>
              <a:cxn ang="0">
                <a:pos x="340569" y="108260"/>
              </a:cxn>
              <a:cxn ang="0">
                <a:pos x="375666" y="0"/>
              </a:cxn>
              <a:cxn ang="0">
                <a:pos x="444560" y="17322"/>
              </a:cxn>
              <a:cxn ang="0">
                <a:pos x="547250" y="19920"/>
              </a:cxn>
              <a:cxn ang="0">
                <a:pos x="563716" y="45902"/>
              </a:cxn>
              <a:cxn ang="0">
                <a:pos x="578448" y="114322"/>
              </a:cxn>
              <a:cxn ang="0">
                <a:pos x="536418" y="162823"/>
              </a:cxn>
              <a:cxn ang="0">
                <a:pos x="521253" y="168019"/>
              </a:cxn>
              <a:cxn ang="0">
                <a:pos x="521253" y="177979"/>
              </a:cxn>
              <a:cxn ang="0">
                <a:pos x="568049" y="214788"/>
              </a:cxn>
              <a:cxn ang="0">
                <a:pos x="571082" y="222149"/>
              </a:cxn>
              <a:cxn ang="0">
                <a:pos x="671606" y="258525"/>
              </a:cxn>
              <a:cxn ang="0">
                <a:pos x="700637" y="283208"/>
              </a:cxn>
              <a:cxn ang="0">
                <a:pos x="736600" y="312654"/>
              </a:cxn>
              <a:cxn ang="0">
                <a:pos x="734867" y="325213"/>
              </a:cxn>
              <a:cxn ang="0">
                <a:pos x="715369" y="387137"/>
              </a:cxn>
              <a:cxn ang="0">
                <a:pos x="693271" y="381075"/>
              </a:cxn>
              <a:cxn ang="0">
                <a:pos x="621344" y="319583"/>
              </a:cxn>
              <a:cxn ang="0">
                <a:pos x="623944" y="413120"/>
              </a:cxn>
              <a:cxn ang="0">
                <a:pos x="562416" y="482839"/>
              </a:cxn>
              <a:cxn ang="0">
                <a:pos x="562416" y="512286"/>
              </a:cxn>
              <a:cxn ang="0">
                <a:pos x="589713" y="534371"/>
              </a:cxn>
              <a:cxn ang="0">
                <a:pos x="603145" y="584170"/>
              </a:cxn>
              <a:cxn ang="0">
                <a:pos x="637809" y="607987"/>
              </a:cxn>
              <a:cxn ang="0">
                <a:pos x="673772" y="594563"/>
              </a:cxn>
              <a:cxn ang="0">
                <a:pos x="689804" y="684202"/>
              </a:cxn>
              <a:cxn ang="0">
                <a:pos x="644308" y="710185"/>
              </a:cxn>
              <a:cxn ang="0">
                <a:pos x="627410" y="736600"/>
              </a:cxn>
            </a:cxnLst>
            <a:rect l="0" t="0" r="0" b="0"/>
            <a:pathLst>
              <a:path w="1700" h="1701">
                <a:moveTo>
                  <a:pt x="1448" y="1701"/>
                </a:moveTo>
                <a:cubicBezTo>
                  <a:pt x="1403" y="1693"/>
                  <a:pt x="1359" y="1686"/>
                  <a:pt x="1314" y="1678"/>
                </a:cubicBezTo>
                <a:cubicBezTo>
                  <a:pt x="1279" y="1658"/>
                  <a:pt x="1244" y="1637"/>
                  <a:pt x="1209" y="1620"/>
                </a:cubicBezTo>
                <a:cubicBezTo>
                  <a:pt x="1091" y="1617"/>
                  <a:pt x="1062" y="1616"/>
                  <a:pt x="1008" y="1569"/>
                </a:cubicBezTo>
                <a:cubicBezTo>
                  <a:pt x="989" y="1539"/>
                  <a:pt x="970" y="1509"/>
                  <a:pt x="954" y="1482"/>
                </a:cubicBezTo>
                <a:cubicBezTo>
                  <a:pt x="919" y="1459"/>
                  <a:pt x="884" y="1435"/>
                  <a:pt x="852" y="1414"/>
                </a:cubicBezTo>
                <a:cubicBezTo>
                  <a:pt x="728" y="1408"/>
                  <a:pt x="606" y="1402"/>
                  <a:pt x="485" y="1395"/>
                </a:cubicBezTo>
                <a:cubicBezTo>
                  <a:pt x="408" y="1361"/>
                  <a:pt x="274" y="1315"/>
                  <a:pt x="252" y="1268"/>
                </a:cubicBezTo>
                <a:cubicBezTo>
                  <a:pt x="198" y="1234"/>
                  <a:pt x="192" y="1211"/>
                  <a:pt x="179" y="1185"/>
                </a:cubicBezTo>
                <a:cubicBezTo>
                  <a:pt x="161" y="1050"/>
                  <a:pt x="94" y="970"/>
                  <a:pt x="53" y="890"/>
                </a:cubicBezTo>
                <a:cubicBezTo>
                  <a:pt x="34" y="840"/>
                  <a:pt x="19" y="791"/>
                  <a:pt x="3" y="741"/>
                </a:cubicBezTo>
                <a:cubicBezTo>
                  <a:pt x="0" y="702"/>
                  <a:pt x="0" y="663"/>
                  <a:pt x="1" y="623"/>
                </a:cubicBezTo>
                <a:cubicBezTo>
                  <a:pt x="52" y="625"/>
                  <a:pt x="109" y="580"/>
                  <a:pt x="151" y="545"/>
                </a:cubicBezTo>
                <a:cubicBezTo>
                  <a:pt x="167" y="536"/>
                  <a:pt x="183" y="526"/>
                  <a:pt x="202" y="520"/>
                </a:cubicBezTo>
                <a:cubicBezTo>
                  <a:pt x="282" y="516"/>
                  <a:pt x="350" y="491"/>
                  <a:pt x="417" y="437"/>
                </a:cubicBezTo>
                <a:cubicBezTo>
                  <a:pt x="478" y="432"/>
                  <a:pt x="558" y="408"/>
                  <a:pt x="631" y="390"/>
                </a:cubicBezTo>
                <a:cubicBezTo>
                  <a:pt x="692" y="353"/>
                  <a:pt x="740" y="301"/>
                  <a:pt x="786" y="250"/>
                </a:cubicBezTo>
                <a:cubicBezTo>
                  <a:pt x="866" y="197"/>
                  <a:pt x="863" y="72"/>
                  <a:pt x="867" y="0"/>
                </a:cubicBezTo>
                <a:cubicBezTo>
                  <a:pt x="918" y="11"/>
                  <a:pt x="972" y="26"/>
                  <a:pt x="1026" y="40"/>
                </a:cubicBezTo>
                <a:cubicBezTo>
                  <a:pt x="1103" y="42"/>
                  <a:pt x="1183" y="44"/>
                  <a:pt x="1263" y="46"/>
                </a:cubicBezTo>
                <a:cubicBezTo>
                  <a:pt x="1275" y="66"/>
                  <a:pt x="1288" y="86"/>
                  <a:pt x="1301" y="106"/>
                </a:cubicBezTo>
                <a:cubicBezTo>
                  <a:pt x="1329" y="126"/>
                  <a:pt x="1377" y="200"/>
                  <a:pt x="1335" y="264"/>
                </a:cubicBezTo>
                <a:cubicBezTo>
                  <a:pt x="1274" y="295"/>
                  <a:pt x="1252" y="308"/>
                  <a:pt x="1238" y="376"/>
                </a:cubicBezTo>
                <a:cubicBezTo>
                  <a:pt x="1226" y="379"/>
                  <a:pt x="1213" y="382"/>
                  <a:pt x="1203" y="388"/>
                </a:cubicBezTo>
                <a:cubicBezTo>
                  <a:pt x="1203" y="395"/>
                  <a:pt x="1203" y="402"/>
                  <a:pt x="1203" y="411"/>
                </a:cubicBezTo>
                <a:cubicBezTo>
                  <a:pt x="1238" y="438"/>
                  <a:pt x="1273" y="466"/>
                  <a:pt x="1311" y="496"/>
                </a:cubicBezTo>
                <a:cubicBezTo>
                  <a:pt x="1311" y="499"/>
                  <a:pt x="1314" y="506"/>
                  <a:pt x="1318" y="513"/>
                </a:cubicBezTo>
                <a:cubicBezTo>
                  <a:pt x="1365" y="550"/>
                  <a:pt x="1457" y="667"/>
                  <a:pt x="1550" y="597"/>
                </a:cubicBezTo>
                <a:cubicBezTo>
                  <a:pt x="1573" y="601"/>
                  <a:pt x="1589" y="614"/>
                  <a:pt x="1617" y="654"/>
                </a:cubicBezTo>
                <a:cubicBezTo>
                  <a:pt x="1642" y="675"/>
                  <a:pt x="1671" y="698"/>
                  <a:pt x="1700" y="722"/>
                </a:cubicBezTo>
                <a:cubicBezTo>
                  <a:pt x="1696" y="732"/>
                  <a:pt x="1696" y="741"/>
                  <a:pt x="1696" y="751"/>
                </a:cubicBezTo>
                <a:cubicBezTo>
                  <a:pt x="1667" y="780"/>
                  <a:pt x="1667" y="852"/>
                  <a:pt x="1651" y="894"/>
                </a:cubicBezTo>
                <a:cubicBezTo>
                  <a:pt x="1632" y="887"/>
                  <a:pt x="1616" y="883"/>
                  <a:pt x="1600" y="880"/>
                </a:cubicBezTo>
                <a:cubicBezTo>
                  <a:pt x="1536" y="790"/>
                  <a:pt x="1537" y="708"/>
                  <a:pt x="1434" y="738"/>
                </a:cubicBezTo>
                <a:cubicBezTo>
                  <a:pt x="1434" y="810"/>
                  <a:pt x="1437" y="882"/>
                  <a:pt x="1440" y="954"/>
                </a:cubicBezTo>
                <a:cubicBezTo>
                  <a:pt x="1417" y="1009"/>
                  <a:pt x="1346" y="1076"/>
                  <a:pt x="1298" y="1115"/>
                </a:cubicBezTo>
                <a:cubicBezTo>
                  <a:pt x="1298" y="1137"/>
                  <a:pt x="1298" y="1160"/>
                  <a:pt x="1298" y="1183"/>
                </a:cubicBezTo>
                <a:cubicBezTo>
                  <a:pt x="1313" y="1200"/>
                  <a:pt x="1323" y="1213"/>
                  <a:pt x="1361" y="1234"/>
                </a:cubicBezTo>
                <a:cubicBezTo>
                  <a:pt x="1371" y="1270"/>
                  <a:pt x="1380" y="1310"/>
                  <a:pt x="1392" y="1349"/>
                </a:cubicBezTo>
                <a:cubicBezTo>
                  <a:pt x="1396" y="1359"/>
                  <a:pt x="1415" y="1402"/>
                  <a:pt x="1472" y="1404"/>
                </a:cubicBezTo>
                <a:cubicBezTo>
                  <a:pt x="1504" y="1372"/>
                  <a:pt x="1501" y="1362"/>
                  <a:pt x="1555" y="1373"/>
                </a:cubicBezTo>
                <a:cubicBezTo>
                  <a:pt x="1571" y="1410"/>
                  <a:pt x="1628" y="1509"/>
                  <a:pt x="1592" y="1580"/>
                </a:cubicBezTo>
                <a:cubicBezTo>
                  <a:pt x="1560" y="1580"/>
                  <a:pt x="1499" y="1627"/>
                  <a:pt x="1487" y="1640"/>
                </a:cubicBezTo>
                <a:cubicBezTo>
                  <a:pt x="1474" y="1659"/>
                  <a:pt x="1461" y="1679"/>
                  <a:pt x="1448" y="1701"/>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1" name="Freeform 22"/>
          <p:cNvSpPr/>
          <p:nvPr/>
        </p:nvSpPr>
        <p:spPr>
          <a:xfrm>
            <a:off x="5470525" y="3224213"/>
            <a:ext cx="649288" cy="1195387"/>
          </a:xfrm>
          <a:custGeom>
            <a:avLst/>
            <a:gdLst/>
            <a:ahLst/>
            <a:cxnLst>
              <a:cxn ang="0">
                <a:pos x="454242" y="1194955"/>
              </a:cxn>
              <a:cxn ang="0">
                <a:pos x="368855" y="1130445"/>
              </a:cxn>
              <a:cxn ang="0">
                <a:pos x="335480" y="1118322"/>
              </a:cxn>
              <a:cxn ang="0">
                <a:pos x="240124" y="1130012"/>
              </a:cxn>
              <a:cxn ang="0">
                <a:pos x="195913" y="1103169"/>
              </a:cxn>
              <a:cxn ang="0">
                <a:pos x="132198" y="1066367"/>
              </a:cxn>
              <a:cxn ang="0">
                <a:pos x="75418" y="1065069"/>
              </a:cxn>
              <a:cxn ang="0">
                <a:pos x="17337" y="1043421"/>
              </a:cxn>
              <a:cxn ang="0">
                <a:pos x="28607" y="1008352"/>
              </a:cxn>
              <a:cxn ang="0">
                <a:pos x="13870" y="964190"/>
              </a:cxn>
              <a:cxn ang="0">
                <a:pos x="4334" y="936914"/>
              </a:cxn>
              <a:cxn ang="0">
                <a:pos x="78885" y="937347"/>
              </a:cxn>
              <a:cxn ang="0">
                <a:pos x="89288" y="838633"/>
              </a:cxn>
              <a:cxn ang="0">
                <a:pos x="71517" y="799667"/>
              </a:cxn>
              <a:cxn ang="0">
                <a:pos x="142601" y="702253"/>
              </a:cxn>
              <a:cxn ang="0">
                <a:pos x="203715" y="735157"/>
              </a:cxn>
              <a:cxn ang="0">
                <a:pos x="231455" y="727364"/>
              </a:cxn>
              <a:cxn ang="0">
                <a:pos x="231455" y="670647"/>
              </a:cxn>
              <a:cxn ang="0">
                <a:pos x="288235" y="666317"/>
              </a:cxn>
              <a:cxn ang="0">
                <a:pos x="322910" y="667183"/>
              </a:cxn>
              <a:cxn ang="0">
                <a:pos x="329412" y="553749"/>
              </a:cxn>
              <a:cxn ang="0">
                <a:pos x="344582" y="511752"/>
              </a:cxn>
              <a:cxn ang="0">
                <a:pos x="345016" y="484909"/>
              </a:cxn>
              <a:cxn ang="0">
                <a:pos x="321177" y="481446"/>
              </a:cxn>
              <a:cxn ang="0">
                <a:pos x="255294" y="432955"/>
              </a:cxn>
              <a:cxn ang="0">
                <a:pos x="172074" y="400916"/>
              </a:cxn>
              <a:cxn ang="0">
                <a:pos x="185077" y="367146"/>
              </a:cxn>
              <a:cxn ang="0">
                <a:pos x="178142" y="319088"/>
              </a:cxn>
              <a:cxn ang="0">
                <a:pos x="203282" y="288348"/>
              </a:cxn>
              <a:cxn ang="0">
                <a:pos x="249226" y="296574"/>
              </a:cxn>
              <a:cxn ang="0">
                <a:pos x="354118" y="303501"/>
              </a:cxn>
              <a:cxn ang="0">
                <a:pos x="374489" y="187902"/>
              </a:cxn>
              <a:cxn ang="0">
                <a:pos x="407864" y="136381"/>
              </a:cxn>
              <a:cxn ang="0">
                <a:pos x="449907" y="77499"/>
              </a:cxn>
              <a:cxn ang="0">
                <a:pos x="488483" y="48924"/>
              </a:cxn>
              <a:cxn ang="0">
                <a:pos x="513622" y="12556"/>
              </a:cxn>
              <a:cxn ang="0">
                <a:pos x="541362" y="34636"/>
              </a:cxn>
              <a:cxn ang="0">
                <a:pos x="549598" y="34636"/>
              </a:cxn>
              <a:cxn ang="0">
                <a:pos x="576037" y="0"/>
              </a:cxn>
              <a:cxn ang="0">
                <a:pos x="620248" y="38100"/>
              </a:cxn>
              <a:cxn ang="0">
                <a:pos x="603344" y="68840"/>
              </a:cxn>
              <a:cxn ang="0">
                <a:pos x="566935" y="170151"/>
              </a:cxn>
              <a:cxn ang="0">
                <a:pos x="574303" y="306099"/>
              </a:cxn>
              <a:cxn ang="0">
                <a:pos x="532260" y="403081"/>
              </a:cxn>
              <a:cxn ang="0">
                <a:pos x="531827" y="514783"/>
              </a:cxn>
              <a:cxn ang="0">
                <a:pos x="557399" y="610466"/>
              </a:cxn>
              <a:cxn ang="0">
                <a:pos x="551331" y="723900"/>
              </a:cxn>
              <a:cxn ang="0">
                <a:pos x="577338" y="764165"/>
              </a:cxn>
              <a:cxn ang="0">
                <a:pos x="574303" y="809625"/>
              </a:cxn>
              <a:cxn ang="0">
                <a:pos x="605511" y="889722"/>
              </a:cxn>
              <a:cxn ang="0">
                <a:pos x="649288" y="988436"/>
              </a:cxn>
              <a:cxn ang="0">
                <a:pos x="612012" y="980642"/>
              </a:cxn>
              <a:cxn ang="0">
                <a:pos x="472012" y="984106"/>
              </a:cxn>
              <a:cxn ang="0">
                <a:pos x="470712" y="999692"/>
              </a:cxn>
              <a:cxn ang="0">
                <a:pos x="521424" y="1045153"/>
              </a:cxn>
              <a:cxn ang="0">
                <a:pos x="527059" y="1066367"/>
              </a:cxn>
              <a:cxn ang="0">
                <a:pos x="462910" y="1113127"/>
              </a:cxn>
              <a:cxn ang="0">
                <a:pos x="463777" y="1195388"/>
              </a:cxn>
              <a:cxn ang="0">
                <a:pos x="454242" y="1194955"/>
              </a:cxn>
            </a:cxnLst>
            <a:rect l="0" t="0" r="0" b="0"/>
            <a:pathLst>
              <a:path w="1498" h="2761">
                <a:moveTo>
                  <a:pt x="1048" y="2760"/>
                </a:moveTo>
                <a:cubicBezTo>
                  <a:pt x="933" y="2715"/>
                  <a:pt x="911" y="2665"/>
                  <a:pt x="851" y="2611"/>
                </a:cubicBezTo>
                <a:cubicBezTo>
                  <a:pt x="825" y="2600"/>
                  <a:pt x="800" y="2590"/>
                  <a:pt x="774" y="2583"/>
                </a:cubicBezTo>
                <a:cubicBezTo>
                  <a:pt x="694" y="2581"/>
                  <a:pt x="611" y="2575"/>
                  <a:pt x="554" y="2610"/>
                </a:cubicBezTo>
                <a:cubicBezTo>
                  <a:pt x="518" y="2609"/>
                  <a:pt x="464" y="2559"/>
                  <a:pt x="452" y="2548"/>
                </a:cubicBezTo>
                <a:cubicBezTo>
                  <a:pt x="359" y="2546"/>
                  <a:pt x="337" y="2474"/>
                  <a:pt x="305" y="2463"/>
                </a:cubicBezTo>
                <a:cubicBezTo>
                  <a:pt x="261" y="2462"/>
                  <a:pt x="216" y="2461"/>
                  <a:pt x="174" y="2460"/>
                </a:cubicBezTo>
                <a:cubicBezTo>
                  <a:pt x="130" y="2442"/>
                  <a:pt x="85" y="2425"/>
                  <a:pt x="40" y="2410"/>
                </a:cubicBezTo>
                <a:cubicBezTo>
                  <a:pt x="41" y="2368"/>
                  <a:pt x="53" y="2358"/>
                  <a:pt x="66" y="2329"/>
                </a:cubicBezTo>
                <a:cubicBezTo>
                  <a:pt x="67" y="2251"/>
                  <a:pt x="61" y="2241"/>
                  <a:pt x="32" y="2227"/>
                </a:cubicBezTo>
                <a:cubicBezTo>
                  <a:pt x="3" y="2197"/>
                  <a:pt x="0" y="2174"/>
                  <a:pt x="10" y="2164"/>
                </a:cubicBezTo>
                <a:cubicBezTo>
                  <a:pt x="67" y="2162"/>
                  <a:pt x="125" y="2164"/>
                  <a:pt x="182" y="2165"/>
                </a:cubicBezTo>
                <a:cubicBezTo>
                  <a:pt x="231" y="2091"/>
                  <a:pt x="209" y="2002"/>
                  <a:pt x="206" y="1937"/>
                </a:cubicBezTo>
                <a:cubicBezTo>
                  <a:pt x="190" y="1907"/>
                  <a:pt x="178" y="1877"/>
                  <a:pt x="165" y="1847"/>
                </a:cubicBezTo>
                <a:cubicBezTo>
                  <a:pt x="134" y="1643"/>
                  <a:pt x="131" y="1617"/>
                  <a:pt x="329" y="1622"/>
                </a:cubicBezTo>
                <a:cubicBezTo>
                  <a:pt x="374" y="1646"/>
                  <a:pt x="422" y="1670"/>
                  <a:pt x="470" y="1698"/>
                </a:cubicBezTo>
                <a:cubicBezTo>
                  <a:pt x="482" y="1698"/>
                  <a:pt x="521" y="1692"/>
                  <a:pt x="534" y="1680"/>
                </a:cubicBezTo>
                <a:cubicBezTo>
                  <a:pt x="534" y="1634"/>
                  <a:pt x="534" y="1591"/>
                  <a:pt x="534" y="1549"/>
                </a:cubicBezTo>
                <a:cubicBezTo>
                  <a:pt x="535" y="1513"/>
                  <a:pt x="634" y="1505"/>
                  <a:pt x="665" y="1539"/>
                </a:cubicBezTo>
                <a:cubicBezTo>
                  <a:pt x="691" y="1539"/>
                  <a:pt x="716" y="1540"/>
                  <a:pt x="745" y="1541"/>
                </a:cubicBezTo>
                <a:cubicBezTo>
                  <a:pt x="781" y="1460"/>
                  <a:pt x="785" y="1332"/>
                  <a:pt x="760" y="1279"/>
                </a:cubicBezTo>
                <a:cubicBezTo>
                  <a:pt x="766" y="1220"/>
                  <a:pt x="779" y="1214"/>
                  <a:pt x="795" y="1182"/>
                </a:cubicBezTo>
                <a:cubicBezTo>
                  <a:pt x="795" y="1159"/>
                  <a:pt x="796" y="1139"/>
                  <a:pt x="796" y="1120"/>
                </a:cubicBezTo>
                <a:cubicBezTo>
                  <a:pt x="776" y="1116"/>
                  <a:pt x="757" y="1112"/>
                  <a:pt x="741" y="1112"/>
                </a:cubicBezTo>
                <a:cubicBezTo>
                  <a:pt x="684" y="1061"/>
                  <a:pt x="611" y="1023"/>
                  <a:pt x="589" y="1000"/>
                </a:cubicBezTo>
                <a:cubicBezTo>
                  <a:pt x="518" y="985"/>
                  <a:pt x="426" y="956"/>
                  <a:pt x="397" y="926"/>
                </a:cubicBezTo>
                <a:cubicBezTo>
                  <a:pt x="398" y="884"/>
                  <a:pt x="410" y="874"/>
                  <a:pt x="427" y="848"/>
                </a:cubicBezTo>
                <a:cubicBezTo>
                  <a:pt x="420" y="809"/>
                  <a:pt x="414" y="773"/>
                  <a:pt x="411" y="737"/>
                </a:cubicBezTo>
                <a:cubicBezTo>
                  <a:pt x="427" y="737"/>
                  <a:pt x="460" y="685"/>
                  <a:pt x="469" y="666"/>
                </a:cubicBezTo>
                <a:cubicBezTo>
                  <a:pt x="492" y="667"/>
                  <a:pt x="527" y="661"/>
                  <a:pt x="575" y="685"/>
                </a:cubicBezTo>
                <a:cubicBezTo>
                  <a:pt x="654" y="690"/>
                  <a:pt x="734" y="696"/>
                  <a:pt x="817" y="701"/>
                </a:cubicBezTo>
                <a:cubicBezTo>
                  <a:pt x="888" y="631"/>
                  <a:pt x="863" y="499"/>
                  <a:pt x="864" y="434"/>
                </a:cubicBezTo>
                <a:cubicBezTo>
                  <a:pt x="864" y="358"/>
                  <a:pt x="902" y="356"/>
                  <a:pt x="941" y="315"/>
                </a:cubicBezTo>
                <a:cubicBezTo>
                  <a:pt x="973" y="269"/>
                  <a:pt x="1005" y="224"/>
                  <a:pt x="1038" y="179"/>
                </a:cubicBezTo>
                <a:cubicBezTo>
                  <a:pt x="1067" y="157"/>
                  <a:pt x="1095" y="135"/>
                  <a:pt x="1127" y="113"/>
                </a:cubicBezTo>
                <a:cubicBezTo>
                  <a:pt x="1147" y="84"/>
                  <a:pt x="1166" y="55"/>
                  <a:pt x="1185" y="29"/>
                </a:cubicBezTo>
                <a:cubicBezTo>
                  <a:pt x="1205" y="46"/>
                  <a:pt x="1227" y="63"/>
                  <a:pt x="1249" y="80"/>
                </a:cubicBezTo>
                <a:cubicBezTo>
                  <a:pt x="1255" y="80"/>
                  <a:pt x="1262" y="80"/>
                  <a:pt x="1268" y="80"/>
                </a:cubicBezTo>
                <a:cubicBezTo>
                  <a:pt x="1294" y="65"/>
                  <a:pt x="1317" y="26"/>
                  <a:pt x="1329" y="0"/>
                </a:cubicBezTo>
                <a:cubicBezTo>
                  <a:pt x="1355" y="1"/>
                  <a:pt x="1432" y="6"/>
                  <a:pt x="1431" y="88"/>
                </a:cubicBezTo>
                <a:cubicBezTo>
                  <a:pt x="1418" y="110"/>
                  <a:pt x="1405" y="133"/>
                  <a:pt x="1392" y="159"/>
                </a:cubicBezTo>
                <a:cubicBezTo>
                  <a:pt x="1392" y="247"/>
                  <a:pt x="1382" y="319"/>
                  <a:pt x="1308" y="393"/>
                </a:cubicBezTo>
                <a:cubicBezTo>
                  <a:pt x="1279" y="483"/>
                  <a:pt x="1313" y="596"/>
                  <a:pt x="1325" y="707"/>
                </a:cubicBezTo>
                <a:cubicBezTo>
                  <a:pt x="1325" y="786"/>
                  <a:pt x="1267" y="870"/>
                  <a:pt x="1228" y="931"/>
                </a:cubicBezTo>
                <a:cubicBezTo>
                  <a:pt x="1228" y="1016"/>
                  <a:pt x="1227" y="1101"/>
                  <a:pt x="1227" y="1189"/>
                </a:cubicBezTo>
                <a:cubicBezTo>
                  <a:pt x="1249" y="1242"/>
                  <a:pt x="1286" y="1332"/>
                  <a:pt x="1286" y="1410"/>
                </a:cubicBezTo>
                <a:cubicBezTo>
                  <a:pt x="1260" y="1488"/>
                  <a:pt x="1240" y="1566"/>
                  <a:pt x="1272" y="1672"/>
                </a:cubicBezTo>
                <a:cubicBezTo>
                  <a:pt x="1287" y="1695"/>
                  <a:pt x="1303" y="1706"/>
                  <a:pt x="1332" y="1765"/>
                </a:cubicBezTo>
                <a:cubicBezTo>
                  <a:pt x="1328" y="1798"/>
                  <a:pt x="1325" y="1834"/>
                  <a:pt x="1325" y="1870"/>
                </a:cubicBezTo>
                <a:cubicBezTo>
                  <a:pt x="1347" y="1929"/>
                  <a:pt x="1372" y="1992"/>
                  <a:pt x="1397" y="2055"/>
                </a:cubicBezTo>
                <a:cubicBezTo>
                  <a:pt x="1438" y="2112"/>
                  <a:pt x="1476" y="2181"/>
                  <a:pt x="1498" y="2283"/>
                </a:cubicBezTo>
                <a:cubicBezTo>
                  <a:pt x="1469" y="2276"/>
                  <a:pt x="1441" y="2269"/>
                  <a:pt x="1412" y="2265"/>
                </a:cubicBezTo>
                <a:cubicBezTo>
                  <a:pt x="1338" y="2263"/>
                  <a:pt x="1118" y="2244"/>
                  <a:pt x="1089" y="2273"/>
                </a:cubicBezTo>
                <a:cubicBezTo>
                  <a:pt x="1086" y="2283"/>
                  <a:pt x="1086" y="2296"/>
                  <a:pt x="1086" y="2309"/>
                </a:cubicBezTo>
                <a:cubicBezTo>
                  <a:pt x="1124" y="2343"/>
                  <a:pt x="1162" y="2377"/>
                  <a:pt x="1203" y="2414"/>
                </a:cubicBezTo>
                <a:cubicBezTo>
                  <a:pt x="1206" y="2430"/>
                  <a:pt x="1210" y="2446"/>
                  <a:pt x="1216" y="2463"/>
                </a:cubicBezTo>
                <a:cubicBezTo>
                  <a:pt x="1136" y="2490"/>
                  <a:pt x="1116" y="2513"/>
                  <a:pt x="1068" y="2571"/>
                </a:cubicBezTo>
                <a:cubicBezTo>
                  <a:pt x="1068" y="2633"/>
                  <a:pt x="1067" y="2695"/>
                  <a:pt x="1070" y="2761"/>
                </a:cubicBezTo>
                <a:cubicBezTo>
                  <a:pt x="1061" y="2760"/>
                  <a:pt x="1054" y="2760"/>
                  <a:pt x="1048" y="2760"/>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2" name="Freeform 23"/>
          <p:cNvSpPr/>
          <p:nvPr/>
        </p:nvSpPr>
        <p:spPr>
          <a:xfrm>
            <a:off x="3484563" y="3149600"/>
            <a:ext cx="1639887" cy="1222375"/>
          </a:xfrm>
          <a:custGeom>
            <a:avLst/>
            <a:gdLst/>
            <a:ahLst/>
            <a:cxnLst>
              <a:cxn ang="0">
                <a:pos x="683575" y="1186003"/>
              </a:cxn>
              <a:cxn ang="0">
                <a:pos x="561493" y="1031420"/>
              </a:cxn>
              <a:cxn ang="0">
                <a:pos x="322523" y="975562"/>
              </a:cxn>
              <a:cxn ang="0">
                <a:pos x="191782" y="898487"/>
              </a:cxn>
              <a:cxn ang="0">
                <a:pos x="88315" y="856485"/>
              </a:cxn>
              <a:cxn ang="0">
                <a:pos x="0" y="546453"/>
              </a:cxn>
              <a:cxn ang="0">
                <a:pos x="12987" y="431707"/>
              </a:cxn>
              <a:cxn ang="0">
                <a:pos x="55846" y="435604"/>
              </a:cxn>
              <a:cxn ang="0">
                <a:pos x="141564" y="453357"/>
              </a:cxn>
              <a:cxn ang="0">
                <a:pos x="208233" y="435604"/>
              </a:cxn>
              <a:cxn ang="0">
                <a:pos x="183990" y="334280"/>
              </a:cxn>
              <a:cxn ang="0">
                <a:pos x="236805" y="298774"/>
              </a:cxn>
              <a:cxn ang="0">
                <a:pos x="161478" y="161944"/>
              </a:cxn>
              <a:cxn ang="0">
                <a:pos x="139832" y="80539"/>
              </a:cxn>
              <a:cxn ang="0">
                <a:pos x="333779" y="50229"/>
              </a:cxn>
              <a:cxn ang="0">
                <a:pos x="528591" y="15155"/>
              </a:cxn>
              <a:cxn ang="0">
                <a:pos x="796567" y="106952"/>
              </a:cxn>
              <a:cxn ang="0">
                <a:pos x="890076" y="177532"/>
              </a:cxn>
              <a:cxn ang="0">
                <a:pos x="948520" y="160645"/>
              </a:cxn>
              <a:cxn ang="0">
                <a:pos x="1004366" y="85302"/>
              </a:cxn>
              <a:cxn ang="0">
                <a:pos x="1129912" y="131201"/>
              </a:cxn>
              <a:cxn ang="0">
                <a:pos x="1224721" y="193121"/>
              </a:cxn>
              <a:cxn ang="0">
                <a:pos x="1238574" y="209142"/>
              </a:cxn>
              <a:cxn ang="0">
                <a:pos x="1358492" y="271495"/>
              </a:cxn>
              <a:cxn ang="0">
                <a:pos x="1468886" y="348137"/>
              </a:cxn>
              <a:cxn ang="0">
                <a:pos x="1570621" y="455522"/>
              </a:cxn>
              <a:cxn ang="0">
                <a:pos x="1605688" y="586723"/>
              </a:cxn>
              <a:cxn ang="0">
                <a:pos x="1519104" y="757760"/>
              </a:cxn>
              <a:cxn ang="0">
                <a:pos x="1471483" y="814484"/>
              </a:cxn>
              <a:cxn ang="0">
                <a:pos x="1472782" y="872939"/>
              </a:cxn>
              <a:cxn ang="0">
                <a:pos x="1352431" y="842629"/>
              </a:cxn>
              <a:cxn ang="0">
                <a:pos x="1397022" y="1009769"/>
              </a:cxn>
              <a:cxn ang="0">
                <a:pos x="1371480" y="1104164"/>
              </a:cxn>
              <a:cxn ang="0">
                <a:pos x="1316066" y="1127114"/>
              </a:cxn>
              <a:cxn ang="0">
                <a:pos x="1270610" y="1105896"/>
              </a:cxn>
              <a:cxn ang="0">
                <a:pos x="1229483" y="1082081"/>
              </a:cxn>
              <a:cxn ang="0">
                <a:pos x="1190521" y="1081215"/>
              </a:cxn>
              <a:cxn ang="0">
                <a:pos x="1097011" y="1005006"/>
              </a:cxn>
              <a:cxn ang="0">
                <a:pos x="1045061" y="903250"/>
              </a:cxn>
              <a:cxn ang="0">
                <a:pos x="916051" y="949581"/>
              </a:cxn>
              <a:cxn ang="0">
                <a:pos x="947654" y="1019728"/>
              </a:cxn>
              <a:cxn ang="0">
                <a:pos x="869296" y="1173878"/>
              </a:cxn>
              <a:cxn ang="0">
                <a:pos x="816481" y="1220643"/>
              </a:cxn>
              <a:cxn ang="0">
                <a:pos x="743318" y="1195962"/>
              </a:cxn>
            </a:cxnLst>
            <a:rect l="0" t="0" r="0" b="0"/>
            <a:pathLst>
              <a:path w="3788" h="2823">
                <a:moveTo>
                  <a:pt x="1665" y="2823"/>
                </a:moveTo>
                <a:cubicBezTo>
                  <a:pt x="1637" y="2793"/>
                  <a:pt x="1608" y="2766"/>
                  <a:pt x="1579" y="2739"/>
                </a:cubicBezTo>
                <a:cubicBezTo>
                  <a:pt x="1554" y="2647"/>
                  <a:pt x="1523" y="2568"/>
                  <a:pt x="1494" y="2501"/>
                </a:cubicBezTo>
                <a:cubicBezTo>
                  <a:pt x="1425" y="2418"/>
                  <a:pt x="1358" y="2406"/>
                  <a:pt x="1297" y="2382"/>
                </a:cubicBezTo>
                <a:cubicBezTo>
                  <a:pt x="1188" y="2379"/>
                  <a:pt x="1080" y="2380"/>
                  <a:pt x="971" y="2380"/>
                </a:cubicBezTo>
                <a:cubicBezTo>
                  <a:pt x="856" y="2361"/>
                  <a:pt x="802" y="2297"/>
                  <a:pt x="745" y="2253"/>
                </a:cubicBezTo>
                <a:cubicBezTo>
                  <a:pt x="627" y="2234"/>
                  <a:pt x="544" y="2199"/>
                  <a:pt x="474" y="2145"/>
                </a:cubicBezTo>
                <a:cubicBezTo>
                  <a:pt x="474" y="2125"/>
                  <a:pt x="443" y="2082"/>
                  <a:pt x="443" y="2075"/>
                </a:cubicBezTo>
                <a:cubicBezTo>
                  <a:pt x="433" y="2065"/>
                  <a:pt x="424" y="2055"/>
                  <a:pt x="414" y="2048"/>
                </a:cubicBezTo>
                <a:cubicBezTo>
                  <a:pt x="325" y="2033"/>
                  <a:pt x="261" y="2015"/>
                  <a:pt x="204" y="1978"/>
                </a:cubicBezTo>
                <a:cubicBezTo>
                  <a:pt x="79" y="1938"/>
                  <a:pt x="32" y="1741"/>
                  <a:pt x="14" y="1662"/>
                </a:cubicBezTo>
                <a:cubicBezTo>
                  <a:pt x="8" y="1527"/>
                  <a:pt x="3" y="1393"/>
                  <a:pt x="0" y="1262"/>
                </a:cubicBezTo>
                <a:cubicBezTo>
                  <a:pt x="23" y="1217"/>
                  <a:pt x="58" y="1152"/>
                  <a:pt x="65" y="1116"/>
                </a:cubicBezTo>
                <a:cubicBezTo>
                  <a:pt x="65" y="1047"/>
                  <a:pt x="30" y="1014"/>
                  <a:pt x="30" y="997"/>
                </a:cubicBezTo>
                <a:cubicBezTo>
                  <a:pt x="40" y="994"/>
                  <a:pt x="53" y="991"/>
                  <a:pt x="66" y="992"/>
                </a:cubicBezTo>
                <a:cubicBezTo>
                  <a:pt x="82" y="1009"/>
                  <a:pt x="107" y="1006"/>
                  <a:pt x="129" y="1006"/>
                </a:cubicBezTo>
                <a:cubicBezTo>
                  <a:pt x="152" y="984"/>
                  <a:pt x="155" y="971"/>
                  <a:pt x="158" y="958"/>
                </a:cubicBezTo>
                <a:cubicBezTo>
                  <a:pt x="219" y="930"/>
                  <a:pt x="244" y="1003"/>
                  <a:pt x="327" y="1047"/>
                </a:cubicBezTo>
                <a:cubicBezTo>
                  <a:pt x="346" y="1048"/>
                  <a:pt x="426" y="1053"/>
                  <a:pt x="455" y="1034"/>
                </a:cubicBezTo>
                <a:cubicBezTo>
                  <a:pt x="462" y="1025"/>
                  <a:pt x="471" y="1015"/>
                  <a:pt x="481" y="1006"/>
                </a:cubicBezTo>
                <a:cubicBezTo>
                  <a:pt x="481" y="976"/>
                  <a:pt x="481" y="950"/>
                  <a:pt x="481" y="924"/>
                </a:cubicBezTo>
                <a:cubicBezTo>
                  <a:pt x="434" y="857"/>
                  <a:pt x="389" y="823"/>
                  <a:pt x="425" y="772"/>
                </a:cubicBezTo>
                <a:cubicBezTo>
                  <a:pt x="454" y="753"/>
                  <a:pt x="483" y="737"/>
                  <a:pt x="515" y="721"/>
                </a:cubicBezTo>
                <a:cubicBezTo>
                  <a:pt x="524" y="709"/>
                  <a:pt x="534" y="699"/>
                  <a:pt x="547" y="690"/>
                </a:cubicBezTo>
                <a:cubicBezTo>
                  <a:pt x="608" y="567"/>
                  <a:pt x="538" y="539"/>
                  <a:pt x="487" y="498"/>
                </a:cubicBezTo>
                <a:cubicBezTo>
                  <a:pt x="459" y="435"/>
                  <a:pt x="408" y="375"/>
                  <a:pt x="373" y="374"/>
                </a:cubicBezTo>
                <a:cubicBezTo>
                  <a:pt x="367" y="348"/>
                  <a:pt x="347" y="334"/>
                  <a:pt x="348" y="308"/>
                </a:cubicBezTo>
                <a:cubicBezTo>
                  <a:pt x="393" y="263"/>
                  <a:pt x="329" y="196"/>
                  <a:pt x="323" y="186"/>
                </a:cubicBezTo>
                <a:cubicBezTo>
                  <a:pt x="323" y="180"/>
                  <a:pt x="323" y="173"/>
                  <a:pt x="323" y="167"/>
                </a:cubicBezTo>
                <a:cubicBezTo>
                  <a:pt x="448" y="134"/>
                  <a:pt x="627" y="151"/>
                  <a:pt x="771" y="116"/>
                </a:cubicBezTo>
                <a:cubicBezTo>
                  <a:pt x="892" y="53"/>
                  <a:pt x="988" y="0"/>
                  <a:pt x="1155" y="4"/>
                </a:cubicBezTo>
                <a:cubicBezTo>
                  <a:pt x="1177" y="14"/>
                  <a:pt x="1199" y="25"/>
                  <a:pt x="1221" y="35"/>
                </a:cubicBezTo>
                <a:cubicBezTo>
                  <a:pt x="1343" y="38"/>
                  <a:pt x="1474" y="25"/>
                  <a:pt x="1601" y="81"/>
                </a:cubicBezTo>
                <a:cubicBezTo>
                  <a:pt x="1681" y="135"/>
                  <a:pt x="1761" y="190"/>
                  <a:pt x="1840" y="247"/>
                </a:cubicBezTo>
                <a:cubicBezTo>
                  <a:pt x="1846" y="257"/>
                  <a:pt x="1853" y="271"/>
                  <a:pt x="1862" y="284"/>
                </a:cubicBezTo>
                <a:cubicBezTo>
                  <a:pt x="1904" y="318"/>
                  <a:pt x="1967" y="375"/>
                  <a:pt x="2056" y="410"/>
                </a:cubicBezTo>
                <a:cubicBezTo>
                  <a:pt x="2085" y="411"/>
                  <a:pt x="2117" y="412"/>
                  <a:pt x="2149" y="412"/>
                </a:cubicBezTo>
                <a:cubicBezTo>
                  <a:pt x="2162" y="396"/>
                  <a:pt x="2175" y="384"/>
                  <a:pt x="2191" y="371"/>
                </a:cubicBezTo>
                <a:cubicBezTo>
                  <a:pt x="2204" y="309"/>
                  <a:pt x="2195" y="250"/>
                  <a:pt x="2179" y="213"/>
                </a:cubicBezTo>
                <a:cubicBezTo>
                  <a:pt x="2211" y="181"/>
                  <a:pt x="2262" y="193"/>
                  <a:pt x="2320" y="197"/>
                </a:cubicBezTo>
                <a:cubicBezTo>
                  <a:pt x="2348" y="218"/>
                  <a:pt x="2380" y="238"/>
                  <a:pt x="2412" y="262"/>
                </a:cubicBezTo>
                <a:cubicBezTo>
                  <a:pt x="2463" y="276"/>
                  <a:pt x="2533" y="294"/>
                  <a:pt x="2610" y="303"/>
                </a:cubicBezTo>
                <a:cubicBezTo>
                  <a:pt x="2651" y="323"/>
                  <a:pt x="2693" y="344"/>
                  <a:pt x="2734" y="368"/>
                </a:cubicBezTo>
                <a:cubicBezTo>
                  <a:pt x="2766" y="392"/>
                  <a:pt x="2798" y="419"/>
                  <a:pt x="2829" y="446"/>
                </a:cubicBezTo>
                <a:cubicBezTo>
                  <a:pt x="2829" y="449"/>
                  <a:pt x="2829" y="452"/>
                  <a:pt x="2829" y="456"/>
                </a:cubicBezTo>
                <a:cubicBezTo>
                  <a:pt x="2839" y="462"/>
                  <a:pt x="2848" y="473"/>
                  <a:pt x="2861" y="483"/>
                </a:cubicBezTo>
                <a:cubicBezTo>
                  <a:pt x="2906" y="494"/>
                  <a:pt x="2957" y="485"/>
                  <a:pt x="3018" y="474"/>
                </a:cubicBezTo>
                <a:cubicBezTo>
                  <a:pt x="3056" y="524"/>
                  <a:pt x="3097" y="574"/>
                  <a:pt x="3138" y="627"/>
                </a:cubicBezTo>
                <a:cubicBezTo>
                  <a:pt x="3195" y="671"/>
                  <a:pt x="3253" y="715"/>
                  <a:pt x="3310" y="759"/>
                </a:cubicBezTo>
                <a:cubicBezTo>
                  <a:pt x="3335" y="773"/>
                  <a:pt x="3364" y="787"/>
                  <a:pt x="3393" y="804"/>
                </a:cubicBezTo>
                <a:cubicBezTo>
                  <a:pt x="3444" y="805"/>
                  <a:pt x="3495" y="806"/>
                  <a:pt x="3546" y="808"/>
                </a:cubicBezTo>
                <a:cubicBezTo>
                  <a:pt x="3575" y="838"/>
                  <a:pt x="3619" y="970"/>
                  <a:pt x="3628" y="1052"/>
                </a:cubicBezTo>
                <a:cubicBezTo>
                  <a:pt x="3650" y="1105"/>
                  <a:pt x="3672" y="1161"/>
                  <a:pt x="3697" y="1218"/>
                </a:cubicBezTo>
                <a:cubicBezTo>
                  <a:pt x="3700" y="1264"/>
                  <a:pt x="3703" y="1309"/>
                  <a:pt x="3709" y="1355"/>
                </a:cubicBezTo>
                <a:cubicBezTo>
                  <a:pt x="3731" y="1389"/>
                  <a:pt x="3788" y="1462"/>
                  <a:pt x="3727" y="1523"/>
                </a:cubicBezTo>
                <a:cubicBezTo>
                  <a:pt x="3586" y="1591"/>
                  <a:pt x="3596" y="1608"/>
                  <a:pt x="3509" y="1750"/>
                </a:cubicBezTo>
                <a:cubicBezTo>
                  <a:pt x="3473" y="1775"/>
                  <a:pt x="3438" y="1804"/>
                  <a:pt x="3403" y="1832"/>
                </a:cubicBezTo>
                <a:cubicBezTo>
                  <a:pt x="3399" y="1849"/>
                  <a:pt x="3399" y="1865"/>
                  <a:pt x="3399" y="1881"/>
                </a:cubicBezTo>
                <a:cubicBezTo>
                  <a:pt x="3431" y="1912"/>
                  <a:pt x="3466" y="1945"/>
                  <a:pt x="3501" y="1979"/>
                </a:cubicBezTo>
                <a:cubicBezTo>
                  <a:pt x="3501" y="2038"/>
                  <a:pt x="3418" y="2016"/>
                  <a:pt x="3402" y="2016"/>
                </a:cubicBezTo>
                <a:cubicBezTo>
                  <a:pt x="3367" y="1992"/>
                  <a:pt x="3332" y="1968"/>
                  <a:pt x="3297" y="1944"/>
                </a:cubicBezTo>
                <a:cubicBezTo>
                  <a:pt x="3242" y="1943"/>
                  <a:pt x="3137" y="1934"/>
                  <a:pt x="3124" y="1946"/>
                </a:cubicBezTo>
                <a:cubicBezTo>
                  <a:pt x="3123" y="2055"/>
                  <a:pt x="3110" y="2120"/>
                  <a:pt x="3231" y="2218"/>
                </a:cubicBezTo>
                <a:cubicBezTo>
                  <a:pt x="3228" y="2254"/>
                  <a:pt x="3227" y="2293"/>
                  <a:pt x="3227" y="2332"/>
                </a:cubicBezTo>
                <a:cubicBezTo>
                  <a:pt x="3243" y="2385"/>
                  <a:pt x="3259" y="2438"/>
                  <a:pt x="3274" y="2491"/>
                </a:cubicBezTo>
                <a:cubicBezTo>
                  <a:pt x="3274" y="2553"/>
                  <a:pt x="3220" y="2545"/>
                  <a:pt x="3168" y="2550"/>
                </a:cubicBezTo>
                <a:cubicBezTo>
                  <a:pt x="3117" y="2562"/>
                  <a:pt x="3108" y="2578"/>
                  <a:pt x="3075" y="2603"/>
                </a:cubicBezTo>
                <a:cubicBezTo>
                  <a:pt x="3063" y="2603"/>
                  <a:pt x="3050" y="2603"/>
                  <a:pt x="3040" y="2603"/>
                </a:cubicBezTo>
                <a:cubicBezTo>
                  <a:pt x="3034" y="2589"/>
                  <a:pt x="3028" y="2576"/>
                  <a:pt x="3021" y="2563"/>
                </a:cubicBezTo>
                <a:cubicBezTo>
                  <a:pt x="2993" y="2559"/>
                  <a:pt x="2964" y="2555"/>
                  <a:pt x="2935" y="2554"/>
                </a:cubicBezTo>
                <a:cubicBezTo>
                  <a:pt x="2935" y="2528"/>
                  <a:pt x="2913" y="2514"/>
                  <a:pt x="2897" y="2504"/>
                </a:cubicBezTo>
                <a:cubicBezTo>
                  <a:pt x="2878" y="2500"/>
                  <a:pt x="2859" y="2500"/>
                  <a:pt x="2840" y="2499"/>
                </a:cubicBezTo>
                <a:cubicBezTo>
                  <a:pt x="2833" y="2512"/>
                  <a:pt x="2785" y="2547"/>
                  <a:pt x="2769" y="2540"/>
                </a:cubicBezTo>
                <a:cubicBezTo>
                  <a:pt x="2763" y="2524"/>
                  <a:pt x="2756" y="2510"/>
                  <a:pt x="2750" y="2497"/>
                </a:cubicBezTo>
                <a:cubicBezTo>
                  <a:pt x="2718" y="2490"/>
                  <a:pt x="2690" y="2482"/>
                  <a:pt x="2661" y="2475"/>
                </a:cubicBezTo>
                <a:cubicBezTo>
                  <a:pt x="2616" y="2422"/>
                  <a:pt x="2575" y="2371"/>
                  <a:pt x="2534" y="2321"/>
                </a:cubicBezTo>
                <a:cubicBezTo>
                  <a:pt x="2528" y="2308"/>
                  <a:pt x="2521" y="2298"/>
                  <a:pt x="2518" y="2288"/>
                </a:cubicBezTo>
                <a:cubicBezTo>
                  <a:pt x="2519" y="2174"/>
                  <a:pt x="2462" y="2143"/>
                  <a:pt x="2414" y="2086"/>
                </a:cubicBezTo>
                <a:cubicBezTo>
                  <a:pt x="2341" y="2061"/>
                  <a:pt x="2251" y="2069"/>
                  <a:pt x="2197" y="2067"/>
                </a:cubicBezTo>
                <a:cubicBezTo>
                  <a:pt x="2091" y="2081"/>
                  <a:pt x="2126" y="2079"/>
                  <a:pt x="2116" y="2193"/>
                </a:cubicBezTo>
                <a:cubicBezTo>
                  <a:pt x="2138" y="2226"/>
                  <a:pt x="2164" y="2260"/>
                  <a:pt x="2189" y="2293"/>
                </a:cubicBezTo>
                <a:cubicBezTo>
                  <a:pt x="2189" y="2313"/>
                  <a:pt x="2189" y="2332"/>
                  <a:pt x="2189" y="2355"/>
                </a:cubicBezTo>
                <a:cubicBezTo>
                  <a:pt x="2156" y="2403"/>
                  <a:pt x="2060" y="2450"/>
                  <a:pt x="2114" y="2537"/>
                </a:cubicBezTo>
                <a:cubicBezTo>
                  <a:pt x="2114" y="2576"/>
                  <a:pt x="2037" y="2675"/>
                  <a:pt x="2008" y="2711"/>
                </a:cubicBezTo>
                <a:cubicBezTo>
                  <a:pt x="1991" y="2756"/>
                  <a:pt x="1953" y="2772"/>
                  <a:pt x="1918" y="2787"/>
                </a:cubicBezTo>
                <a:cubicBezTo>
                  <a:pt x="1905" y="2797"/>
                  <a:pt x="1895" y="2806"/>
                  <a:pt x="1886" y="2819"/>
                </a:cubicBezTo>
                <a:cubicBezTo>
                  <a:pt x="1828" y="2818"/>
                  <a:pt x="1828" y="2775"/>
                  <a:pt x="1825" y="2765"/>
                </a:cubicBezTo>
                <a:cubicBezTo>
                  <a:pt x="1784" y="2735"/>
                  <a:pt x="1733" y="2760"/>
                  <a:pt x="1717" y="2762"/>
                </a:cubicBezTo>
                <a:cubicBezTo>
                  <a:pt x="1694" y="2788"/>
                  <a:pt x="1691" y="2811"/>
                  <a:pt x="1665" y="2823"/>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3" name="Freeform 24"/>
          <p:cNvSpPr/>
          <p:nvPr/>
        </p:nvSpPr>
        <p:spPr>
          <a:xfrm>
            <a:off x="6016625" y="3048000"/>
            <a:ext cx="450850" cy="914400"/>
          </a:xfrm>
          <a:custGeom>
            <a:avLst/>
            <a:gdLst/>
            <a:ahLst/>
            <a:cxnLst>
              <a:cxn ang="0">
                <a:pos x="42835" y="914400"/>
              </a:cxn>
              <a:cxn ang="0">
                <a:pos x="12980" y="833756"/>
              </a:cxn>
              <a:cxn ang="0">
                <a:pos x="25528" y="794735"/>
              </a:cxn>
              <a:cxn ang="0">
                <a:pos x="22932" y="746175"/>
              </a:cxn>
              <a:cxn ang="0">
                <a:pos x="0" y="685908"/>
              </a:cxn>
              <a:cxn ang="0">
                <a:pos x="433" y="585320"/>
              </a:cxn>
              <a:cxn ang="0">
                <a:pos x="41104" y="512480"/>
              </a:cxn>
              <a:cxn ang="0">
                <a:pos x="42402" y="475627"/>
              </a:cxn>
              <a:cxn ang="0">
                <a:pos x="60142" y="326912"/>
              </a:cxn>
              <a:cxn ang="0">
                <a:pos x="71392" y="250604"/>
              </a:cxn>
              <a:cxn ang="0">
                <a:pos x="86968" y="221121"/>
              </a:cxn>
              <a:cxn ang="0">
                <a:pos x="147976" y="143078"/>
              </a:cxn>
              <a:cxn ang="0">
                <a:pos x="203791" y="73707"/>
              </a:cxn>
              <a:cxn ang="0">
                <a:pos x="228886" y="49861"/>
              </a:cxn>
              <a:cxn ang="0">
                <a:pos x="318883" y="42490"/>
              </a:cxn>
              <a:cxn ang="0">
                <a:pos x="375564" y="13874"/>
              </a:cxn>
              <a:cxn ang="0">
                <a:pos x="385516" y="0"/>
              </a:cxn>
              <a:cxn ang="0">
                <a:pos x="410178" y="17776"/>
              </a:cxn>
              <a:cxn ang="0">
                <a:pos x="369507" y="81945"/>
              </a:cxn>
              <a:cxn ang="0">
                <a:pos x="450850" y="167792"/>
              </a:cxn>
              <a:cxn ang="0">
                <a:pos x="450417" y="193372"/>
              </a:cxn>
              <a:cxn ang="0">
                <a:pos x="383785" y="249737"/>
              </a:cxn>
              <a:cxn ang="0">
                <a:pos x="362584" y="345989"/>
              </a:cxn>
              <a:cxn ang="0">
                <a:pos x="397198" y="375038"/>
              </a:cxn>
              <a:cxn ang="0">
                <a:pos x="432245" y="466955"/>
              </a:cxn>
              <a:cxn ang="0">
                <a:pos x="418399" y="520718"/>
              </a:cxn>
              <a:cxn ang="0">
                <a:pos x="363882" y="588789"/>
              </a:cxn>
              <a:cxn ang="0">
                <a:pos x="362584" y="605698"/>
              </a:cxn>
              <a:cxn ang="0">
                <a:pos x="394169" y="640383"/>
              </a:cxn>
              <a:cxn ang="0">
                <a:pos x="390708" y="734035"/>
              </a:cxn>
              <a:cxn ang="0">
                <a:pos x="310230" y="811644"/>
              </a:cxn>
              <a:cxn ang="0">
                <a:pos x="214608" y="833322"/>
              </a:cxn>
              <a:cxn ang="0">
                <a:pos x="121582" y="869309"/>
              </a:cxn>
              <a:cxn ang="0">
                <a:pos x="85670" y="889686"/>
              </a:cxn>
              <a:cxn ang="0">
                <a:pos x="42835" y="914400"/>
              </a:cxn>
            </a:cxnLst>
            <a:rect l="0" t="0" r="0" b="0"/>
            <a:pathLst>
              <a:path w="1042" h="2109">
                <a:moveTo>
                  <a:pt x="99" y="2109"/>
                </a:moveTo>
                <a:cubicBezTo>
                  <a:pt x="10" y="2051"/>
                  <a:pt x="29" y="1979"/>
                  <a:pt x="30" y="1923"/>
                </a:cubicBezTo>
                <a:cubicBezTo>
                  <a:pt x="39" y="1891"/>
                  <a:pt x="49" y="1862"/>
                  <a:pt x="59" y="1833"/>
                </a:cubicBezTo>
                <a:cubicBezTo>
                  <a:pt x="56" y="1793"/>
                  <a:pt x="53" y="1757"/>
                  <a:pt x="53" y="1721"/>
                </a:cubicBezTo>
                <a:cubicBezTo>
                  <a:pt x="34" y="1675"/>
                  <a:pt x="15" y="1628"/>
                  <a:pt x="0" y="1582"/>
                </a:cubicBezTo>
                <a:cubicBezTo>
                  <a:pt x="0" y="1504"/>
                  <a:pt x="0" y="1425"/>
                  <a:pt x="1" y="1350"/>
                </a:cubicBezTo>
                <a:cubicBezTo>
                  <a:pt x="43" y="1289"/>
                  <a:pt x="62" y="1237"/>
                  <a:pt x="95" y="1182"/>
                </a:cubicBezTo>
                <a:cubicBezTo>
                  <a:pt x="95" y="1152"/>
                  <a:pt x="95" y="1123"/>
                  <a:pt x="98" y="1097"/>
                </a:cubicBezTo>
                <a:cubicBezTo>
                  <a:pt x="80" y="955"/>
                  <a:pt x="23" y="830"/>
                  <a:pt x="139" y="754"/>
                </a:cubicBezTo>
                <a:cubicBezTo>
                  <a:pt x="161" y="679"/>
                  <a:pt x="162" y="633"/>
                  <a:pt x="165" y="578"/>
                </a:cubicBezTo>
                <a:cubicBezTo>
                  <a:pt x="175" y="555"/>
                  <a:pt x="188" y="533"/>
                  <a:pt x="201" y="510"/>
                </a:cubicBezTo>
                <a:cubicBezTo>
                  <a:pt x="217" y="415"/>
                  <a:pt x="272" y="377"/>
                  <a:pt x="342" y="330"/>
                </a:cubicBezTo>
                <a:cubicBezTo>
                  <a:pt x="378" y="279"/>
                  <a:pt x="417" y="194"/>
                  <a:pt x="471" y="170"/>
                </a:cubicBezTo>
                <a:cubicBezTo>
                  <a:pt x="490" y="150"/>
                  <a:pt x="510" y="131"/>
                  <a:pt x="529" y="115"/>
                </a:cubicBezTo>
                <a:cubicBezTo>
                  <a:pt x="564" y="116"/>
                  <a:pt x="692" y="142"/>
                  <a:pt x="737" y="98"/>
                </a:cubicBezTo>
                <a:cubicBezTo>
                  <a:pt x="778" y="89"/>
                  <a:pt x="823" y="77"/>
                  <a:pt x="868" y="32"/>
                </a:cubicBezTo>
                <a:cubicBezTo>
                  <a:pt x="875" y="19"/>
                  <a:pt x="881" y="10"/>
                  <a:pt x="891" y="0"/>
                </a:cubicBezTo>
                <a:cubicBezTo>
                  <a:pt x="910" y="14"/>
                  <a:pt x="929" y="27"/>
                  <a:pt x="948" y="41"/>
                </a:cubicBezTo>
                <a:cubicBezTo>
                  <a:pt x="948" y="90"/>
                  <a:pt x="833" y="117"/>
                  <a:pt x="854" y="189"/>
                </a:cubicBezTo>
                <a:cubicBezTo>
                  <a:pt x="934" y="211"/>
                  <a:pt x="972" y="284"/>
                  <a:pt x="1042" y="387"/>
                </a:cubicBezTo>
                <a:cubicBezTo>
                  <a:pt x="1042" y="407"/>
                  <a:pt x="1042" y="426"/>
                  <a:pt x="1041" y="446"/>
                </a:cubicBezTo>
                <a:cubicBezTo>
                  <a:pt x="993" y="533"/>
                  <a:pt x="961" y="529"/>
                  <a:pt x="887" y="576"/>
                </a:cubicBezTo>
                <a:cubicBezTo>
                  <a:pt x="855" y="638"/>
                  <a:pt x="787" y="718"/>
                  <a:pt x="838" y="798"/>
                </a:cubicBezTo>
                <a:cubicBezTo>
                  <a:pt x="864" y="818"/>
                  <a:pt x="889" y="842"/>
                  <a:pt x="918" y="865"/>
                </a:cubicBezTo>
                <a:cubicBezTo>
                  <a:pt x="940" y="915"/>
                  <a:pt x="1000" y="959"/>
                  <a:pt x="999" y="1077"/>
                </a:cubicBezTo>
                <a:cubicBezTo>
                  <a:pt x="986" y="1116"/>
                  <a:pt x="977" y="1158"/>
                  <a:pt x="967" y="1201"/>
                </a:cubicBezTo>
                <a:cubicBezTo>
                  <a:pt x="944" y="1243"/>
                  <a:pt x="880" y="1329"/>
                  <a:pt x="841" y="1358"/>
                </a:cubicBezTo>
                <a:cubicBezTo>
                  <a:pt x="838" y="1371"/>
                  <a:pt x="838" y="1384"/>
                  <a:pt x="838" y="1397"/>
                </a:cubicBezTo>
                <a:cubicBezTo>
                  <a:pt x="860" y="1424"/>
                  <a:pt x="885" y="1451"/>
                  <a:pt x="911" y="1477"/>
                </a:cubicBezTo>
                <a:cubicBezTo>
                  <a:pt x="926" y="1527"/>
                  <a:pt x="926" y="1619"/>
                  <a:pt x="903" y="1693"/>
                </a:cubicBezTo>
                <a:cubicBezTo>
                  <a:pt x="848" y="1761"/>
                  <a:pt x="787" y="1818"/>
                  <a:pt x="717" y="1872"/>
                </a:cubicBezTo>
                <a:cubicBezTo>
                  <a:pt x="643" y="1887"/>
                  <a:pt x="570" y="1904"/>
                  <a:pt x="496" y="1922"/>
                </a:cubicBezTo>
                <a:cubicBezTo>
                  <a:pt x="419" y="1982"/>
                  <a:pt x="361" y="1988"/>
                  <a:pt x="281" y="2005"/>
                </a:cubicBezTo>
                <a:cubicBezTo>
                  <a:pt x="253" y="2021"/>
                  <a:pt x="224" y="2036"/>
                  <a:pt x="198" y="2052"/>
                </a:cubicBezTo>
                <a:cubicBezTo>
                  <a:pt x="160" y="2091"/>
                  <a:pt x="124" y="2103"/>
                  <a:pt x="99" y="2109"/>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4" name="Freeform 25"/>
          <p:cNvSpPr/>
          <p:nvPr/>
        </p:nvSpPr>
        <p:spPr>
          <a:xfrm>
            <a:off x="6602413" y="3387725"/>
            <a:ext cx="844550" cy="574675"/>
          </a:xfrm>
          <a:custGeom>
            <a:avLst/>
            <a:gdLst/>
            <a:ahLst/>
            <a:cxnLst>
              <a:cxn ang="0">
                <a:pos x="92156" y="572941"/>
              </a:cxn>
              <a:cxn ang="0">
                <a:pos x="56678" y="546505"/>
              </a:cxn>
              <a:cxn ang="0">
                <a:pos x="0" y="495365"/>
              </a:cxn>
              <a:cxn ang="0">
                <a:pos x="12980" y="467628"/>
              </a:cxn>
              <a:cxn ang="0">
                <a:pos x="51919" y="428623"/>
              </a:cxn>
              <a:cxn ang="0">
                <a:pos x="51919" y="383550"/>
              </a:cxn>
              <a:cxn ang="0">
                <a:pos x="18172" y="273036"/>
              </a:cxn>
              <a:cxn ang="0">
                <a:pos x="28123" y="226663"/>
              </a:cxn>
              <a:cxn ang="0">
                <a:pos x="92156" y="154287"/>
              </a:cxn>
              <a:cxn ang="0">
                <a:pos x="200321" y="67609"/>
              </a:cxn>
              <a:cxn ang="0">
                <a:pos x="268681" y="0"/>
              </a:cxn>
              <a:cxn ang="0">
                <a:pos x="280796" y="49840"/>
              </a:cxn>
              <a:cxn ang="0">
                <a:pos x="313678" y="50707"/>
              </a:cxn>
              <a:cxn ang="0">
                <a:pos x="330551" y="22970"/>
              </a:cxn>
              <a:cxn ang="0">
                <a:pos x="390258" y="17336"/>
              </a:cxn>
              <a:cxn ang="0">
                <a:pos x="409295" y="50273"/>
              </a:cxn>
              <a:cxn ang="0">
                <a:pos x="407565" y="110081"/>
              </a:cxn>
              <a:cxn ang="0">
                <a:pos x="507941" y="153420"/>
              </a:cxn>
              <a:cxn ang="0">
                <a:pos x="561158" y="69776"/>
              </a:cxn>
              <a:cxn ang="0">
                <a:pos x="583224" y="46373"/>
              </a:cxn>
              <a:cxn ang="0">
                <a:pos x="651152" y="30771"/>
              </a:cxn>
              <a:cxn ang="0">
                <a:pos x="707830" y="56341"/>
              </a:cxn>
              <a:cxn ang="0">
                <a:pos x="835032" y="56774"/>
              </a:cxn>
              <a:cxn ang="0">
                <a:pos x="844550" y="62842"/>
              </a:cxn>
              <a:cxn ang="0">
                <a:pos x="838925" y="74110"/>
              </a:cxn>
              <a:cxn ang="0">
                <a:pos x="834599" y="116582"/>
              </a:cxn>
              <a:cxn ang="0">
                <a:pos x="789170" y="119616"/>
              </a:cxn>
              <a:cxn ang="0">
                <a:pos x="661103" y="225796"/>
              </a:cxn>
              <a:cxn ang="0">
                <a:pos x="632115" y="237498"/>
              </a:cxn>
              <a:cxn ang="0">
                <a:pos x="589281" y="260467"/>
              </a:cxn>
              <a:cxn ang="0">
                <a:pos x="581926" y="269135"/>
              </a:cxn>
              <a:cxn ang="0">
                <a:pos x="577600" y="315941"/>
              </a:cxn>
              <a:cxn ang="0">
                <a:pos x="529142" y="378349"/>
              </a:cxn>
              <a:cxn ang="0">
                <a:pos x="514864" y="442058"/>
              </a:cxn>
              <a:cxn ang="0">
                <a:pos x="449533" y="479763"/>
              </a:cxn>
              <a:cxn ang="0">
                <a:pos x="414487" y="548672"/>
              </a:cxn>
              <a:cxn ang="0">
                <a:pos x="413189" y="543038"/>
              </a:cxn>
              <a:cxn ang="0">
                <a:pos x="399344" y="531336"/>
              </a:cxn>
              <a:cxn ang="0">
                <a:pos x="377278" y="529169"/>
              </a:cxn>
              <a:cxn ang="0">
                <a:pos x="345262" y="568174"/>
              </a:cxn>
              <a:cxn ang="0">
                <a:pos x="281661" y="560807"/>
              </a:cxn>
              <a:cxn ang="0">
                <a:pos x="275171" y="543471"/>
              </a:cxn>
              <a:cxn ang="0">
                <a:pos x="221521" y="488430"/>
              </a:cxn>
              <a:cxn ang="0">
                <a:pos x="188207" y="486263"/>
              </a:cxn>
              <a:cxn ang="0">
                <a:pos x="179553" y="542604"/>
              </a:cxn>
              <a:cxn ang="0">
                <a:pos x="143643" y="560373"/>
              </a:cxn>
              <a:cxn ang="0">
                <a:pos x="92156" y="572941"/>
              </a:cxn>
            </a:cxnLst>
            <a:rect l="0" t="0" r="0" b="0"/>
            <a:pathLst>
              <a:path w="1952" h="1326">
                <a:moveTo>
                  <a:pt x="213" y="1322"/>
                </a:moveTo>
                <a:cubicBezTo>
                  <a:pt x="185" y="1302"/>
                  <a:pt x="156" y="1282"/>
                  <a:pt x="131" y="1261"/>
                </a:cubicBezTo>
                <a:cubicBezTo>
                  <a:pt x="86" y="1221"/>
                  <a:pt x="42" y="1181"/>
                  <a:pt x="0" y="1143"/>
                </a:cubicBezTo>
                <a:cubicBezTo>
                  <a:pt x="10" y="1121"/>
                  <a:pt x="20" y="1098"/>
                  <a:pt x="30" y="1079"/>
                </a:cubicBezTo>
                <a:cubicBezTo>
                  <a:pt x="62" y="1053"/>
                  <a:pt x="100" y="1022"/>
                  <a:pt x="120" y="989"/>
                </a:cubicBezTo>
                <a:cubicBezTo>
                  <a:pt x="120" y="953"/>
                  <a:pt x="120" y="917"/>
                  <a:pt x="120" y="885"/>
                </a:cubicBezTo>
                <a:cubicBezTo>
                  <a:pt x="111" y="829"/>
                  <a:pt x="61" y="651"/>
                  <a:pt x="42" y="630"/>
                </a:cubicBezTo>
                <a:cubicBezTo>
                  <a:pt x="42" y="565"/>
                  <a:pt x="33" y="555"/>
                  <a:pt x="65" y="523"/>
                </a:cubicBezTo>
                <a:cubicBezTo>
                  <a:pt x="100" y="449"/>
                  <a:pt x="155" y="411"/>
                  <a:pt x="213" y="356"/>
                </a:cubicBezTo>
                <a:cubicBezTo>
                  <a:pt x="268" y="246"/>
                  <a:pt x="361" y="219"/>
                  <a:pt x="463" y="156"/>
                </a:cubicBezTo>
                <a:cubicBezTo>
                  <a:pt x="515" y="102"/>
                  <a:pt x="566" y="51"/>
                  <a:pt x="621" y="0"/>
                </a:cubicBezTo>
                <a:cubicBezTo>
                  <a:pt x="630" y="36"/>
                  <a:pt x="639" y="76"/>
                  <a:pt x="649" y="115"/>
                </a:cubicBezTo>
                <a:cubicBezTo>
                  <a:pt x="674" y="116"/>
                  <a:pt x="700" y="117"/>
                  <a:pt x="725" y="117"/>
                </a:cubicBezTo>
                <a:cubicBezTo>
                  <a:pt x="738" y="95"/>
                  <a:pt x="751" y="72"/>
                  <a:pt x="764" y="53"/>
                </a:cubicBezTo>
                <a:cubicBezTo>
                  <a:pt x="790" y="53"/>
                  <a:pt x="857" y="62"/>
                  <a:pt x="902" y="40"/>
                </a:cubicBezTo>
                <a:cubicBezTo>
                  <a:pt x="901" y="53"/>
                  <a:pt x="920" y="83"/>
                  <a:pt x="946" y="116"/>
                </a:cubicBezTo>
                <a:cubicBezTo>
                  <a:pt x="942" y="162"/>
                  <a:pt x="942" y="208"/>
                  <a:pt x="942" y="254"/>
                </a:cubicBezTo>
                <a:cubicBezTo>
                  <a:pt x="986" y="301"/>
                  <a:pt x="1075" y="352"/>
                  <a:pt x="1174" y="354"/>
                </a:cubicBezTo>
                <a:cubicBezTo>
                  <a:pt x="1213" y="290"/>
                  <a:pt x="1255" y="226"/>
                  <a:pt x="1297" y="161"/>
                </a:cubicBezTo>
                <a:cubicBezTo>
                  <a:pt x="1313" y="142"/>
                  <a:pt x="1329" y="123"/>
                  <a:pt x="1348" y="107"/>
                </a:cubicBezTo>
                <a:cubicBezTo>
                  <a:pt x="1387" y="81"/>
                  <a:pt x="1435" y="60"/>
                  <a:pt x="1505" y="71"/>
                </a:cubicBezTo>
                <a:cubicBezTo>
                  <a:pt x="1547" y="89"/>
                  <a:pt x="1591" y="110"/>
                  <a:pt x="1636" y="130"/>
                </a:cubicBezTo>
                <a:cubicBezTo>
                  <a:pt x="1732" y="129"/>
                  <a:pt x="1831" y="129"/>
                  <a:pt x="1930" y="131"/>
                </a:cubicBezTo>
                <a:cubicBezTo>
                  <a:pt x="1936" y="135"/>
                  <a:pt x="1943" y="138"/>
                  <a:pt x="1952" y="145"/>
                </a:cubicBezTo>
                <a:cubicBezTo>
                  <a:pt x="1946" y="151"/>
                  <a:pt x="1942" y="161"/>
                  <a:pt x="1939" y="171"/>
                </a:cubicBezTo>
                <a:cubicBezTo>
                  <a:pt x="1936" y="203"/>
                  <a:pt x="1932" y="236"/>
                  <a:pt x="1929" y="269"/>
                </a:cubicBezTo>
                <a:cubicBezTo>
                  <a:pt x="1894" y="271"/>
                  <a:pt x="1859" y="273"/>
                  <a:pt x="1824" y="276"/>
                </a:cubicBezTo>
                <a:cubicBezTo>
                  <a:pt x="1721" y="339"/>
                  <a:pt x="1554" y="407"/>
                  <a:pt x="1528" y="521"/>
                </a:cubicBezTo>
                <a:cubicBezTo>
                  <a:pt x="1506" y="530"/>
                  <a:pt x="1483" y="539"/>
                  <a:pt x="1461" y="548"/>
                </a:cubicBezTo>
                <a:cubicBezTo>
                  <a:pt x="1435" y="587"/>
                  <a:pt x="1394" y="592"/>
                  <a:pt x="1362" y="601"/>
                </a:cubicBezTo>
                <a:cubicBezTo>
                  <a:pt x="1355" y="608"/>
                  <a:pt x="1349" y="614"/>
                  <a:pt x="1345" y="621"/>
                </a:cubicBezTo>
                <a:cubicBezTo>
                  <a:pt x="1342" y="657"/>
                  <a:pt x="1339" y="693"/>
                  <a:pt x="1335" y="729"/>
                </a:cubicBezTo>
                <a:cubicBezTo>
                  <a:pt x="1306" y="777"/>
                  <a:pt x="1245" y="828"/>
                  <a:pt x="1223" y="873"/>
                </a:cubicBezTo>
                <a:cubicBezTo>
                  <a:pt x="1219" y="912"/>
                  <a:pt x="1222" y="975"/>
                  <a:pt x="1190" y="1020"/>
                </a:cubicBezTo>
                <a:cubicBezTo>
                  <a:pt x="1110" y="1018"/>
                  <a:pt x="1078" y="1059"/>
                  <a:pt x="1039" y="1107"/>
                </a:cubicBezTo>
                <a:cubicBezTo>
                  <a:pt x="1032" y="1163"/>
                  <a:pt x="1016" y="1228"/>
                  <a:pt x="958" y="1266"/>
                </a:cubicBezTo>
                <a:cubicBezTo>
                  <a:pt x="955" y="1259"/>
                  <a:pt x="955" y="1256"/>
                  <a:pt x="955" y="1253"/>
                </a:cubicBezTo>
                <a:cubicBezTo>
                  <a:pt x="942" y="1243"/>
                  <a:pt x="933" y="1232"/>
                  <a:pt x="923" y="1226"/>
                </a:cubicBezTo>
                <a:cubicBezTo>
                  <a:pt x="904" y="1222"/>
                  <a:pt x="888" y="1222"/>
                  <a:pt x="872" y="1221"/>
                </a:cubicBezTo>
                <a:cubicBezTo>
                  <a:pt x="846" y="1250"/>
                  <a:pt x="821" y="1279"/>
                  <a:pt x="798" y="1311"/>
                </a:cubicBezTo>
                <a:cubicBezTo>
                  <a:pt x="750" y="1326"/>
                  <a:pt x="674" y="1308"/>
                  <a:pt x="651" y="1294"/>
                </a:cubicBezTo>
                <a:cubicBezTo>
                  <a:pt x="645" y="1281"/>
                  <a:pt x="639" y="1268"/>
                  <a:pt x="636" y="1254"/>
                </a:cubicBezTo>
                <a:cubicBezTo>
                  <a:pt x="594" y="1211"/>
                  <a:pt x="553" y="1167"/>
                  <a:pt x="512" y="1127"/>
                </a:cubicBezTo>
                <a:cubicBezTo>
                  <a:pt x="486" y="1123"/>
                  <a:pt x="461" y="1122"/>
                  <a:pt x="435" y="1122"/>
                </a:cubicBezTo>
                <a:cubicBezTo>
                  <a:pt x="419" y="1154"/>
                  <a:pt x="419" y="1193"/>
                  <a:pt x="415" y="1252"/>
                </a:cubicBezTo>
                <a:cubicBezTo>
                  <a:pt x="374" y="1251"/>
                  <a:pt x="341" y="1280"/>
                  <a:pt x="332" y="1293"/>
                </a:cubicBezTo>
                <a:cubicBezTo>
                  <a:pt x="278" y="1291"/>
                  <a:pt x="236" y="1320"/>
                  <a:pt x="213" y="1322"/>
                </a:cubicBezTo>
                <a:close/>
              </a:path>
            </a:pathLst>
          </a:custGeom>
          <a:solidFill>
            <a:schemeClr val="tx1"/>
          </a:solidFill>
          <a:ln w="8" cap="flat" cmpd="sng">
            <a:solidFill>
              <a:srgbClr val="FFFFFF"/>
            </a:solidFill>
            <a:prstDash val="solid"/>
            <a:miter/>
            <a:headEnd type="none" w="med" len="med"/>
            <a:tailEnd type="none" w="med" len="med"/>
          </a:ln>
        </p:spPr>
        <p:txBody>
          <a:bodyPr/>
          <a:lstStyle/>
          <a:p>
            <a:endParaRPr lang="zh-CN" altLang="en-US"/>
          </a:p>
        </p:txBody>
      </p:sp>
      <p:sp>
        <p:nvSpPr>
          <p:cNvPr id="25" name="Freeform 26"/>
          <p:cNvSpPr/>
          <p:nvPr/>
        </p:nvSpPr>
        <p:spPr>
          <a:xfrm>
            <a:off x="5295900" y="3254375"/>
            <a:ext cx="363538" cy="606425"/>
          </a:xfrm>
          <a:custGeom>
            <a:avLst/>
            <a:gdLst/>
            <a:ahLst/>
            <a:cxnLst>
              <a:cxn ang="0">
                <a:pos x="138058" y="547082"/>
              </a:cxn>
              <a:cxn ang="0">
                <a:pos x="127238" y="501600"/>
              </a:cxn>
              <a:cxn ang="0">
                <a:pos x="111225" y="386379"/>
              </a:cxn>
              <a:cxn ang="0">
                <a:pos x="34190" y="294982"/>
              </a:cxn>
              <a:cxn ang="0">
                <a:pos x="0" y="275490"/>
              </a:cxn>
              <a:cxn ang="0">
                <a:pos x="88721" y="250800"/>
              </a:cxn>
              <a:cxn ang="0">
                <a:pos x="146714" y="225244"/>
              </a:cxn>
              <a:cxn ang="0">
                <a:pos x="170517" y="196222"/>
              </a:cxn>
              <a:cxn ang="0">
                <a:pos x="167920" y="142077"/>
              </a:cxn>
              <a:cxn ang="0">
                <a:pos x="208602" y="68006"/>
              </a:cxn>
              <a:cxn ang="0">
                <a:pos x="215526" y="27289"/>
              </a:cxn>
              <a:cxn ang="0">
                <a:pos x="291696" y="22091"/>
              </a:cxn>
              <a:cxn ang="0">
                <a:pos x="298621" y="45049"/>
              </a:cxn>
              <a:cxn ang="0">
                <a:pos x="278712" y="92696"/>
              </a:cxn>
              <a:cxn ang="0">
                <a:pos x="256208" y="191457"/>
              </a:cxn>
              <a:cxn ang="0">
                <a:pos x="305978" y="199687"/>
              </a:cxn>
              <a:cxn ang="0">
                <a:pos x="363538" y="245169"/>
              </a:cxn>
              <a:cxn ang="0">
                <a:pos x="338437" y="281121"/>
              </a:cxn>
              <a:cxn ang="0">
                <a:pos x="301217" y="320106"/>
              </a:cxn>
              <a:cxn ang="0">
                <a:pos x="260536" y="377283"/>
              </a:cxn>
              <a:cxn ang="0">
                <a:pos x="233703" y="460450"/>
              </a:cxn>
              <a:cxn ang="0">
                <a:pos x="253178" y="479076"/>
              </a:cxn>
              <a:cxn ang="0">
                <a:pos x="291696" y="528456"/>
              </a:cxn>
              <a:cxn ang="0">
                <a:pos x="283040" y="546649"/>
              </a:cxn>
              <a:cxn ang="0">
                <a:pos x="240195" y="560943"/>
              </a:cxn>
              <a:cxn ang="0">
                <a:pos x="138058" y="547082"/>
              </a:cxn>
            </a:cxnLst>
            <a:rect l="0" t="0" r="0" b="0"/>
            <a:pathLst>
              <a:path w="840" h="1400">
                <a:moveTo>
                  <a:pt x="319" y="1263"/>
                </a:moveTo>
                <a:cubicBezTo>
                  <a:pt x="309" y="1227"/>
                  <a:pt x="300" y="1191"/>
                  <a:pt x="294" y="1158"/>
                </a:cubicBezTo>
                <a:cubicBezTo>
                  <a:pt x="288" y="1050"/>
                  <a:pt x="266" y="961"/>
                  <a:pt x="257" y="892"/>
                </a:cubicBezTo>
                <a:cubicBezTo>
                  <a:pt x="194" y="795"/>
                  <a:pt x="111" y="734"/>
                  <a:pt x="79" y="681"/>
                </a:cubicBezTo>
                <a:cubicBezTo>
                  <a:pt x="51" y="664"/>
                  <a:pt x="25" y="650"/>
                  <a:pt x="0" y="636"/>
                </a:cubicBezTo>
                <a:cubicBezTo>
                  <a:pt x="16" y="604"/>
                  <a:pt x="147" y="588"/>
                  <a:pt x="205" y="579"/>
                </a:cubicBezTo>
                <a:cubicBezTo>
                  <a:pt x="259" y="535"/>
                  <a:pt x="243" y="528"/>
                  <a:pt x="339" y="520"/>
                </a:cubicBezTo>
                <a:cubicBezTo>
                  <a:pt x="355" y="498"/>
                  <a:pt x="375" y="475"/>
                  <a:pt x="394" y="453"/>
                </a:cubicBezTo>
                <a:cubicBezTo>
                  <a:pt x="391" y="410"/>
                  <a:pt x="388" y="368"/>
                  <a:pt x="388" y="328"/>
                </a:cubicBezTo>
                <a:cubicBezTo>
                  <a:pt x="417" y="270"/>
                  <a:pt x="450" y="212"/>
                  <a:pt x="482" y="157"/>
                </a:cubicBezTo>
                <a:cubicBezTo>
                  <a:pt x="485" y="125"/>
                  <a:pt x="492" y="92"/>
                  <a:pt x="498" y="63"/>
                </a:cubicBezTo>
                <a:cubicBezTo>
                  <a:pt x="556" y="64"/>
                  <a:pt x="604" y="0"/>
                  <a:pt x="674" y="51"/>
                </a:cubicBezTo>
                <a:cubicBezTo>
                  <a:pt x="677" y="67"/>
                  <a:pt x="684" y="84"/>
                  <a:pt x="690" y="104"/>
                </a:cubicBezTo>
                <a:cubicBezTo>
                  <a:pt x="674" y="139"/>
                  <a:pt x="657" y="175"/>
                  <a:pt x="644" y="214"/>
                </a:cubicBezTo>
                <a:cubicBezTo>
                  <a:pt x="580" y="287"/>
                  <a:pt x="577" y="317"/>
                  <a:pt x="592" y="442"/>
                </a:cubicBezTo>
                <a:cubicBezTo>
                  <a:pt x="630" y="446"/>
                  <a:pt x="669" y="453"/>
                  <a:pt x="707" y="461"/>
                </a:cubicBezTo>
                <a:cubicBezTo>
                  <a:pt x="729" y="488"/>
                  <a:pt x="767" y="544"/>
                  <a:pt x="840" y="566"/>
                </a:cubicBezTo>
                <a:cubicBezTo>
                  <a:pt x="834" y="592"/>
                  <a:pt x="811" y="627"/>
                  <a:pt x="782" y="649"/>
                </a:cubicBezTo>
                <a:cubicBezTo>
                  <a:pt x="766" y="685"/>
                  <a:pt x="725" y="714"/>
                  <a:pt x="696" y="739"/>
                </a:cubicBezTo>
                <a:cubicBezTo>
                  <a:pt x="558" y="736"/>
                  <a:pt x="635" y="767"/>
                  <a:pt x="602" y="871"/>
                </a:cubicBezTo>
                <a:cubicBezTo>
                  <a:pt x="547" y="951"/>
                  <a:pt x="541" y="938"/>
                  <a:pt x="540" y="1063"/>
                </a:cubicBezTo>
                <a:cubicBezTo>
                  <a:pt x="553" y="1076"/>
                  <a:pt x="569" y="1089"/>
                  <a:pt x="585" y="1106"/>
                </a:cubicBezTo>
                <a:cubicBezTo>
                  <a:pt x="610" y="1110"/>
                  <a:pt x="690" y="1132"/>
                  <a:pt x="674" y="1220"/>
                </a:cubicBezTo>
                <a:cubicBezTo>
                  <a:pt x="667" y="1233"/>
                  <a:pt x="661" y="1246"/>
                  <a:pt x="654" y="1262"/>
                </a:cubicBezTo>
                <a:cubicBezTo>
                  <a:pt x="613" y="1271"/>
                  <a:pt x="581" y="1280"/>
                  <a:pt x="555" y="1295"/>
                </a:cubicBezTo>
                <a:cubicBezTo>
                  <a:pt x="423" y="1400"/>
                  <a:pt x="476" y="1394"/>
                  <a:pt x="319" y="1263"/>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6" name="Freeform 27"/>
          <p:cNvSpPr/>
          <p:nvPr/>
        </p:nvSpPr>
        <p:spPr>
          <a:xfrm>
            <a:off x="6380163" y="2678113"/>
            <a:ext cx="703262" cy="1054100"/>
          </a:xfrm>
          <a:custGeom>
            <a:avLst/>
            <a:gdLst/>
            <a:ahLst/>
            <a:cxnLst>
              <a:cxn ang="0">
                <a:pos x="230670" y="1033746"/>
              </a:cxn>
              <a:cxn ang="0">
                <a:pos x="52366" y="1010793"/>
              </a:cxn>
              <a:cxn ang="0">
                <a:pos x="64051" y="909021"/>
              </a:cxn>
              <a:cxn ang="0">
                <a:pos x="4328" y="697681"/>
              </a:cxn>
              <a:cxn ang="0">
                <a:pos x="100404" y="569491"/>
              </a:cxn>
              <a:cxn ang="0">
                <a:pos x="33324" y="445632"/>
              </a:cxn>
              <a:cxn ang="0">
                <a:pos x="22504" y="438270"/>
              </a:cxn>
              <a:cxn ang="0">
                <a:pos x="61454" y="385435"/>
              </a:cxn>
              <a:cxn ang="0">
                <a:pos x="29862" y="329569"/>
              </a:cxn>
              <a:cxn ang="0">
                <a:pos x="433" y="232127"/>
              </a:cxn>
              <a:cxn ang="0">
                <a:pos x="44576" y="199214"/>
              </a:cxn>
              <a:cxn ang="0">
                <a:pos x="75736" y="117796"/>
              </a:cxn>
              <a:cxn ang="0">
                <a:pos x="128968" y="233859"/>
              </a:cxn>
              <a:cxn ang="0">
                <a:pos x="161859" y="223466"/>
              </a:cxn>
              <a:cxn ang="0">
                <a:pos x="331075" y="142914"/>
              </a:cxn>
              <a:cxn ang="0">
                <a:pos x="380411" y="32047"/>
              </a:cxn>
              <a:cxn ang="0">
                <a:pos x="487307" y="158072"/>
              </a:cxn>
              <a:cxn ang="0">
                <a:pos x="603291" y="213505"/>
              </a:cxn>
              <a:cxn ang="0">
                <a:pos x="590308" y="307915"/>
              </a:cxn>
              <a:cxn ang="0">
                <a:pos x="703263" y="384569"/>
              </a:cxn>
              <a:cxn ang="0">
                <a:pos x="570833" y="533113"/>
              </a:cxn>
              <a:cxn ang="0">
                <a:pos x="457878" y="480711"/>
              </a:cxn>
              <a:cxn ang="0">
                <a:pos x="407243" y="388467"/>
              </a:cxn>
              <a:cxn ang="0">
                <a:pos x="338865" y="266340"/>
              </a:cxn>
              <a:cxn ang="0">
                <a:pos x="226342" y="344293"/>
              </a:cxn>
              <a:cxn ang="0">
                <a:pos x="185661" y="439569"/>
              </a:cxn>
              <a:cxn ang="0">
                <a:pos x="268322" y="504097"/>
              </a:cxn>
              <a:cxn ang="0">
                <a:pos x="357907" y="506262"/>
              </a:cxn>
              <a:cxn ang="0">
                <a:pos x="378247" y="590712"/>
              </a:cxn>
              <a:cxn ang="0">
                <a:pos x="486874" y="699846"/>
              </a:cxn>
              <a:cxn ang="0">
                <a:pos x="364831" y="790358"/>
              </a:cxn>
              <a:cxn ang="0">
                <a:pos x="244519" y="1036777"/>
              </a:cxn>
            </a:cxnLst>
            <a:rect l="0" t="0" r="0" b="0"/>
            <a:pathLst>
              <a:path w="1625" h="2434">
                <a:moveTo>
                  <a:pt x="571" y="2434"/>
                </a:moveTo>
                <a:cubicBezTo>
                  <a:pt x="558" y="2417"/>
                  <a:pt x="545" y="2400"/>
                  <a:pt x="533" y="2387"/>
                </a:cubicBezTo>
                <a:cubicBezTo>
                  <a:pt x="459" y="2385"/>
                  <a:pt x="389" y="2383"/>
                  <a:pt x="319" y="2385"/>
                </a:cubicBezTo>
                <a:cubicBezTo>
                  <a:pt x="252" y="2367"/>
                  <a:pt x="185" y="2348"/>
                  <a:pt x="121" y="2334"/>
                </a:cubicBezTo>
                <a:cubicBezTo>
                  <a:pt x="67" y="2296"/>
                  <a:pt x="32" y="2243"/>
                  <a:pt x="32" y="2230"/>
                </a:cubicBezTo>
                <a:cubicBezTo>
                  <a:pt x="71" y="2185"/>
                  <a:pt x="109" y="2140"/>
                  <a:pt x="148" y="2099"/>
                </a:cubicBezTo>
                <a:cubicBezTo>
                  <a:pt x="158" y="2063"/>
                  <a:pt x="167" y="2027"/>
                  <a:pt x="180" y="1991"/>
                </a:cubicBezTo>
                <a:cubicBezTo>
                  <a:pt x="223" y="1793"/>
                  <a:pt x="105" y="1711"/>
                  <a:pt x="10" y="1611"/>
                </a:cubicBezTo>
                <a:cubicBezTo>
                  <a:pt x="11" y="1483"/>
                  <a:pt x="91" y="1446"/>
                  <a:pt x="184" y="1396"/>
                </a:cubicBezTo>
                <a:cubicBezTo>
                  <a:pt x="200" y="1366"/>
                  <a:pt x="216" y="1341"/>
                  <a:pt x="232" y="1315"/>
                </a:cubicBezTo>
                <a:cubicBezTo>
                  <a:pt x="229" y="1282"/>
                  <a:pt x="230" y="1253"/>
                  <a:pt x="230" y="1223"/>
                </a:cubicBezTo>
                <a:cubicBezTo>
                  <a:pt x="176" y="1130"/>
                  <a:pt x="132" y="1077"/>
                  <a:pt x="77" y="1029"/>
                </a:cubicBezTo>
                <a:cubicBezTo>
                  <a:pt x="68" y="1026"/>
                  <a:pt x="58" y="1022"/>
                  <a:pt x="52" y="1022"/>
                </a:cubicBezTo>
                <a:cubicBezTo>
                  <a:pt x="52" y="1019"/>
                  <a:pt x="52" y="1016"/>
                  <a:pt x="52" y="1012"/>
                </a:cubicBezTo>
                <a:cubicBezTo>
                  <a:pt x="71" y="996"/>
                  <a:pt x="91" y="981"/>
                  <a:pt x="110" y="965"/>
                </a:cubicBezTo>
                <a:cubicBezTo>
                  <a:pt x="123" y="942"/>
                  <a:pt x="142" y="913"/>
                  <a:pt x="142" y="890"/>
                </a:cubicBezTo>
                <a:cubicBezTo>
                  <a:pt x="117" y="867"/>
                  <a:pt x="91" y="846"/>
                  <a:pt x="69" y="826"/>
                </a:cubicBezTo>
                <a:cubicBezTo>
                  <a:pt x="69" y="803"/>
                  <a:pt x="69" y="780"/>
                  <a:pt x="69" y="761"/>
                </a:cubicBezTo>
                <a:cubicBezTo>
                  <a:pt x="35" y="724"/>
                  <a:pt x="12" y="700"/>
                  <a:pt x="0" y="674"/>
                </a:cubicBezTo>
                <a:cubicBezTo>
                  <a:pt x="0" y="628"/>
                  <a:pt x="0" y="582"/>
                  <a:pt x="1" y="536"/>
                </a:cubicBezTo>
                <a:cubicBezTo>
                  <a:pt x="13" y="517"/>
                  <a:pt x="30" y="498"/>
                  <a:pt x="46" y="482"/>
                </a:cubicBezTo>
                <a:cubicBezTo>
                  <a:pt x="46" y="482"/>
                  <a:pt x="87" y="476"/>
                  <a:pt x="103" y="460"/>
                </a:cubicBezTo>
                <a:cubicBezTo>
                  <a:pt x="103" y="411"/>
                  <a:pt x="104" y="365"/>
                  <a:pt x="104" y="319"/>
                </a:cubicBezTo>
                <a:cubicBezTo>
                  <a:pt x="133" y="291"/>
                  <a:pt x="133" y="281"/>
                  <a:pt x="175" y="272"/>
                </a:cubicBezTo>
                <a:cubicBezTo>
                  <a:pt x="197" y="286"/>
                  <a:pt x="241" y="313"/>
                  <a:pt x="241" y="379"/>
                </a:cubicBezTo>
                <a:cubicBezTo>
                  <a:pt x="167" y="419"/>
                  <a:pt x="228" y="483"/>
                  <a:pt x="298" y="540"/>
                </a:cubicBezTo>
                <a:cubicBezTo>
                  <a:pt x="307" y="541"/>
                  <a:pt x="317" y="541"/>
                  <a:pt x="330" y="545"/>
                </a:cubicBezTo>
                <a:cubicBezTo>
                  <a:pt x="342" y="535"/>
                  <a:pt x="358" y="526"/>
                  <a:pt x="374" y="516"/>
                </a:cubicBezTo>
                <a:cubicBezTo>
                  <a:pt x="375" y="451"/>
                  <a:pt x="445" y="443"/>
                  <a:pt x="490" y="408"/>
                </a:cubicBezTo>
                <a:cubicBezTo>
                  <a:pt x="555" y="321"/>
                  <a:pt x="672" y="389"/>
                  <a:pt x="765" y="330"/>
                </a:cubicBezTo>
                <a:cubicBezTo>
                  <a:pt x="762" y="274"/>
                  <a:pt x="760" y="218"/>
                  <a:pt x="760" y="166"/>
                </a:cubicBezTo>
                <a:cubicBezTo>
                  <a:pt x="795" y="118"/>
                  <a:pt x="815" y="111"/>
                  <a:pt x="879" y="74"/>
                </a:cubicBezTo>
                <a:cubicBezTo>
                  <a:pt x="953" y="0"/>
                  <a:pt x="971" y="73"/>
                  <a:pt x="1009" y="172"/>
                </a:cubicBezTo>
                <a:cubicBezTo>
                  <a:pt x="1047" y="235"/>
                  <a:pt x="1085" y="298"/>
                  <a:pt x="1126" y="365"/>
                </a:cubicBezTo>
                <a:cubicBezTo>
                  <a:pt x="1132" y="421"/>
                  <a:pt x="1122" y="453"/>
                  <a:pt x="1212" y="492"/>
                </a:cubicBezTo>
                <a:cubicBezTo>
                  <a:pt x="1250" y="492"/>
                  <a:pt x="1327" y="485"/>
                  <a:pt x="1394" y="493"/>
                </a:cubicBezTo>
                <a:cubicBezTo>
                  <a:pt x="1365" y="535"/>
                  <a:pt x="1327" y="527"/>
                  <a:pt x="1307" y="576"/>
                </a:cubicBezTo>
                <a:cubicBezTo>
                  <a:pt x="1307" y="628"/>
                  <a:pt x="1287" y="657"/>
                  <a:pt x="1364" y="711"/>
                </a:cubicBezTo>
                <a:cubicBezTo>
                  <a:pt x="1434" y="723"/>
                  <a:pt x="1494" y="800"/>
                  <a:pt x="1580" y="845"/>
                </a:cubicBezTo>
                <a:cubicBezTo>
                  <a:pt x="1593" y="858"/>
                  <a:pt x="1609" y="872"/>
                  <a:pt x="1625" y="888"/>
                </a:cubicBezTo>
                <a:cubicBezTo>
                  <a:pt x="1576" y="953"/>
                  <a:pt x="1528" y="1020"/>
                  <a:pt x="1480" y="1088"/>
                </a:cubicBezTo>
                <a:cubicBezTo>
                  <a:pt x="1479" y="1150"/>
                  <a:pt x="1364" y="1212"/>
                  <a:pt x="1319" y="1231"/>
                </a:cubicBezTo>
                <a:cubicBezTo>
                  <a:pt x="1281" y="1237"/>
                  <a:pt x="1242" y="1242"/>
                  <a:pt x="1207" y="1251"/>
                </a:cubicBezTo>
                <a:cubicBezTo>
                  <a:pt x="1131" y="1203"/>
                  <a:pt x="1102" y="1134"/>
                  <a:pt x="1058" y="1110"/>
                </a:cubicBezTo>
                <a:cubicBezTo>
                  <a:pt x="1033" y="1040"/>
                  <a:pt x="1059" y="969"/>
                  <a:pt x="1037" y="936"/>
                </a:cubicBezTo>
                <a:cubicBezTo>
                  <a:pt x="1005" y="922"/>
                  <a:pt x="973" y="908"/>
                  <a:pt x="941" y="897"/>
                </a:cubicBezTo>
                <a:cubicBezTo>
                  <a:pt x="938" y="819"/>
                  <a:pt x="955" y="721"/>
                  <a:pt x="952" y="675"/>
                </a:cubicBezTo>
                <a:cubicBezTo>
                  <a:pt x="872" y="666"/>
                  <a:pt x="799" y="664"/>
                  <a:pt x="783" y="615"/>
                </a:cubicBezTo>
                <a:cubicBezTo>
                  <a:pt x="681" y="612"/>
                  <a:pt x="687" y="609"/>
                  <a:pt x="667" y="707"/>
                </a:cubicBezTo>
                <a:cubicBezTo>
                  <a:pt x="613" y="729"/>
                  <a:pt x="565" y="770"/>
                  <a:pt x="523" y="795"/>
                </a:cubicBezTo>
                <a:cubicBezTo>
                  <a:pt x="523" y="824"/>
                  <a:pt x="523" y="847"/>
                  <a:pt x="554" y="904"/>
                </a:cubicBezTo>
                <a:cubicBezTo>
                  <a:pt x="547" y="989"/>
                  <a:pt x="452" y="967"/>
                  <a:pt x="429" y="1015"/>
                </a:cubicBezTo>
                <a:cubicBezTo>
                  <a:pt x="429" y="1055"/>
                  <a:pt x="403" y="1119"/>
                  <a:pt x="428" y="1159"/>
                </a:cubicBezTo>
                <a:cubicBezTo>
                  <a:pt x="492" y="1161"/>
                  <a:pt x="556" y="1163"/>
                  <a:pt x="620" y="1164"/>
                </a:cubicBezTo>
                <a:cubicBezTo>
                  <a:pt x="665" y="1126"/>
                  <a:pt x="668" y="1093"/>
                  <a:pt x="761" y="1109"/>
                </a:cubicBezTo>
                <a:cubicBezTo>
                  <a:pt x="777" y="1135"/>
                  <a:pt x="799" y="1139"/>
                  <a:pt x="827" y="1169"/>
                </a:cubicBezTo>
                <a:cubicBezTo>
                  <a:pt x="837" y="1186"/>
                  <a:pt x="846" y="1206"/>
                  <a:pt x="856" y="1226"/>
                </a:cubicBezTo>
                <a:cubicBezTo>
                  <a:pt x="862" y="1272"/>
                  <a:pt x="868" y="1318"/>
                  <a:pt x="874" y="1364"/>
                </a:cubicBezTo>
                <a:cubicBezTo>
                  <a:pt x="912" y="1414"/>
                  <a:pt x="966" y="1478"/>
                  <a:pt x="1065" y="1513"/>
                </a:cubicBezTo>
                <a:cubicBezTo>
                  <a:pt x="1084" y="1546"/>
                  <a:pt x="1103" y="1579"/>
                  <a:pt x="1125" y="1616"/>
                </a:cubicBezTo>
                <a:cubicBezTo>
                  <a:pt x="1080" y="1615"/>
                  <a:pt x="1055" y="1670"/>
                  <a:pt x="1026" y="1689"/>
                </a:cubicBezTo>
                <a:cubicBezTo>
                  <a:pt x="997" y="1750"/>
                  <a:pt x="897" y="1810"/>
                  <a:pt x="843" y="1825"/>
                </a:cubicBezTo>
                <a:cubicBezTo>
                  <a:pt x="785" y="1866"/>
                  <a:pt x="737" y="1911"/>
                  <a:pt x="701" y="1972"/>
                </a:cubicBezTo>
                <a:cubicBezTo>
                  <a:pt x="553" y="2119"/>
                  <a:pt x="467" y="2146"/>
                  <a:pt x="565" y="2394"/>
                </a:cubicBezTo>
                <a:cubicBezTo>
                  <a:pt x="565" y="2407"/>
                  <a:pt x="568" y="2420"/>
                  <a:pt x="571" y="2434"/>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7" name="Freeform 28"/>
          <p:cNvSpPr/>
          <p:nvPr/>
        </p:nvSpPr>
        <p:spPr>
          <a:xfrm>
            <a:off x="1773238" y="1546225"/>
            <a:ext cx="2609850" cy="2046288"/>
          </a:xfrm>
          <a:custGeom>
            <a:avLst/>
            <a:gdLst/>
            <a:ahLst/>
            <a:cxnLst>
              <a:cxn ang="0">
                <a:pos x="1810316" y="2003864"/>
              </a:cxn>
              <a:cxn ang="0">
                <a:pos x="1713350" y="2022479"/>
              </a:cxn>
              <a:cxn ang="0">
                <a:pos x="1552317" y="1913823"/>
              </a:cxn>
              <a:cxn ang="0">
                <a:pos x="1362715" y="1899104"/>
              </a:cxn>
              <a:cxn ang="0">
                <a:pos x="1190860" y="1941528"/>
              </a:cxn>
              <a:cxn ang="0">
                <a:pos x="1034590" y="1978757"/>
              </a:cxn>
              <a:cxn ang="0">
                <a:pos x="832866" y="1909494"/>
              </a:cxn>
              <a:cxn ang="0">
                <a:pos x="736334" y="1914255"/>
              </a:cxn>
              <a:cxn ang="0">
                <a:pos x="474439" y="1986982"/>
              </a:cxn>
              <a:cxn ang="0">
                <a:pos x="346306" y="1903000"/>
              </a:cxn>
              <a:cxn ang="0">
                <a:pos x="334618" y="1785253"/>
              </a:cxn>
              <a:cxn ang="0">
                <a:pos x="196962" y="1656684"/>
              </a:cxn>
              <a:cxn ang="0">
                <a:pos x="110818" y="1460583"/>
              </a:cxn>
              <a:cxn ang="0">
                <a:pos x="86577" y="1357987"/>
              </a:cxn>
              <a:cxn ang="0">
                <a:pos x="28570" y="1149332"/>
              </a:cxn>
              <a:cxn ang="0">
                <a:pos x="3896" y="1109073"/>
              </a:cxn>
              <a:cxn ang="0">
                <a:pos x="54110" y="1006910"/>
              </a:cxn>
              <a:cxn ang="0">
                <a:pos x="284404" y="912107"/>
              </a:cxn>
              <a:cxn ang="0">
                <a:pos x="408641" y="970547"/>
              </a:cxn>
              <a:cxn ang="0">
                <a:pos x="552791" y="890462"/>
              </a:cxn>
              <a:cxn ang="0">
                <a:pos x="778323" y="884834"/>
              </a:cxn>
              <a:cxn ang="0">
                <a:pos x="902128" y="720768"/>
              </a:cxn>
              <a:cxn ang="0">
                <a:pos x="969657" y="570554"/>
              </a:cxn>
              <a:cxn ang="0">
                <a:pos x="956671" y="417309"/>
              </a:cxn>
              <a:cxn ang="0">
                <a:pos x="1215102" y="466226"/>
              </a:cxn>
              <a:cxn ang="0">
                <a:pos x="1236313" y="363198"/>
              </a:cxn>
              <a:cxn ang="0">
                <a:pos x="1368775" y="190906"/>
              </a:cxn>
              <a:cxn ang="0">
                <a:pos x="1628505" y="231598"/>
              </a:cxn>
              <a:cxn ang="0">
                <a:pos x="1799926" y="19047"/>
              </a:cxn>
              <a:cxn ang="0">
                <a:pos x="1899057" y="80951"/>
              </a:cxn>
              <a:cxn ang="0">
                <a:pos x="2071344" y="228568"/>
              </a:cxn>
              <a:cxn ang="0">
                <a:pos x="2125454" y="385708"/>
              </a:cxn>
              <a:cxn ang="0">
                <a:pos x="2086495" y="635921"/>
              </a:cxn>
              <a:cxn ang="0">
                <a:pos x="2344926" y="722932"/>
              </a:cxn>
              <a:cxn ang="0">
                <a:pos x="2544485" y="882670"/>
              </a:cxn>
              <a:cxn ang="0">
                <a:pos x="2598595" y="1052797"/>
              </a:cxn>
              <a:cxn ang="0">
                <a:pos x="2570458" y="1186561"/>
              </a:cxn>
              <a:cxn ang="0">
                <a:pos x="2473059" y="1243703"/>
              </a:cxn>
              <a:cxn ang="0">
                <a:pos x="2201209" y="1405605"/>
              </a:cxn>
              <a:cxn ang="0">
                <a:pos x="2184759" y="1589585"/>
              </a:cxn>
              <a:cxn ang="0">
                <a:pos x="1876114" y="1654086"/>
              </a:cxn>
              <a:cxn ang="0">
                <a:pos x="1890399" y="1793045"/>
              </a:cxn>
              <a:cxn ang="0">
                <a:pos x="1924164" y="1903000"/>
              </a:cxn>
              <a:cxn ang="0">
                <a:pos x="1859664" y="2046288"/>
              </a:cxn>
            </a:cxnLst>
            <a:rect l="0" t="0" r="0" b="0"/>
            <a:pathLst>
              <a:path w="6029" h="4727">
                <a:moveTo>
                  <a:pt x="4296" y="4727"/>
                </a:moveTo>
                <a:cubicBezTo>
                  <a:pt x="4281" y="4716"/>
                  <a:pt x="4268" y="4710"/>
                  <a:pt x="4255" y="4703"/>
                </a:cubicBezTo>
                <a:cubicBezTo>
                  <a:pt x="4230" y="4676"/>
                  <a:pt x="4204" y="4652"/>
                  <a:pt x="4182" y="4629"/>
                </a:cubicBezTo>
                <a:cubicBezTo>
                  <a:pt x="4102" y="4627"/>
                  <a:pt x="4096" y="4604"/>
                  <a:pt x="4067" y="4678"/>
                </a:cubicBezTo>
                <a:cubicBezTo>
                  <a:pt x="4054" y="4671"/>
                  <a:pt x="4044" y="4668"/>
                  <a:pt x="4035" y="4664"/>
                </a:cubicBezTo>
                <a:cubicBezTo>
                  <a:pt x="4009" y="4667"/>
                  <a:pt x="3984" y="4670"/>
                  <a:pt x="3958" y="4672"/>
                </a:cubicBezTo>
                <a:cubicBezTo>
                  <a:pt x="3926" y="4619"/>
                  <a:pt x="3933" y="4593"/>
                  <a:pt x="3930" y="4564"/>
                </a:cubicBezTo>
                <a:cubicBezTo>
                  <a:pt x="3911" y="4553"/>
                  <a:pt x="3892" y="4543"/>
                  <a:pt x="3873" y="4536"/>
                </a:cubicBezTo>
                <a:cubicBezTo>
                  <a:pt x="3774" y="4442"/>
                  <a:pt x="3698" y="4378"/>
                  <a:pt x="3586" y="4421"/>
                </a:cubicBezTo>
                <a:cubicBezTo>
                  <a:pt x="3503" y="4428"/>
                  <a:pt x="3426" y="4443"/>
                  <a:pt x="3349" y="4431"/>
                </a:cubicBezTo>
                <a:cubicBezTo>
                  <a:pt x="3311" y="4417"/>
                  <a:pt x="3276" y="4403"/>
                  <a:pt x="3241" y="4389"/>
                </a:cubicBezTo>
                <a:cubicBezTo>
                  <a:pt x="3209" y="4388"/>
                  <a:pt x="3177" y="4387"/>
                  <a:pt x="3148" y="4387"/>
                </a:cubicBezTo>
                <a:cubicBezTo>
                  <a:pt x="3078" y="4427"/>
                  <a:pt x="2985" y="4468"/>
                  <a:pt x="2949" y="4539"/>
                </a:cubicBezTo>
                <a:cubicBezTo>
                  <a:pt x="2914" y="4535"/>
                  <a:pt x="2879" y="4534"/>
                  <a:pt x="2847" y="4533"/>
                </a:cubicBezTo>
                <a:cubicBezTo>
                  <a:pt x="2815" y="4516"/>
                  <a:pt x="2783" y="4499"/>
                  <a:pt x="2751" y="4485"/>
                </a:cubicBezTo>
                <a:cubicBezTo>
                  <a:pt x="2684" y="4483"/>
                  <a:pt x="2665" y="4476"/>
                  <a:pt x="2636" y="4505"/>
                </a:cubicBezTo>
                <a:cubicBezTo>
                  <a:pt x="2608" y="4511"/>
                  <a:pt x="2582" y="4516"/>
                  <a:pt x="2556" y="4526"/>
                </a:cubicBezTo>
                <a:cubicBezTo>
                  <a:pt x="2480" y="4524"/>
                  <a:pt x="2451" y="4552"/>
                  <a:pt x="2390" y="4571"/>
                </a:cubicBezTo>
                <a:cubicBezTo>
                  <a:pt x="2294" y="4568"/>
                  <a:pt x="2176" y="4500"/>
                  <a:pt x="2144" y="4466"/>
                </a:cubicBezTo>
                <a:cubicBezTo>
                  <a:pt x="2145" y="4351"/>
                  <a:pt x="2126" y="4380"/>
                  <a:pt x="2072" y="4333"/>
                </a:cubicBezTo>
                <a:cubicBezTo>
                  <a:pt x="1963" y="4331"/>
                  <a:pt x="1992" y="4335"/>
                  <a:pt x="1924" y="4411"/>
                </a:cubicBezTo>
                <a:cubicBezTo>
                  <a:pt x="1854" y="4439"/>
                  <a:pt x="1787" y="4421"/>
                  <a:pt x="1736" y="4456"/>
                </a:cubicBezTo>
                <a:cubicBezTo>
                  <a:pt x="1726" y="4456"/>
                  <a:pt x="1720" y="4455"/>
                  <a:pt x="1713" y="4455"/>
                </a:cubicBezTo>
                <a:cubicBezTo>
                  <a:pt x="1707" y="4442"/>
                  <a:pt x="1704" y="4432"/>
                  <a:pt x="1701" y="4422"/>
                </a:cubicBezTo>
                <a:cubicBezTo>
                  <a:pt x="1621" y="4328"/>
                  <a:pt x="1513" y="4277"/>
                  <a:pt x="1423" y="4287"/>
                </a:cubicBezTo>
                <a:cubicBezTo>
                  <a:pt x="1321" y="4357"/>
                  <a:pt x="1282" y="4389"/>
                  <a:pt x="1234" y="4505"/>
                </a:cubicBezTo>
                <a:cubicBezTo>
                  <a:pt x="1192" y="4563"/>
                  <a:pt x="1157" y="4582"/>
                  <a:pt x="1096" y="4590"/>
                </a:cubicBezTo>
                <a:cubicBezTo>
                  <a:pt x="1064" y="4583"/>
                  <a:pt x="1032" y="4576"/>
                  <a:pt x="1003" y="4568"/>
                </a:cubicBezTo>
                <a:cubicBezTo>
                  <a:pt x="975" y="4545"/>
                  <a:pt x="965" y="4538"/>
                  <a:pt x="943" y="4537"/>
                </a:cubicBezTo>
                <a:cubicBezTo>
                  <a:pt x="921" y="4445"/>
                  <a:pt x="844" y="4423"/>
                  <a:pt x="800" y="4396"/>
                </a:cubicBezTo>
                <a:cubicBezTo>
                  <a:pt x="787" y="4376"/>
                  <a:pt x="774" y="4359"/>
                  <a:pt x="762" y="4343"/>
                </a:cubicBezTo>
                <a:cubicBezTo>
                  <a:pt x="762" y="4297"/>
                  <a:pt x="762" y="4254"/>
                  <a:pt x="763" y="4212"/>
                </a:cubicBezTo>
                <a:cubicBezTo>
                  <a:pt x="782" y="4193"/>
                  <a:pt x="773" y="4133"/>
                  <a:pt x="773" y="4124"/>
                </a:cubicBezTo>
                <a:cubicBezTo>
                  <a:pt x="738" y="4015"/>
                  <a:pt x="633" y="4045"/>
                  <a:pt x="575" y="4020"/>
                </a:cubicBezTo>
                <a:cubicBezTo>
                  <a:pt x="556" y="4000"/>
                  <a:pt x="540" y="3984"/>
                  <a:pt x="524" y="3967"/>
                </a:cubicBezTo>
                <a:cubicBezTo>
                  <a:pt x="499" y="3920"/>
                  <a:pt x="477" y="3874"/>
                  <a:pt x="455" y="3827"/>
                </a:cubicBezTo>
                <a:cubicBezTo>
                  <a:pt x="417" y="3817"/>
                  <a:pt x="382" y="3809"/>
                  <a:pt x="346" y="3802"/>
                </a:cubicBezTo>
                <a:cubicBezTo>
                  <a:pt x="318" y="3723"/>
                  <a:pt x="360" y="3655"/>
                  <a:pt x="380" y="3603"/>
                </a:cubicBezTo>
                <a:cubicBezTo>
                  <a:pt x="380" y="3488"/>
                  <a:pt x="310" y="3434"/>
                  <a:pt x="256" y="3374"/>
                </a:cubicBezTo>
                <a:cubicBezTo>
                  <a:pt x="209" y="3350"/>
                  <a:pt x="161" y="3326"/>
                  <a:pt x="116" y="3302"/>
                </a:cubicBezTo>
                <a:cubicBezTo>
                  <a:pt x="110" y="3292"/>
                  <a:pt x="103" y="3285"/>
                  <a:pt x="97" y="3278"/>
                </a:cubicBezTo>
                <a:cubicBezTo>
                  <a:pt x="98" y="3154"/>
                  <a:pt x="91" y="3190"/>
                  <a:pt x="200" y="3137"/>
                </a:cubicBezTo>
                <a:cubicBezTo>
                  <a:pt x="219" y="3121"/>
                  <a:pt x="255" y="3095"/>
                  <a:pt x="264" y="3076"/>
                </a:cubicBezTo>
                <a:cubicBezTo>
                  <a:pt x="265" y="2971"/>
                  <a:pt x="266" y="2870"/>
                  <a:pt x="266" y="2768"/>
                </a:cubicBezTo>
                <a:cubicBezTo>
                  <a:pt x="245" y="2624"/>
                  <a:pt x="142" y="2660"/>
                  <a:pt x="66" y="2655"/>
                </a:cubicBezTo>
                <a:cubicBezTo>
                  <a:pt x="53" y="2661"/>
                  <a:pt x="43" y="2671"/>
                  <a:pt x="34" y="2681"/>
                </a:cubicBezTo>
                <a:cubicBezTo>
                  <a:pt x="30" y="2684"/>
                  <a:pt x="27" y="2687"/>
                  <a:pt x="27" y="2694"/>
                </a:cubicBezTo>
                <a:cubicBezTo>
                  <a:pt x="2" y="2618"/>
                  <a:pt x="2" y="2598"/>
                  <a:pt x="9" y="2562"/>
                </a:cubicBezTo>
                <a:cubicBezTo>
                  <a:pt x="31" y="2550"/>
                  <a:pt x="57" y="2537"/>
                  <a:pt x="82" y="2528"/>
                </a:cubicBezTo>
                <a:cubicBezTo>
                  <a:pt x="83" y="2502"/>
                  <a:pt x="83" y="2476"/>
                  <a:pt x="86" y="2453"/>
                </a:cubicBezTo>
                <a:cubicBezTo>
                  <a:pt x="10" y="2333"/>
                  <a:pt x="0" y="2408"/>
                  <a:pt x="125" y="2326"/>
                </a:cubicBezTo>
                <a:cubicBezTo>
                  <a:pt x="148" y="2287"/>
                  <a:pt x="173" y="2249"/>
                  <a:pt x="199" y="2213"/>
                </a:cubicBezTo>
                <a:cubicBezTo>
                  <a:pt x="241" y="2195"/>
                  <a:pt x="283" y="2179"/>
                  <a:pt x="327" y="2164"/>
                </a:cubicBezTo>
                <a:cubicBezTo>
                  <a:pt x="465" y="2161"/>
                  <a:pt x="532" y="2166"/>
                  <a:pt x="657" y="2107"/>
                </a:cubicBezTo>
                <a:cubicBezTo>
                  <a:pt x="673" y="2104"/>
                  <a:pt x="692" y="2105"/>
                  <a:pt x="711" y="2105"/>
                </a:cubicBezTo>
                <a:cubicBezTo>
                  <a:pt x="711" y="2148"/>
                  <a:pt x="723" y="2243"/>
                  <a:pt x="806" y="2271"/>
                </a:cubicBezTo>
                <a:cubicBezTo>
                  <a:pt x="844" y="2272"/>
                  <a:pt x="899" y="2273"/>
                  <a:pt x="944" y="2242"/>
                </a:cubicBezTo>
                <a:cubicBezTo>
                  <a:pt x="973" y="2200"/>
                  <a:pt x="1002" y="2161"/>
                  <a:pt x="1034" y="2123"/>
                </a:cubicBezTo>
                <a:cubicBezTo>
                  <a:pt x="1082" y="2124"/>
                  <a:pt x="1126" y="2142"/>
                  <a:pt x="1190" y="2127"/>
                </a:cubicBezTo>
                <a:cubicBezTo>
                  <a:pt x="1219" y="2095"/>
                  <a:pt x="1242" y="2079"/>
                  <a:pt x="1277" y="2057"/>
                </a:cubicBezTo>
                <a:cubicBezTo>
                  <a:pt x="1293" y="2054"/>
                  <a:pt x="1312" y="2055"/>
                  <a:pt x="1331" y="2055"/>
                </a:cubicBezTo>
                <a:cubicBezTo>
                  <a:pt x="1373" y="2069"/>
                  <a:pt x="1417" y="2100"/>
                  <a:pt x="1494" y="2102"/>
                </a:cubicBezTo>
                <a:cubicBezTo>
                  <a:pt x="1568" y="2061"/>
                  <a:pt x="1698" y="2084"/>
                  <a:pt x="1798" y="2044"/>
                </a:cubicBezTo>
                <a:cubicBezTo>
                  <a:pt x="1836" y="2019"/>
                  <a:pt x="1878" y="1994"/>
                  <a:pt x="1920" y="1972"/>
                </a:cubicBezTo>
                <a:cubicBezTo>
                  <a:pt x="1929" y="1939"/>
                  <a:pt x="1939" y="1907"/>
                  <a:pt x="1949" y="1878"/>
                </a:cubicBezTo>
                <a:cubicBezTo>
                  <a:pt x="2035" y="1850"/>
                  <a:pt x="2055" y="1726"/>
                  <a:pt x="2084" y="1665"/>
                </a:cubicBezTo>
                <a:cubicBezTo>
                  <a:pt x="2116" y="1649"/>
                  <a:pt x="2161" y="1627"/>
                  <a:pt x="2190" y="1599"/>
                </a:cubicBezTo>
                <a:cubicBezTo>
                  <a:pt x="2203" y="1563"/>
                  <a:pt x="2216" y="1527"/>
                  <a:pt x="2229" y="1495"/>
                </a:cubicBezTo>
                <a:cubicBezTo>
                  <a:pt x="2233" y="1436"/>
                  <a:pt x="2236" y="1377"/>
                  <a:pt x="2240" y="1318"/>
                </a:cubicBezTo>
                <a:cubicBezTo>
                  <a:pt x="2230" y="1292"/>
                  <a:pt x="2224" y="1266"/>
                  <a:pt x="2218" y="1243"/>
                </a:cubicBezTo>
                <a:cubicBezTo>
                  <a:pt x="2218" y="1148"/>
                  <a:pt x="2270" y="1047"/>
                  <a:pt x="2219" y="994"/>
                </a:cubicBezTo>
                <a:cubicBezTo>
                  <a:pt x="2216" y="984"/>
                  <a:pt x="2213" y="974"/>
                  <a:pt x="2210" y="964"/>
                </a:cubicBezTo>
                <a:cubicBezTo>
                  <a:pt x="2315" y="967"/>
                  <a:pt x="2411" y="969"/>
                  <a:pt x="2520" y="991"/>
                </a:cubicBezTo>
                <a:cubicBezTo>
                  <a:pt x="2596" y="1033"/>
                  <a:pt x="2663" y="1005"/>
                  <a:pt x="2762" y="1076"/>
                </a:cubicBezTo>
                <a:cubicBezTo>
                  <a:pt x="2775" y="1076"/>
                  <a:pt x="2791" y="1077"/>
                  <a:pt x="2807" y="1077"/>
                </a:cubicBezTo>
                <a:cubicBezTo>
                  <a:pt x="2820" y="1061"/>
                  <a:pt x="2832" y="1048"/>
                  <a:pt x="2849" y="1036"/>
                </a:cubicBezTo>
                <a:cubicBezTo>
                  <a:pt x="2849" y="1019"/>
                  <a:pt x="2849" y="1003"/>
                  <a:pt x="2849" y="990"/>
                </a:cubicBezTo>
                <a:cubicBezTo>
                  <a:pt x="2820" y="930"/>
                  <a:pt x="2833" y="878"/>
                  <a:pt x="2856" y="839"/>
                </a:cubicBezTo>
                <a:cubicBezTo>
                  <a:pt x="2895" y="791"/>
                  <a:pt x="2933" y="746"/>
                  <a:pt x="2972" y="702"/>
                </a:cubicBezTo>
                <a:cubicBezTo>
                  <a:pt x="2988" y="597"/>
                  <a:pt x="3024" y="578"/>
                  <a:pt x="3082" y="508"/>
                </a:cubicBezTo>
                <a:cubicBezTo>
                  <a:pt x="3108" y="453"/>
                  <a:pt x="3095" y="439"/>
                  <a:pt x="3162" y="441"/>
                </a:cubicBezTo>
                <a:cubicBezTo>
                  <a:pt x="3219" y="479"/>
                  <a:pt x="3280" y="519"/>
                  <a:pt x="3340" y="560"/>
                </a:cubicBezTo>
                <a:cubicBezTo>
                  <a:pt x="3375" y="571"/>
                  <a:pt x="3458" y="563"/>
                  <a:pt x="3512" y="620"/>
                </a:cubicBezTo>
                <a:cubicBezTo>
                  <a:pt x="3586" y="622"/>
                  <a:pt x="3729" y="639"/>
                  <a:pt x="3762" y="535"/>
                </a:cubicBezTo>
                <a:cubicBezTo>
                  <a:pt x="3756" y="463"/>
                  <a:pt x="3750" y="391"/>
                  <a:pt x="3747" y="318"/>
                </a:cubicBezTo>
                <a:cubicBezTo>
                  <a:pt x="3825" y="163"/>
                  <a:pt x="3914" y="172"/>
                  <a:pt x="4081" y="160"/>
                </a:cubicBezTo>
                <a:cubicBezTo>
                  <a:pt x="4122" y="148"/>
                  <a:pt x="4142" y="76"/>
                  <a:pt x="4158" y="44"/>
                </a:cubicBezTo>
                <a:cubicBezTo>
                  <a:pt x="4171" y="28"/>
                  <a:pt x="4184" y="15"/>
                  <a:pt x="4200" y="2"/>
                </a:cubicBezTo>
                <a:cubicBezTo>
                  <a:pt x="4244" y="0"/>
                  <a:pt x="4289" y="1"/>
                  <a:pt x="4334" y="2"/>
                </a:cubicBezTo>
                <a:cubicBezTo>
                  <a:pt x="4356" y="19"/>
                  <a:pt x="4362" y="121"/>
                  <a:pt x="4387" y="187"/>
                </a:cubicBezTo>
                <a:cubicBezTo>
                  <a:pt x="4428" y="254"/>
                  <a:pt x="4473" y="324"/>
                  <a:pt x="4517" y="393"/>
                </a:cubicBezTo>
                <a:cubicBezTo>
                  <a:pt x="4555" y="414"/>
                  <a:pt x="4616" y="439"/>
                  <a:pt x="4695" y="460"/>
                </a:cubicBezTo>
                <a:cubicBezTo>
                  <a:pt x="4724" y="481"/>
                  <a:pt x="4753" y="504"/>
                  <a:pt x="4785" y="528"/>
                </a:cubicBezTo>
                <a:cubicBezTo>
                  <a:pt x="4800" y="555"/>
                  <a:pt x="4816" y="581"/>
                  <a:pt x="4832" y="611"/>
                </a:cubicBezTo>
                <a:cubicBezTo>
                  <a:pt x="4838" y="664"/>
                  <a:pt x="4844" y="716"/>
                  <a:pt x="4850" y="772"/>
                </a:cubicBezTo>
                <a:cubicBezTo>
                  <a:pt x="4869" y="812"/>
                  <a:pt x="4888" y="851"/>
                  <a:pt x="4910" y="891"/>
                </a:cubicBezTo>
                <a:cubicBezTo>
                  <a:pt x="4916" y="954"/>
                  <a:pt x="4938" y="1072"/>
                  <a:pt x="4883" y="1156"/>
                </a:cubicBezTo>
                <a:cubicBezTo>
                  <a:pt x="4771" y="1228"/>
                  <a:pt x="4787" y="1189"/>
                  <a:pt x="4773" y="1327"/>
                </a:cubicBezTo>
                <a:cubicBezTo>
                  <a:pt x="4780" y="1360"/>
                  <a:pt x="4782" y="1412"/>
                  <a:pt x="4820" y="1469"/>
                </a:cubicBezTo>
                <a:cubicBezTo>
                  <a:pt x="4852" y="1492"/>
                  <a:pt x="4884" y="1516"/>
                  <a:pt x="4919" y="1543"/>
                </a:cubicBezTo>
                <a:cubicBezTo>
                  <a:pt x="4967" y="1554"/>
                  <a:pt x="5015" y="1565"/>
                  <a:pt x="5066" y="1580"/>
                </a:cubicBezTo>
                <a:cubicBezTo>
                  <a:pt x="5164" y="1654"/>
                  <a:pt x="5276" y="1657"/>
                  <a:pt x="5417" y="1670"/>
                </a:cubicBezTo>
                <a:cubicBezTo>
                  <a:pt x="5461" y="1694"/>
                  <a:pt x="5538" y="1772"/>
                  <a:pt x="5592" y="1832"/>
                </a:cubicBezTo>
                <a:cubicBezTo>
                  <a:pt x="5636" y="1872"/>
                  <a:pt x="5684" y="1913"/>
                  <a:pt x="5731" y="1953"/>
                </a:cubicBezTo>
                <a:cubicBezTo>
                  <a:pt x="5776" y="1964"/>
                  <a:pt x="5827" y="1972"/>
                  <a:pt x="5878" y="2039"/>
                </a:cubicBezTo>
                <a:cubicBezTo>
                  <a:pt x="5890" y="2085"/>
                  <a:pt x="5909" y="2184"/>
                  <a:pt x="5944" y="2257"/>
                </a:cubicBezTo>
                <a:cubicBezTo>
                  <a:pt x="5963" y="2274"/>
                  <a:pt x="5991" y="2281"/>
                  <a:pt x="6010" y="2340"/>
                </a:cubicBezTo>
                <a:cubicBezTo>
                  <a:pt x="6007" y="2370"/>
                  <a:pt x="6004" y="2399"/>
                  <a:pt x="6003" y="2432"/>
                </a:cubicBezTo>
                <a:cubicBezTo>
                  <a:pt x="6010" y="2455"/>
                  <a:pt x="6019" y="2478"/>
                  <a:pt x="6029" y="2501"/>
                </a:cubicBezTo>
                <a:cubicBezTo>
                  <a:pt x="5958" y="2535"/>
                  <a:pt x="5964" y="2552"/>
                  <a:pt x="5941" y="2636"/>
                </a:cubicBezTo>
                <a:cubicBezTo>
                  <a:pt x="5938" y="2669"/>
                  <a:pt x="5938" y="2705"/>
                  <a:pt x="5938" y="2741"/>
                </a:cubicBezTo>
                <a:cubicBezTo>
                  <a:pt x="5944" y="2781"/>
                  <a:pt x="5950" y="2820"/>
                  <a:pt x="5959" y="2860"/>
                </a:cubicBezTo>
                <a:cubicBezTo>
                  <a:pt x="5950" y="2863"/>
                  <a:pt x="5943" y="2866"/>
                  <a:pt x="5937" y="2869"/>
                </a:cubicBezTo>
                <a:cubicBezTo>
                  <a:pt x="5860" y="2870"/>
                  <a:pt x="5787" y="2872"/>
                  <a:pt x="5713" y="2873"/>
                </a:cubicBezTo>
                <a:cubicBezTo>
                  <a:pt x="5553" y="2889"/>
                  <a:pt x="5480" y="2900"/>
                  <a:pt x="5431" y="3053"/>
                </a:cubicBezTo>
                <a:cubicBezTo>
                  <a:pt x="5383" y="3100"/>
                  <a:pt x="5357" y="3126"/>
                  <a:pt x="5334" y="3204"/>
                </a:cubicBezTo>
                <a:cubicBezTo>
                  <a:pt x="5254" y="3254"/>
                  <a:pt x="5149" y="3248"/>
                  <a:pt x="5085" y="3247"/>
                </a:cubicBezTo>
                <a:cubicBezTo>
                  <a:pt x="5085" y="3283"/>
                  <a:pt x="5049" y="3344"/>
                  <a:pt x="5011" y="3373"/>
                </a:cubicBezTo>
                <a:cubicBezTo>
                  <a:pt x="4981" y="3431"/>
                  <a:pt x="5013" y="3500"/>
                  <a:pt x="5044" y="3593"/>
                </a:cubicBezTo>
                <a:cubicBezTo>
                  <a:pt x="5044" y="3619"/>
                  <a:pt x="5044" y="3645"/>
                  <a:pt x="5047" y="3672"/>
                </a:cubicBezTo>
                <a:cubicBezTo>
                  <a:pt x="4990" y="3680"/>
                  <a:pt x="4932" y="3692"/>
                  <a:pt x="4878" y="3703"/>
                </a:cubicBezTo>
                <a:cubicBezTo>
                  <a:pt x="4826" y="3718"/>
                  <a:pt x="4775" y="3753"/>
                  <a:pt x="4743" y="3772"/>
                </a:cubicBezTo>
                <a:cubicBezTo>
                  <a:pt x="4599" y="3817"/>
                  <a:pt x="4458" y="3824"/>
                  <a:pt x="4334" y="3821"/>
                </a:cubicBezTo>
                <a:cubicBezTo>
                  <a:pt x="4279" y="3829"/>
                  <a:pt x="4273" y="3832"/>
                  <a:pt x="4244" y="3854"/>
                </a:cubicBezTo>
                <a:cubicBezTo>
                  <a:pt x="4244" y="3894"/>
                  <a:pt x="4244" y="3900"/>
                  <a:pt x="4288" y="3967"/>
                </a:cubicBezTo>
                <a:cubicBezTo>
                  <a:pt x="4240" y="4038"/>
                  <a:pt x="4281" y="4088"/>
                  <a:pt x="4367" y="4142"/>
                </a:cubicBezTo>
                <a:cubicBezTo>
                  <a:pt x="4389" y="4176"/>
                  <a:pt x="4411" y="4209"/>
                  <a:pt x="4433" y="4245"/>
                </a:cubicBezTo>
                <a:cubicBezTo>
                  <a:pt x="4469" y="4263"/>
                  <a:pt x="4497" y="4277"/>
                  <a:pt x="4481" y="4361"/>
                </a:cubicBezTo>
                <a:cubicBezTo>
                  <a:pt x="4468" y="4371"/>
                  <a:pt x="4455" y="4384"/>
                  <a:pt x="4445" y="4396"/>
                </a:cubicBezTo>
                <a:cubicBezTo>
                  <a:pt x="4346" y="4450"/>
                  <a:pt x="4337" y="4433"/>
                  <a:pt x="4336" y="4557"/>
                </a:cubicBezTo>
                <a:cubicBezTo>
                  <a:pt x="4361" y="4578"/>
                  <a:pt x="4403" y="4618"/>
                  <a:pt x="4402" y="4697"/>
                </a:cubicBezTo>
                <a:cubicBezTo>
                  <a:pt x="4364" y="4722"/>
                  <a:pt x="4319" y="4727"/>
                  <a:pt x="4296" y="4727"/>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8" name="Freeform 29"/>
          <p:cNvSpPr/>
          <p:nvPr/>
        </p:nvSpPr>
        <p:spPr>
          <a:xfrm>
            <a:off x="4533900" y="1058863"/>
            <a:ext cx="2876550" cy="2479675"/>
          </a:xfrm>
          <a:custGeom>
            <a:avLst/>
            <a:gdLst/>
            <a:ahLst/>
            <a:cxnLst>
              <a:cxn ang="0">
                <a:pos x="705928" y="2269284"/>
              </a:cxn>
              <a:cxn ang="0">
                <a:pos x="662620" y="2167551"/>
              </a:cxn>
              <a:cxn ang="0">
                <a:pos x="455605" y="2274478"/>
              </a:cxn>
              <a:cxn ang="0">
                <a:pos x="247725" y="2080537"/>
              </a:cxn>
              <a:cxn ang="0">
                <a:pos x="281938" y="1921229"/>
              </a:cxn>
              <a:cxn ang="0">
                <a:pos x="63663" y="1869280"/>
              </a:cxn>
              <a:cxn ang="0">
                <a:pos x="0" y="1663218"/>
              </a:cxn>
              <a:cxn ang="0">
                <a:pos x="452141" y="1691789"/>
              </a:cxn>
              <a:cxn ang="0">
                <a:pos x="643997" y="1800015"/>
              </a:cxn>
              <a:cxn ang="0">
                <a:pos x="981804" y="1785730"/>
              </a:cxn>
              <a:cxn ang="0">
                <a:pos x="1330870" y="1722526"/>
              </a:cxn>
              <a:cxn ang="0">
                <a:pos x="1604580" y="1516463"/>
              </a:cxn>
              <a:cxn ang="0">
                <a:pos x="1598950" y="1303907"/>
              </a:cxn>
              <a:cxn ang="0">
                <a:pos x="1844076" y="1245032"/>
              </a:cxn>
              <a:cxn ang="0">
                <a:pos x="2023373" y="1134642"/>
              </a:cxn>
              <a:cxn ang="0">
                <a:pos x="2362911" y="1009965"/>
              </a:cxn>
              <a:cxn ang="0">
                <a:pos x="2227356" y="790916"/>
              </a:cxn>
              <a:cxn ang="0">
                <a:pos x="2117352" y="863211"/>
              </a:cxn>
              <a:cxn ang="0">
                <a:pos x="1900377" y="818189"/>
              </a:cxn>
              <a:cxn ang="0">
                <a:pos x="1985261" y="565373"/>
              </a:cxn>
              <a:cxn ang="0">
                <a:pos x="2256372" y="323812"/>
              </a:cxn>
              <a:cxn ang="0">
                <a:pos x="2268499" y="108659"/>
              </a:cxn>
              <a:cxn ang="0">
                <a:pos x="2385432" y="21212"/>
              </a:cxn>
              <a:cxn ang="0">
                <a:pos x="2434370" y="158443"/>
              </a:cxn>
              <a:cxn ang="0">
                <a:pos x="2544807" y="243292"/>
              </a:cxn>
              <a:cxn ang="0">
                <a:pos x="2807689" y="207361"/>
              </a:cxn>
              <a:cxn ang="0">
                <a:pos x="2828044" y="505632"/>
              </a:cxn>
              <a:cxn ang="0">
                <a:pos x="2796862" y="652387"/>
              </a:cxn>
              <a:cxn ang="0">
                <a:pos x="2642251" y="824250"/>
              </a:cxn>
              <a:cxn ang="0">
                <a:pos x="2742727" y="942865"/>
              </a:cxn>
              <a:cxn ang="0">
                <a:pos x="2748790" y="1022520"/>
              </a:cxn>
              <a:cxn ang="0">
                <a:pos x="2595045" y="1044165"/>
              </a:cxn>
              <a:cxn ang="0">
                <a:pos x="2657842" y="1231179"/>
              </a:cxn>
              <a:cxn ang="0">
                <a:pos x="2747491" y="1303042"/>
              </a:cxn>
              <a:cxn ang="0">
                <a:pos x="2876550" y="1446766"/>
              </a:cxn>
              <a:cxn ang="0">
                <a:pos x="2716742" y="1577503"/>
              </a:cxn>
              <a:cxn ang="0">
                <a:pos x="2551303" y="1716465"/>
              </a:cxn>
              <a:cxn ang="0">
                <a:pos x="2460788" y="1759322"/>
              </a:cxn>
              <a:cxn ang="0">
                <a:pos x="2280192" y="1645902"/>
              </a:cxn>
              <a:cxn ang="0">
                <a:pos x="2081839" y="1762786"/>
              </a:cxn>
              <a:cxn ang="0">
                <a:pos x="1966639" y="1789626"/>
              </a:cxn>
              <a:cxn ang="0">
                <a:pos x="1844942" y="1834648"/>
              </a:cxn>
              <a:cxn ang="0">
                <a:pos x="1859234" y="1972311"/>
              </a:cxn>
              <a:cxn ang="0">
                <a:pos x="1652219" y="2067983"/>
              </a:cxn>
              <a:cxn ang="0">
                <a:pos x="1482883" y="2184001"/>
              </a:cxn>
              <a:cxn ang="0">
                <a:pos x="1296223" y="2387899"/>
              </a:cxn>
              <a:cxn ang="0">
                <a:pos x="1098303" y="2409545"/>
              </a:cxn>
              <a:cxn ang="0">
                <a:pos x="1074484" y="2229023"/>
              </a:cxn>
              <a:cxn ang="0">
                <a:pos x="942826" y="2284002"/>
              </a:cxn>
              <a:cxn ang="0">
                <a:pos x="844949" y="2431623"/>
              </a:cxn>
            </a:cxnLst>
            <a:rect l="0" t="0" r="0" b="0"/>
            <a:pathLst>
              <a:path w="6642" h="5728">
                <a:moveTo>
                  <a:pt x="1682" y="5728"/>
                </a:moveTo>
                <a:cubicBezTo>
                  <a:pt x="1644" y="5688"/>
                  <a:pt x="1606" y="5648"/>
                  <a:pt x="1568" y="5611"/>
                </a:cubicBezTo>
                <a:cubicBezTo>
                  <a:pt x="1545" y="5568"/>
                  <a:pt x="1527" y="5525"/>
                  <a:pt x="1508" y="5485"/>
                </a:cubicBezTo>
                <a:cubicBezTo>
                  <a:pt x="1508" y="5354"/>
                  <a:pt x="1525" y="5302"/>
                  <a:pt x="1630" y="5242"/>
                </a:cubicBezTo>
                <a:cubicBezTo>
                  <a:pt x="1647" y="5226"/>
                  <a:pt x="1666" y="5210"/>
                  <a:pt x="1685" y="5195"/>
                </a:cubicBezTo>
                <a:cubicBezTo>
                  <a:pt x="1698" y="5169"/>
                  <a:pt x="1714" y="5143"/>
                  <a:pt x="1730" y="5120"/>
                </a:cubicBezTo>
                <a:cubicBezTo>
                  <a:pt x="1727" y="5104"/>
                  <a:pt x="1727" y="5088"/>
                  <a:pt x="1727" y="5071"/>
                </a:cubicBezTo>
                <a:cubicBezTo>
                  <a:pt x="1664" y="4962"/>
                  <a:pt x="1622" y="4977"/>
                  <a:pt x="1530" y="5007"/>
                </a:cubicBezTo>
                <a:cubicBezTo>
                  <a:pt x="1504" y="5026"/>
                  <a:pt x="1481" y="5045"/>
                  <a:pt x="1459" y="5064"/>
                </a:cubicBezTo>
                <a:cubicBezTo>
                  <a:pt x="1424" y="5080"/>
                  <a:pt x="1389" y="5095"/>
                  <a:pt x="1353" y="5111"/>
                </a:cubicBezTo>
                <a:cubicBezTo>
                  <a:pt x="1331" y="5078"/>
                  <a:pt x="1309" y="5077"/>
                  <a:pt x="1290" y="5063"/>
                </a:cubicBezTo>
                <a:cubicBezTo>
                  <a:pt x="1066" y="5058"/>
                  <a:pt x="1069" y="5042"/>
                  <a:pt x="1052" y="5254"/>
                </a:cubicBezTo>
                <a:cubicBezTo>
                  <a:pt x="1007" y="5299"/>
                  <a:pt x="940" y="5231"/>
                  <a:pt x="924" y="5231"/>
                </a:cubicBezTo>
                <a:cubicBezTo>
                  <a:pt x="886" y="5174"/>
                  <a:pt x="839" y="5124"/>
                  <a:pt x="813" y="5097"/>
                </a:cubicBezTo>
                <a:cubicBezTo>
                  <a:pt x="782" y="5008"/>
                  <a:pt x="750" y="4945"/>
                  <a:pt x="683" y="4930"/>
                </a:cubicBezTo>
                <a:cubicBezTo>
                  <a:pt x="645" y="4887"/>
                  <a:pt x="607" y="4846"/>
                  <a:pt x="572" y="4806"/>
                </a:cubicBezTo>
                <a:cubicBezTo>
                  <a:pt x="550" y="4799"/>
                  <a:pt x="528" y="4792"/>
                  <a:pt x="505" y="4788"/>
                </a:cubicBezTo>
                <a:cubicBezTo>
                  <a:pt x="506" y="4700"/>
                  <a:pt x="592" y="4695"/>
                  <a:pt x="640" y="4631"/>
                </a:cubicBezTo>
                <a:cubicBezTo>
                  <a:pt x="653" y="4599"/>
                  <a:pt x="666" y="4570"/>
                  <a:pt x="683" y="4541"/>
                </a:cubicBezTo>
                <a:cubicBezTo>
                  <a:pt x="683" y="4482"/>
                  <a:pt x="677" y="4459"/>
                  <a:pt x="651" y="4438"/>
                </a:cubicBezTo>
                <a:cubicBezTo>
                  <a:pt x="520" y="4435"/>
                  <a:pt x="383" y="4448"/>
                  <a:pt x="277" y="4491"/>
                </a:cubicBezTo>
                <a:cubicBezTo>
                  <a:pt x="232" y="4523"/>
                  <a:pt x="223" y="4519"/>
                  <a:pt x="187" y="4518"/>
                </a:cubicBezTo>
                <a:cubicBezTo>
                  <a:pt x="188" y="4472"/>
                  <a:pt x="191" y="4427"/>
                  <a:pt x="195" y="4384"/>
                </a:cubicBezTo>
                <a:cubicBezTo>
                  <a:pt x="179" y="4361"/>
                  <a:pt x="163" y="4338"/>
                  <a:pt x="147" y="4318"/>
                </a:cubicBezTo>
                <a:cubicBezTo>
                  <a:pt x="109" y="4284"/>
                  <a:pt x="74" y="4250"/>
                  <a:pt x="39" y="4220"/>
                </a:cubicBezTo>
                <a:cubicBezTo>
                  <a:pt x="39" y="4158"/>
                  <a:pt x="59" y="4145"/>
                  <a:pt x="75" y="4093"/>
                </a:cubicBezTo>
                <a:cubicBezTo>
                  <a:pt x="75" y="4024"/>
                  <a:pt x="76" y="3975"/>
                  <a:pt x="63" y="3929"/>
                </a:cubicBezTo>
                <a:cubicBezTo>
                  <a:pt x="41" y="3899"/>
                  <a:pt x="19" y="3869"/>
                  <a:pt x="0" y="3842"/>
                </a:cubicBezTo>
                <a:cubicBezTo>
                  <a:pt x="0" y="3806"/>
                  <a:pt x="0" y="3770"/>
                  <a:pt x="0" y="3737"/>
                </a:cubicBezTo>
                <a:cubicBezTo>
                  <a:pt x="99" y="3766"/>
                  <a:pt x="201" y="3795"/>
                  <a:pt x="303" y="3824"/>
                </a:cubicBezTo>
                <a:cubicBezTo>
                  <a:pt x="479" y="3828"/>
                  <a:pt x="655" y="3833"/>
                  <a:pt x="830" y="3840"/>
                </a:cubicBezTo>
                <a:cubicBezTo>
                  <a:pt x="878" y="3858"/>
                  <a:pt x="980" y="3874"/>
                  <a:pt x="1044" y="3908"/>
                </a:cubicBezTo>
                <a:cubicBezTo>
                  <a:pt x="1098" y="3955"/>
                  <a:pt x="1155" y="4002"/>
                  <a:pt x="1213" y="4053"/>
                </a:cubicBezTo>
                <a:cubicBezTo>
                  <a:pt x="1225" y="4060"/>
                  <a:pt x="1241" y="4067"/>
                  <a:pt x="1257" y="4077"/>
                </a:cubicBezTo>
                <a:cubicBezTo>
                  <a:pt x="1308" y="4085"/>
                  <a:pt x="1362" y="4096"/>
                  <a:pt x="1417" y="4107"/>
                </a:cubicBezTo>
                <a:cubicBezTo>
                  <a:pt x="1439" y="4124"/>
                  <a:pt x="1461" y="4141"/>
                  <a:pt x="1487" y="4158"/>
                </a:cubicBezTo>
                <a:cubicBezTo>
                  <a:pt x="1554" y="4179"/>
                  <a:pt x="1621" y="4204"/>
                  <a:pt x="1688" y="4229"/>
                </a:cubicBezTo>
                <a:cubicBezTo>
                  <a:pt x="1739" y="4256"/>
                  <a:pt x="1795" y="4389"/>
                  <a:pt x="1904" y="4309"/>
                </a:cubicBezTo>
                <a:cubicBezTo>
                  <a:pt x="1940" y="4255"/>
                  <a:pt x="2004" y="4237"/>
                  <a:pt x="2068" y="4212"/>
                </a:cubicBezTo>
                <a:cubicBezTo>
                  <a:pt x="2139" y="4155"/>
                  <a:pt x="2161" y="4146"/>
                  <a:pt x="2267" y="4125"/>
                </a:cubicBezTo>
                <a:cubicBezTo>
                  <a:pt x="2267" y="4093"/>
                  <a:pt x="2337" y="4091"/>
                  <a:pt x="2363" y="4075"/>
                </a:cubicBezTo>
                <a:cubicBezTo>
                  <a:pt x="2423" y="4067"/>
                  <a:pt x="2478" y="4003"/>
                  <a:pt x="2539" y="3995"/>
                </a:cubicBezTo>
                <a:cubicBezTo>
                  <a:pt x="2593" y="3960"/>
                  <a:pt x="2638" y="3961"/>
                  <a:pt x="2721" y="3970"/>
                </a:cubicBezTo>
                <a:cubicBezTo>
                  <a:pt x="2782" y="3984"/>
                  <a:pt x="3005" y="4046"/>
                  <a:pt x="3073" y="3979"/>
                </a:cubicBezTo>
                <a:cubicBezTo>
                  <a:pt x="3220" y="3973"/>
                  <a:pt x="3323" y="3834"/>
                  <a:pt x="3416" y="3722"/>
                </a:cubicBezTo>
                <a:cubicBezTo>
                  <a:pt x="3448" y="3693"/>
                  <a:pt x="3483" y="3665"/>
                  <a:pt x="3519" y="3636"/>
                </a:cubicBezTo>
                <a:cubicBezTo>
                  <a:pt x="3548" y="3611"/>
                  <a:pt x="3576" y="3585"/>
                  <a:pt x="3609" y="3563"/>
                </a:cubicBezTo>
                <a:cubicBezTo>
                  <a:pt x="3634" y="3554"/>
                  <a:pt x="3676" y="3532"/>
                  <a:pt x="3705" y="3503"/>
                </a:cubicBezTo>
                <a:cubicBezTo>
                  <a:pt x="3702" y="3474"/>
                  <a:pt x="3702" y="3448"/>
                  <a:pt x="3702" y="3422"/>
                </a:cubicBezTo>
                <a:cubicBezTo>
                  <a:pt x="3667" y="3385"/>
                  <a:pt x="3632" y="3351"/>
                  <a:pt x="3597" y="3317"/>
                </a:cubicBezTo>
                <a:cubicBezTo>
                  <a:pt x="3591" y="3294"/>
                  <a:pt x="3585" y="3271"/>
                  <a:pt x="3582" y="3252"/>
                </a:cubicBezTo>
                <a:cubicBezTo>
                  <a:pt x="3589" y="3131"/>
                  <a:pt x="3586" y="3052"/>
                  <a:pt x="3692" y="3012"/>
                </a:cubicBezTo>
                <a:cubicBezTo>
                  <a:pt x="3692" y="2969"/>
                  <a:pt x="3759" y="3033"/>
                  <a:pt x="3835" y="3094"/>
                </a:cubicBezTo>
                <a:cubicBezTo>
                  <a:pt x="3861" y="3101"/>
                  <a:pt x="3886" y="3112"/>
                  <a:pt x="3915" y="3122"/>
                </a:cubicBezTo>
                <a:cubicBezTo>
                  <a:pt x="3940" y="3123"/>
                  <a:pt x="3969" y="3124"/>
                  <a:pt x="3998" y="3124"/>
                </a:cubicBezTo>
                <a:cubicBezTo>
                  <a:pt x="4097" y="3098"/>
                  <a:pt x="4184" y="2959"/>
                  <a:pt x="4258" y="2876"/>
                </a:cubicBezTo>
                <a:cubicBezTo>
                  <a:pt x="4309" y="2825"/>
                  <a:pt x="4354" y="2855"/>
                  <a:pt x="4431" y="2857"/>
                </a:cubicBezTo>
                <a:cubicBezTo>
                  <a:pt x="4463" y="2825"/>
                  <a:pt x="4498" y="2819"/>
                  <a:pt x="4543" y="2801"/>
                </a:cubicBezTo>
                <a:cubicBezTo>
                  <a:pt x="4569" y="2775"/>
                  <a:pt x="4597" y="2750"/>
                  <a:pt x="4626" y="2724"/>
                </a:cubicBezTo>
                <a:cubicBezTo>
                  <a:pt x="4652" y="2725"/>
                  <a:pt x="4672" y="2627"/>
                  <a:pt x="4672" y="2621"/>
                </a:cubicBezTo>
                <a:cubicBezTo>
                  <a:pt x="4727" y="2468"/>
                  <a:pt x="4765" y="2528"/>
                  <a:pt x="4903" y="2469"/>
                </a:cubicBezTo>
                <a:cubicBezTo>
                  <a:pt x="4948" y="2415"/>
                  <a:pt x="4996" y="2387"/>
                  <a:pt x="5060" y="2356"/>
                </a:cubicBezTo>
                <a:cubicBezTo>
                  <a:pt x="5111" y="2304"/>
                  <a:pt x="5303" y="2342"/>
                  <a:pt x="5411" y="2351"/>
                </a:cubicBezTo>
                <a:cubicBezTo>
                  <a:pt x="5424" y="2345"/>
                  <a:pt x="5440" y="2339"/>
                  <a:pt x="5456" y="2333"/>
                </a:cubicBezTo>
                <a:cubicBezTo>
                  <a:pt x="5527" y="2263"/>
                  <a:pt x="5489" y="2167"/>
                  <a:pt x="5454" y="2117"/>
                </a:cubicBezTo>
                <a:cubicBezTo>
                  <a:pt x="5429" y="2090"/>
                  <a:pt x="5403" y="2063"/>
                  <a:pt x="5378" y="2039"/>
                </a:cubicBezTo>
                <a:cubicBezTo>
                  <a:pt x="5330" y="2009"/>
                  <a:pt x="5283" y="1978"/>
                  <a:pt x="5235" y="1951"/>
                </a:cubicBezTo>
                <a:cubicBezTo>
                  <a:pt x="5222" y="1895"/>
                  <a:pt x="5152" y="1837"/>
                  <a:pt x="5143" y="1827"/>
                </a:cubicBezTo>
                <a:cubicBezTo>
                  <a:pt x="5111" y="1826"/>
                  <a:pt x="5079" y="1826"/>
                  <a:pt x="5047" y="1828"/>
                </a:cubicBezTo>
                <a:cubicBezTo>
                  <a:pt x="5031" y="1844"/>
                  <a:pt x="5015" y="1863"/>
                  <a:pt x="5002" y="1883"/>
                </a:cubicBezTo>
                <a:cubicBezTo>
                  <a:pt x="4970" y="1879"/>
                  <a:pt x="4938" y="1878"/>
                  <a:pt x="4909" y="1877"/>
                </a:cubicBezTo>
                <a:cubicBezTo>
                  <a:pt x="4903" y="1916"/>
                  <a:pt x="4896" y="1955"/>
                  <a:pt x="4889" y="1994"/>
                </a:cubicBezTo>
                <a:cubicBezTo>
                  <a:pt x="4819" y="2019"/>
                  <a:pt x="4736" y="1954"/>
                  <a:pt x="4708" y="1941"/>
                </a:cubicBezTo>
                <a:cubicBezTo>
                  <a:pt x="4679" y="1940"/>
                  <a:pt x="4650" y="1939"/>
                  <a:pt x="4625" y="1939"/>
                </a:cubicBezTo>
                <a:cubicBezTo>
                  <a:pt x="4564" y="1957"/>
                  <a:pt x="4535" y="1985"/>
                  <a:pt x="4500" y="2014"/>
                </a:cubicBezTo>
                <a:cubicBezTo>
                  <a:pt x="4404" y="2012"/>
                  <a:pt x="4388" y="1939"/>
                  <a:pt x="4388" y="1890"/>
                </a:cubicBezTo>
                <a:cubicBezTo>
                  <a:pt x="4417" y="1861"/>
                  <a:pt x="4449" y="1833"/>
                  <a:pt x="4482" y="1804"/>
                </a:cubicBezTo>
                <a:cubicBezTo>
                  <a:pt x="4482" y="1725"/>
                  <a:pt x="4476" y="1683"/>
                  <a:pt x="4486" y="1634"/>
                </a:cubicBezTo>
                <a:cubicBezTo>
                  <a:pt x="4502" y="1592"/>
                  <a:pt x="4521" y="1553"/>
                  <a:pt x="4541" y="1514"/>
                </a:cubicBezTo>
                <a:cubicBezTo>
                  <a:pt x="4541" y="1413"/>
                  <a:pt x="4535" y="1367"/>
                  <a:pt x="4584" y="1306"/>
                </a:cubicBezTo>
                <a:cubicBezTo>
                  <a:pt x="4603" y="1306"/>
                  <a:pt x="4622" y="1307"/>
                  <a:pt x="4644" y="1307"/>
                </a:cubicBezTo>
                <a:cubicBezTo>
                  <a:pt x="4727" y="1319"/>
                  <a:pt x="4874" y="1355"/>
                  <a:pt x="4967" y="1286"/>
                </a:cubicBezTo>
                <a:cubicBezTo>
                  <a:pt x="5022" y="1228"/>
                  <a:pt x="5092" y="1181"/>
                  <a:pt x="5141" y="1117"/>
                </a:cubicBezTo>
                <a:cubicBezTo>
                  <a:pt x="5141" y="1025"/>
                  <a:pt x="5133" y="786"/>
                  <a:pt x="5210" y="748"/>
                </a:cubicBezTo>
                <a:cubicBezTo>
                  <a:pt x="5281" y="655"/>
                  <a:pt x="5249" y="556"/>
                  <a:pt x="5320" y="486"/>
                </a:cubicBezTo>
                <a:cubicBezTo>
                  <a:pt x="5317" y="443"/>
                  <a:pt x="5317" y="401"/>
                  <a:pt x="5318" y="358"/>
                </a:cubicBezTo>
                <a:cubicBezTo>
                  <a:pt x="5311" y="348"/>
                  <a:pt x="5308" y="338"/>
                  <a:pt x="5305" y="328"/>
                </a:cubicBezTo>
                <a:cubicBezTo>
                  <a:pt x="5283" y="302"/>
                  <a:pt x="5261" y="275"/>
                  <a:pt x="5238" y="251"/>
                </a:cubicBezTo>
                <a:cubicBezTo>
                  <a:pt x="5216" y="238"/>
                  <a:pt x="5197" y="227"/>
                  <a:pt x="5178" y="217"/>
                </a:cubicBezTo>
                <a:cubicBezTo>
                  <a:pt x="5178" y="125"/>
                  <a:pt x="5227" y="91"/>
                  <a:pt x="5303" y="56"/>
                </a:cubicBezTo>
                <a:cubicBezTo>
                  <a:pt x="5367" y="58"/>
                  <a:pt x="5406" y="0"/>
                  <a:pt x="5476" y="2"/>
                </a:cubicBezTo>
                <a:cubicBezTo>
                  <a:pt x="5476" y="22"/>
                  <a:pt x="5492" y="32"/>
                  <a:pt x="5508" y="49"/>
                </a:cubicBezTo>
                <a:cubicBezTo>
                  <a:pt x="5505" y="75"/>
                  <a:pt x="5501" y="104"/>
                  <a:pt x="5498" y="133"/>
                </a:cubicBezTo>
                <a:cubicBezTo>
                  <a:pt x="5456" y="175"/>
                  <a:pt x="5437" y="174"/>
                  <a:pt x="5437" y="243"/>
                </a:cubicBezTo>
                <a:cubicBezTo>
                  <a:pt x="5459" y="260"/>
                  <a:pt x="5481" y="280"/>
                  <a:pt x="5507" y="301"/>
                </a:cubicBezTo>
                <a:cubicBezTo>
                  <a:pt x="5532" y="341"/>
                  <a:pt x="5545" y="351"/>
                  <a:pt x="5621" y="366"/>
                </a:cubicBezTo>
                <a:cubicBezTo>
                  <a:pt x="5628" y="327"/>
                  <a:pt x="5634" y="291"/>
                  <a:pt x="5641" y="255"/>
                </a:cubicBezTo>
                <a:cubicBezTo>
                  <a:pt x="5676" y="256"/>
                  <a:pt x="5711" y="247"/>
                  <a:pt x="5775" y="291"/>
                </a:cubicBezTo>
                <a:cubicBezTo>
                  <a:pt x="5781" y="304"/>
                  <a:pt x="5791" y="318"/>
                  <a:pt x="5800" y="331"/>
                </a:cubicBezTo>
                <a:cubicBezTo>
                  <a:pt x="5809" y="400"/>
                  <a:pt x="5822" y="489"/>
                  <a:pt x="5876" y="562"/>
                </a:cubicBezTo>
                <a:cubicBezTo>
                  <a:pt x="5885" y="569"/>
                  <a:pt x="5898" y="576"/>
                  <a:pt x="5911" y="586"/>
                </a:cubicBezTo>
                <a:cubicBezTo>
                  <a:pt x="5939" y="583"/>
                  <a:pt x="5971" y="581"/>
                  <a:pt x="6003" y="578"/>
                </a:cubicBezTo>
                <a:cubicBezTo>
                  <a:pt x="6087" y="538"/>
                  <a:pt x="6182" y="570"/>
                  <a:pt x="6263" y="490"/>
                </a:cubicBezTo>
                <a:cubicBezTo>
                  <a:pt x="6314" y="367"/>
                  <a:pt x="6401" y="349"/>
                  <a:pt x="6483" y="479"/>
                </a:cubicBezTo>
                <a:cubicBezTo>
                  <a:pt x="6502" y="535"/>
                  <a:pt x="6521" y="591"/>
                  <a:pt x="6543" y="648"/>
                </a:cubicBezTo>
                <a:cubicBezTo>
                  <a:pt x="6543" y="703"/>
                  <a:pt x="6497" y="886"/>
                  <a:pt x="6461" y="944"/>
                </a:cubicBezTo>
                <a:cubicBezTo>
                  <a:pt x="6461" y="970"/>
                  <a:pt x="6461" y="996"/>
                  <a:pt x="6461" y="1022"/>
                </a:cubicBezTo>
                <a:cubicBezTo>
                  <a:pt x="6483" y="1069"/>
                  <a:pt x="6505" y="1118"/>
                  <a:pt x="6530" y="1168"/>
                </a:cubicBezTo>
                <a:cubicBezTo>
                  <a:pt x="6530" y="1227"/>
                  <a:pt x="6430" y="1346"/>
                  <a:pt x="6545" y="1427"/>
                </a:cubicBezTo>
                <a:cubicBezTo>
                  <a:pt x="6557" y="1467"/>
                  <a:pt x="6550" y="1545"/>
                  <a:pt x="6547" y="1617"/>
                </a:cubicBezTo>
                <a:cubicBezTo>
                  <a:pt x="6524" y="1620"/>
                  <a:pt x="6502" y="1622"/>
                  <a:pt x="6480" y="1625"/>
                </a:cubicBezTo>
                <a:cubicBezTo>
                  <a:pt x="6435" y="1578"/>
                  <a:pt x="6458" y="1533"/>
                  <a:pt x="6458" y="1507"/>
                </a:cubicBezTo>
                <a:cubicBezTo>
                  <a:pt x="6449" y="1474"/>
                  <a:pt x="6445" y="1474"/>
                  <a:pt x="6423" y="1450"/>
                </a:cubicBezTo>
                <a:cubicBezTo>
                  <a:pt x="6292" y="1453"/>
                  <a:pt x="6384" y="1502"/>
                  <a:pt x="6333" y="1582"/>
                </a:cubicBezTo>
                <a:cubicBezTo>
                  <a:pt x="6265" y="1639"/>
                  <a:pt x="6240" y="1678"/>
                  <a:pt x="6220" y="1776"/>
                </a:cubicBezTo>
                <a:cubicBezTo>
                  <a:pt x="6204" y="1818"/>
                  <a:pt x="6139" y="1879"/>
                  <a:pt x="6101" y="1904"/>
                </a:cubicBezTo>
                <a:cubicBezTo>
                  <a:pt x="6098" y="1940"/>
                  <a:pt x="6094" y="1979"/>
                  <a:pt x="6094" y="2018"/>
                </a:cubicBezTo>
                <a:cubicBezTo>
                  <a:pt x="6116" y="2042"/>
                  <a:pt x="6122" y="2061"/>
                  <a:pt x="6154" y="2115"/>
                </a:cubicBezTo>
                <a:cubicBezTo>
                  <a:pt x="6186" y="2135"/>
                  <a:pt x="6221" y="2159"/>
                  <a:pt x="6256" y="2183"/>
                </a:cubicBezTo>
                <a:cubicBezTo>
                  <a:pt x="6281" y="2180"/>
                  <a:pt x="6307" y="2177"/>
                  <a:pt x="6333" y="2178"/>
                </a:cubicBezTo>
                <a:cubicBezTo>
                  <a:pt x="6345" y="2152"/>
                  <a:pt x="6362" y="2126"/>
                  <a:pt x="6378" y="2104"/>
                </a:cubicBezTo>
                <a:cubicBezTo>
                  <a:pt x="6384" y="2114"/>
                  <a:pt x="6413" y="2157"/>
                  <a:pt x="6412" y="2210"/>
                </a:cubicBezTo>
                <a:cubicBezTo>
                  <a:pt x="6374" y="2222"/>
                  <a:pt x="6335" y="2234"/>
                  <a:pt x="6300" y="2249"/>
                </a:cubicBezTo>
                <a:cubicBezTo>
                  <a:pt x="6300" y="2276"/>
                  <a:pt x="6290" y="2331"/>
                  <a:pt x="6347" y="2362"/>
                </a:cubicBezTo>
                <a:cubicBezTo>
                  <a:pt x="6312" y="2413"/>
                  <a:pt x="6260" y="2481"/>
                  <a:pt x="6212" y="2509"/>
                </a:cubicBezTo>
                <a:cubicBezTo>
                  <a:pt x="6196" y="2505"/>
                  <a:pt x="6184" y="2502"/>
                  <a:pt x="6171" y="2498"/>
                </a:cubicBezTo>
                <a:cubicBezTo>
                  <a:pt x="6130" y="2468"/>
                  <a:pt x="6088" y="2440"/>
                  <a:pt x="6047" y="2413"/>
                </a:cubicBezTo>
                <a:cubicBezTo>
                  <a:pt x="6028" y="2413"/>
                  <a:pt x="6008" y="2412"/>
                  <a:pt x="5992" y="2412"/>
                </a:cubicBezTo>
                <a:cubicBezTo>
                  <a:pt x="5983" y="2428"/>
                  <a:pt x="5960" y="2457"/>
                  <a:pt x="5957" y="2480"/>
                </a:cubicBezTo>
                <a:cubicBezTo>
                  <a:pt x="5957" y="2506"/>
                  <a:pt x="5957" y="2532"/>
                  <a:pt x="5960" y="2562"/>
                </a:cubicBezTo>
                <a:cubicBezTo>
                  <a:pt x="5985" y="2605"/>
                  <a:pt x="6081" y="2630"/>
                  <a:pt x="6138" y="2730"/>
                </a:cubicBezTo>
                <a:cubicBezTo>
                  <a:pt x="6137" y="2766"/>
                  <a:pt x="6137" y="2805"/>
                  <a:pt x="6137" y="2844"/>
                </a:cubicBezTo>
                <a:cubicBezTo>
                  <a:pt x="6165" y="2891"/>
                  <a:pt x="6200" y="2980"/>
                  <a:pt x="6228" y="3060"/>
                </a:cubicBezTo>
                <a:cubicBezTo>
                  <a:pt x="6235" y="3070"/>
                  <a:pt x="6244" y="3080"/>
                  <a:pt x="6254" y="3090"/>
                </a:cubicBezTo>
                <a:cubicBezTo>
                  <a:pt x="6266" y="3090"/>
                  <a:pt x="6282" y="3090"/>
                  <a:pt x="6298" y="3094"/>
                </a:cubicBezTo>
                <a:cubicBezTo>
                  <a:pt x="6311" y="3065"/>
                  <a:pt x="6327" y="3036"/>
                  <a:pt x="6344" y="3010"/>
                </a:cubicBezTo>
                <a:cubicBezTo>
                  <a:pt x="6369" y="2988"/>
                  <a:pt x="6395" y="2969"/>
                  <a:pt x="6424" y="2950"/>
                </a:cubicBezTo>
                <a:cubicBezTo>
                  <a:pt x="6443" y="2990"/>
                  <a:pt x="6484" y="3040"/>
                  <a:pt x="6519" y="3126"/>
                </a:cubicBezTo>
                <a:cubicBezTo>
                  <a:pt x="6531" y="3195"/>
                  <a:pt x="6527" y="3257"/>
                  <a:pt x="6629" y="3312"/>
                </a:cubicBezTo>
                <a:cubicBezTo>
                  <a:pt x="6633" y="3322"/>
                  <a:pt x="6636" y="3332"/>
                  <a:pt x="6642" y="3342"/>
                </a:cubicBezTo>
                <a:cubicBezTo>
                  <a:pt x="6626" y="3374"/>
                  <a:pt x="6632" y="3456"/>
                  <a:pt x="6631" y="3518"/>
                </a:cubicBezTo>
                <a:cubicBezTo>
                  <a:pt x="6619" y="3528"/>
                  <a:pt x="6606" y="3541"/>
                  <a:pt x="6596" y="3554"/>
                </a:cubicBezTo>
                <a:cubicBezTo>
                  <a:pt x="6538" y="3552"/>
                  <a:pt x="6529" y="3526"/>
                  <a:pt x="6507" y="3515"/>
                </a:cubicBezTo>
                <a:cubicBezTo>
                  <a:pt x="6350" y="3511"/>
                  <a:pt x="6328" y="3530"/>
                  <a:pt x="6273" y="3644"/>
                </a:cubicBezTo>
                <a:cubicBezTo>
                  <a:pt x="6263" y="3650"/>
                  <a:pt x="6254" y="3656"/>
                  <a:pt x="6247" y="3666"/>
                </a:cubicBezTo>
                <a:cubicBezTo>
                  <a:pt x="6247" y="3699"/>
                  <a:pt x="6090" y="3796"/>
                  <a:pt x="6067" y="3812"/>
                </a:cubicBezTo>
                <a:cubicBezTo>
                  <a:pt x="6051" y="3844"/>
                  <a:pt x="5961" y="3904"/>
                  <a:pt x="5926" y="3926"/>
                </a:cubicBezTo>
                <a:cubicBezTo>
                  <a:pt x="5913" y="3939"/>
                  <a:pt x="5900" y="3952"/>
                  <a:pt x="5891" y="3965"/>
                </a:cubicBezTo>
                <a:cubicBezTo>
                  <a:pt x="5871" y="3967"/>
                  <a:pt x="5855" y="3970"/>
                  <a:pt x="5839" y="3973"/>
                </a:cubicBezTo>
                <a:cubicBezTo>
                  <a:pt x="5820" y="3953"/>
                  <a:pt x="5801" y="3933"/>
                  <a:pt x="5782" y="3916"/>
                </a:cubicBezTo>
                <a:cubicBezTo>
                  <a:pt x="5751" y="3814"/>
                  <a:pt x="5722" y="3810"/>
                  <a:pt x="5658" y="3808"/>
                </a:cubicBezTo>
                <a:cubicBezTo>
                  <a:pt x="5623" y="3870"/>
                  <a:pt x="5603" y="3980"/>
                  <a:pt x="5682" y="4064"/>
                </a:cubicBezTo>
                <a:cubicBezTo>
                  <a:pt x="5685" y="4107"/>
                  <a:pt x="5688" y="4150"/>
                  <a:pt x="5691" y="4192"/>
                </a:cubicBezTo>
                <a:cubicBezTo>
                  <a:pt x="5586" y="4199"/>
                  <a:pt x="5490" y="4213"/>
                  <a:pt x="5429" y="4166"/>
                </a:cubicBezTo>
                <a:cubicBezTo>
                  <a:pt x="5417" y="4064"/>
                  <a:pt x="5385" y="4037"/>
                  <a:pt x="5347" y="3987"/>
                </a:cubicBezTo>
                <a:cubicBezTo>
                  <a:pt x="5319" y="3924"/>
                  <a:pt x="5291" y="3861"/>
                  <a:pt x="5265" y="3802"/>
                </a:cubicBezTo>
                <a:cubicBezTo>
                  <a:pt x="5202" y="3734"/>
                  <a:pt x="5211" y="3758"/>
                  <a:pt x="5160" y="3750"/>
                </a:cubicBezTo>
                <a:cubicBezTo>
                  <a:pt x="5115" y="3794"/>
                  <a:pt x="5048" y="3826"/>
                  <a:pt x="5003" y="3867"/>
                </a:cubicBezTo>
                <a:cubicBezTo>
                  <a:pt x="4984" y="3906"/>
                  <a:pt x="4980" y="3978"/>
                  <a:pt x="4999" y="4057"/>
                </a:cubicBezTo>
                <a:cubicBezTo>
                  <a:pt x="4935" y="4062"/>
                  <a:pt x="4871" y="4067"/>
                  <a:pt x="4807" y="4072"/>
                </a:cubicBezTo>
                <a:cubicBezTo>
                  <a:pt x="4749" y="4106"/>
                  <a:pt x="4691" y="4141"/>
                  <a:pt x="4634" y="4175"/>
                </a:cubicBezTo>
                <a:cubicBezTo>
                  <a:pt x="4618" y="4201"/>
                  <a:pt x="4605" y="4247"/>
                  <a:pt x="4569" y="4246"/>
                </a:cubicBezTo>
                <a:cubicBezTo>
                  <a:pt x="4519" y="4212"/>
                  <a:pt x="4506" y="4185"/>
                  <a:pt x="4506" y="4159"/>
                </a:cubicBezTo>
                <a:cubicBezTo>
                  <a:pt x="4516" y="4149"/>
                  <a:pt x="4529" y="4140"/>
                  <a:pt x="4541" y="4134"/>
                </a:cubicBezTo>
                <a:cubicBezTo>
                  <a:pt x="4542" y="4032"/>
                  <a:pt x="4475" y="3981"/>
                  <a:pt x="4408" y="3980"/>
                </a:cubicBezTo>
                <a:cubicBezTo>
                  <a:pt x="4322" y="4020"/>
                  <a:pt x="4315" y="4069"/>
                  <a:pt x="4340" y="4188"/>
                </a:cubicBezTo>
                <a:cubicBezTo>
                  <a:pt x="4321" y="4187"/>
                  <a:pt x="4301" y="4190"/>
                  <a:pt x="4282" y="4193"/>
                </a:cubicBezTo>
                <a:cubicBezTo>
                  <a:pt x="4273" y="4205"/>
                  <a:pt x="4266" y="4222"/>
                  <a:pt x="4260" y="4238"/>
                </a:cubicBezTo>
                <a:cubicBezTo>
                  <a:pt x="4250" y="4241"/>
                  <a:pt x="4240" y="4244"/>
                  <a:pt x="4231" y="4250"/>
                </a:cubicBezTo>
                <a:cubicBezTo>
                  <a:pt x="4230" y="4309"/>
                  <a:pt x="4230" y="4368"/>
                  <a:pt x="4230" y="4427"/>
                </a:cubicBezTo>
                <a:cubicBezTo>
                  <a:pt x="4249" y="4450"/>
                  <a:pt x="4268" y="4477"/>
                  <a:pt x="4290" y="4504"/>
                </a:cubicBezTo>
                <a:cubicBezTo>
                  <a:pt x="4290" y="4520"/>
                  <a:pt x="4290" y="4537"/>
                  <a:pt x="4293" y="4556"/>
                </a:cubicBezTo>
                <a:cubicBezTo>
                  <a:pt x="4280" y="4576"/>
                  <a:pt x="4267" y="4595"/>
                  <a:pt x="4257" y="4614"/>
                </a:cubicBezTo>
                <a:cubicBezTo>
                  <a:pt x="4168" y="4674"/>
                  <a:pt x="4075" y="4692"/>
                  <a:pt x="3992" y="4680"/>
                </a:cubicBezTo>
                <a:cubicBezTo>
                  <a:pt x="3915" y="4678"/>
                  <a:pt x="3902" y="4714"/>
                  <a:pt x="3857" y="4739"/>
                </a:cubicBezTo>
                <a:cubicBezTo>
                  <a:pt x="3841" y="4751"/>
                  <a:pt x="3828" y="4764"/>
                  <a:pt x="3815" y="4777"/>
                </a:cubicBezTo>
                <a:cubicBezTo>
                  <a:pt x="3773" y="4861"/>
                  <a:pt x="3690" y="4944"/>
                  <a:pt x="3616" y="5021"/>
                </a:cubicBezTo>
                <a:cubicBezTo>
                  <a:pt x="3590" y="5004"/>
                  <a:pt x="3565" y="4987"/>
                  <a:pt x="3543" y="4970"/>
                </a:cubicBezTo>
                <a:cubicBezTo>
                  <a:pt x="3514" y="4969"/>
                  <a:pt x="3485" y="4968"/>
                  <a:pt x="3460" y="4971"/>
                </a:cubicBezTo>
                <a:cubicBezTo>
                  <a:pt x="3456" y="4997"/>
                  <a:pt x="3443" y="5036"/>
                  <a:pt x="3424" y="5045"/>
                </a:cubicBezTo>
                <a:cubicBezTo>
                  <a:pt x="3383" y="4989"/>
                  <a:pt x="3341" y="4997"/>
                  <a:pt x="3313" y="5000"/>
                </a:cubicBezTo>
                <a:cubicBezTo>
                  <a:pt x="3299" y="5039"/>
                  <a:pt x="3277" y="5081"/>
                  <a:pt x="3235" y="5109"/>
                </a:cubicBezTo>
                <a:cubicBezTo>
                  <a:pt x="3139" y="5149"/>
                  <a:pt x="3103" y="5296"/>
                  <a:pt x="3013" y="5349"/>
                </a:cubicBezTo>
                <a:cubicBezTo>
                  <a:pt x="2991" y="5398"/>
                  <a:pt x="2994" y="5444"/>
                  <a:pt x="2993" y="5516"/>
                </a:cubicBezTo>
                <a:cubicBezTo>
                  <a:pt x="2999" y="5542"/>
                  <a:pt x="2989" y="5617"/>
                  <a:pt x="2976" y="5659"/>
                </a:cubicBezTo>
                <a:cubicBezTo>
                  <a:pt x="2970" y="5663"/>
                  <a:pt x="2964" y="5666"/>
                  <a:pt x="2960" y="5669"/>
                </a:cubicBezTo>
                <a:cubicBezTo>
                  <a:pt x="2826" y="5665"/>
                  <a:pt x="2734" y="5640"/>
                  <a:pt x="2638" y="5621"/>
                </a:cubicBezTo>
                <a:cubicBezTo>
                  <a:pt x="2603" y="5601"/>
                  <a:pt x="2568" y="5584"/>
                  <a:pt x="2536" y="5566"/>
                </a:cubicBezTo>
                <a:cubicBezTo>
                  <a:pt x="2517" y="5543"/>
                  <a:pt x="2498" y="5523"/>
                  <a:pt x="2482" y="5503"/>
                </a:cubicBezTo>
                <a:cubicBezTo>
                  <a:pt x="2447" y="5492"/>
                  <a:pt x="2412" y="5485"/>
                  <a:pt x="2377" y="5477"/>
                </a:cubicBezTo>
                <a:cubicBezTo>
                  <a:pt x="2377" y="5445"/>
                  <a:pt x="2377" y="5412"/>
                  <a:pt x="2377" y="5379"/>
                </a:cubicBezTo>
                <a:cubicBezTo>
                  <a:pt x="2426" y="5315"/>
                  <a:pt x="2480" y="5231"/>
                  <a:pt x="2481" y="5149"/>
                </a:cubicBezTo>
                <a:cubicBezTo>
                  <a:pt x="2459" y="5054"/>
                  <a:pt x="2386" y="5071"/>
                  <a:pt x="2341" y="5070"/>
                </a:cubicBezTo>
                <a:cubicBezTo>
                  <a:pt x="2325" y="5076"/>
                  <a:pt x="2312" y="5086"/>
                  <a:pt x="2299" y="5095"/>
                </a:cubicBezTo>
                <a:cubicBezTo>
                  <a:pt x="2187" y="5102"/>
                  <a:pt x="2229" y="5097"/>
                  <a:pt x="2209" y="5214"/>
                </a:cubicBezTo>
                <a:cubicBezTo>
                  <a:pt x="2186" y="5237"/>
                  <a:pt x="2183" y="5243"/>
                  <a:pt x="2177" y="5276"/>
                </a:cubicBezTo>
                <a:cubicBezTo>
                  <a:pt x="2154" y="5311"/>
                  <a:pt x="2135" y="5347"/>
                  <a:pt x="2115" y="5386"/>
                </a:cubicBezTo>
                <a:cubicBezTo>
                  <a:pt x="2115" y="5425"/>
                  <a:pt x="2118" y="5467"/>
                  <a:pt x="2121" y="5510"/>
                </a:cubicBezTo>
                <a:cubicBezTo>
                  <a:pt x="2108" y="5526"/>
                  <a:pt x="2095" y="5542"/>
                  <a:pt x="2082" y="5558"/>
                </a:cubicBezTo>
                <a:cubicBezTo>
                  <a:pt x="1999" y="5566"/>
                  <a:pt x="1993" y="5576"/>
                  <a:pt x="1951" y="5617"/>
                </a:cubicBezTo>
                <a:cubicBezTo>
                  <a:pt x="1893" y="5626"/>
                  <a:pt x="1839" y="5637"/>
                  <a:pt x="1785" y="5649"/>
                </a:cubicBezTo>
                <a:cubicBezTo>
                  <a:pt x="1730" y="5674"/>
                  <a:pt x="1724" y="5710"/>
                  <a:pt x="1682" y="5728"/>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29" name="Freeform 30"/>
          <p:cNvSpPr/>
          <p:nvPr/>
        </p:nvSpPr>
        <p:spPr>
          <a:xfrm>
            <a:off x="6570663" y="2955925"/>
            <a:ext cx="309562" cy="360363"/>
          </a:xfrm>
          <a:custGeom>
            <a:avLst/>
            <a:gdLst/>
            <a:ahLst/>
            <a:cxnLst>
              <a:cxn ang="0">
                <a:pos x="261871" y="360363"/>
              </a:cxn>
              <a:cxn ang="0">
                <a:pos x="210711" y="322202"/>
              </a:cxn>
              <a:cxn ang="0">
                <a:pos x="187732" y="240676"/>
              </a:cxn>
              <a:cxn ang="0">
                <a:pos x="183830" y="225064"/>
              </a:cxn>
              <a:cxn ang="0">
                <a:pos x="85412" y="193841"/>
              </a:cxn>
              <a:cxn ang="0">
                <a:pos x="70237" y="212055"/>
              </a:cxn>
              <a:cxn ang="0">
                <a:pos x="5203" y="212055"/>
              </a:cxn>
              <a:cxn ang="0">
                <a:pos x="27748" y="161318"/>
              </a:cxn>
              <a:cxn ang="0">
                <a:pos x="56797" y="139202"/>
              </a:cxn>
              <a:cxn ang="0">
                <a:pos x="48992" y="73720"/>
              </a:cxn>
              <a:cxn ang="0">
                <a:pos x="112726" y="29922"/>
              </a:cxn>
              <a:cxn ang="0">
                <a:pos x="137873" y="867"/>
              </a:cxn>
              <a:cxn ang="0">
                <a:pos x="159984" y="22550"/>
              </a:cxn>
              <a:cxn ang="0">
                <a:pos x="208543" y="28187"/>
              </a:cxn>
              <a:cxn ang="0">
                <a:pos x="210711" y="127493"/>
              </a:cxn>
              <a:cxn ang="0">
                <a:pos x="235424" y="132697"/>
              </a:cxn>
              <a:cxn ang="0">
                <a:pos x="249298" y="143972"/>
              </a:cxn>
              <a:cxn ang="0">
                <a:pos x="283549" y="234605"/>
              </a:cxn>
              <a:cxn ang="0">
                <a:pos x="309563" y="269297"/>
              </a:cxn>
              <a:cxn ang="0">
                <a:pos x="259270" y="306157"/>
              </a:cxn>
              <a:cxn ang="0">
                <a:pos x="261871" y="360363"/>
              </a:cxn>
            </a:cxnLst>
            <a:rect l="0" t="0" r="0" b="0"/>
            <a:pathLst>
              <a:path w="714" h="831">
                <a:moveTo>
                  <a:pt x="604" y="831"/>
                </a:moveTo>
                <a:cubicBezTo>
                  <a:pt x="550" y="803"/>
                  <a:pt x="493" y="743"/>
                  <a:pt x="486" y="743"/>
                </a:cubicBezTo>
                <a:cubicBezTo>
                  <a:pt x="439" y="666"/>
                  <a:pt x="459" y="582"/>
                  <a:pt x="433" y="555"/>
                </a:cubicBezTo>
                <a:cubicBezTo>
                  <a:pt x="430" y="542"/>
                  <a:pt x="427" y="529"/>
                  <a:pt x="424" y="519"/>
                </a:cubicBezTo>
                <a:cubicBezTo>
                  <a:pt x="329" y="425"/>
                  <a:pt x="300" y="417"/>
                  <a:pt x="197" y="447"/>
                </a:cubicBezTo>
                <a:cubicBezTo>
                  <a:pt x="185" y="460"/>
                  <a:pt x="172" y="473"/>
                  <a:pt x="162" y="489"/>
                </a:cubicBezTo>
                <a:cubicBezTo>
                  <a:pt x="111" y="488"/>
                  <a:pt x="60" y="486"/>
                  <a:pt x="12" y="489"/>
                </a:cubicBezTo>
                <a:cubicBezTo>
                  <a:pt x="12" y="426"/>
                  <a:pt x="0" y="380"/>
                  <a:pt x="64" y="372"/>
                </a:cubicBezTo>
                <a:cubicBezTo>
                  <a:pt x="86" y="353"/>
                  <a:pt x="109" y="337"/>
                  <a:pt x="131" y="321"/>
                </a:cubicBezTo>
                <a:cubicBezTo>
                  <a:pt x="170" y="244"/>
                  <a:pt x="113" y="206"/>
                  <a:pt x="113" y="170"/>
                </a:cubicBezTo>
                <a:cubicBezTo>
                  <a:pt x="158" y="145"/>
                  <a:pt x="222" y="107"/>
                  <a:pt x="260" y="69"/>
                </a:cubicBezTo>
                <a:cubicBezTo>
                  <a:pt x="270" y="14"/>
                  <a:pt x="264" y="0"/>
                  <a:pt x="318" y="2"/>
                </a:cubicBezTo>
                <a:cubicBezTo>
                  <a:pt x="334" y="19"/>
                  <a:pt x="350" y="35"/>
                  <a:pt x="369" y="52"/>
                </a:cubicBezTo>
                <a:cubicBezTo>
                  <a:pt x="404" y="56"/>
                  <a:pt x="443" y="61"/>
                  <a:pt x="481" y="65"/>
                </a:cubicBezTo>
                <a:cubicBezTo>
                  <a:pt x="462" y="97"/>
                  <a:pt x="448" y="228"/>
                  <a:pt x="486" y="294"/>
                </a:cubicBezTo>
                <a:cubicBezTo>
                  <a:pt x="505" y="298"/>
                  <a:pt x="524" y="302"/>
                  <a:pt x="543" y="306"/>
                </a:cubicBezTo>
                <a:cubicBezTo>
                  <a:pt x="553" y="312"/>
                  <a:pt x="562" y="322"/>
                  <a:pt x="575" y="332"/>
                </a:cubicBezTo>
                <a:cubicBezTo>
                  <a:pt x="575" y="418"/>
                  <a:pt x="549" y="466"/>
                  <a:pt x="654" y="541"/>
                </a:cubicBezTo>
                <a:cubicBezTo>
                  <a:pt x="673" y="567"/>
                  <a:pt x="692" y="594"/>
                  <a:pt x="714" y="621"/>
                </a:cubicBezTo>
                <a:cubicBezTo>
                  <a:pt x="634" y="658"/>
                  <a:pt x="634" y="645"/>
                  <a:pt x="598" y="706"/>
                </a:cubicBezTo>
                <a:cubicBezTo>
                  <a:pt x="598" y="746"/>
                  <a:pt x="601" y="788"/>
                  <a:pt x="604" y="831"/>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30" name="Freeform 31"/>
          <p:cNvSpPr/>
          <p:nvPr/>
        </p:nvSpPr>
        <p:spPr>
          <a:xfrm>
            <a:off x="6956425" y="2500313"/>
            <a:ext cx="779463" cy="741362"/>
          </a:xfrm>
          <a:custGeom>
            <a:avLst/>
            <a:gdLst/>
            <a:ahLst/>
            <a:cxnLst>
              <a:cxn ang="0">
                <a:pos x="312739" y="741363"/>
              </a:cxn>
              <a:cxn ang="0">
                <a:pos x="309703" y="735737"/>
              </a:cxn>
              <a:cxn ang="0">
                <a:pos x="347440" y="692458"/>
              </a:cxn>
              <a:cxn ang="0">
                <a:pos x="361320" y="666058"/>
              </a:cxn>
              <a:cxn ang="0">
                <a:pos x="361754" y="644852"/>
              </a:cxn>
              <a:cxn ang="0">
                <a:pos x="333994" y="627107"/>
              </a:cxn>
              <a:cxn ang="0">
                <a:pos x="370429" y="540117"/>
              </a:cxn>
              <a:cxn ang="0">
                <a:pos x="384743" y="457022"/>
              </a:cxn>
              <a:cxn ang="0">
                <a:pos x="333994" y="400327"/>
              </a:cxn>
              <a:cxn ang="0">
                <a:pos x="311872" y="396865"/>
              </a:cxn>
              <a:cxn ang="0">
                <a:pos x="265894" y="404222"/>
              </a:cxn>
              <a:cxn ang="0">
                <a:pos x="197794" y="477796"/>
              </a:cxn>
              <a:cxn ang="0">
                <a:pos x="146176" y="553101"/>
              </a:cxn>
              <a:cxn ang="0">
                <a:pos x="49448" y="479527"/>
              </a:cxn>
              <a:cxn ang="0">
                <a:pos x="2603" y="455724"/>
              </a:cxn>
              <a:cxn ang="0">
                <a:pos x="24724" y="418072"/>
              </a:cxn>
              <a:cxn ang="0">
                <a:pos x="55521" y="382150"/>
              </a:cxn>
              <a:cxn ang="0">
                <a:pos x="51617" y="311173"/>
              </a:cxn>
              <a:cxn ang="0">
                <a:pos x="46412" y="308144"/>
              </a:cxn>
              <a:cxn ang="0">
                <a:pos x="39472" y="295160"/>
              </a:cxn>
              <a:cxn ang="0">
                <a:pos x="28628" y="266596"/>
              </a:cxn>
              <a:cxn ang="0">
                <a:pos x="38604" y="219855"/>
              </a:cxn>
              <a:cxn ang="0">
                <a:pos x="67232" y="260537"/>
              </a:cxn>
              <a:cxn ang="0">
                <a:pos x="133597" y="289101"/>
              </a:cxn>
              <a:cxn ang="0">
                <a:pos x="157454" y="265298"/>
              </a:cxn>
              <a:cxn ang="0">
                <a:pos x="289750" y="166623"/>
              </a:cxn>
              <a:cxn ang="0">
                <a:pos x="326186" y="106898"/>
              </a:cxn>
              <a:cxn ang="0">
                <a:pos x="414673" y="111659"/>
              </a:cxn>
              <a:cxn ang="0">
                <a:pos x="442433" y="112524"/>
              </a:cxn>
              <a:cxn ang="0">
                <a:pos x="463253" y="87423"/>
              </a:cxn>
              <a:cxn ang="0">
                <a:pos x="463687" y="20774"/>
              </a:cxn>
              <a:cxn ang="0">
                <a:pos x="470627" y="0"/>
              </a:cxn>
              <a:cxn ang="0">
                <a:pos x="526148" y="42413"/>
              </a:cxn>
              <a:cxn ang="0">
                <a:pos x="574295" y="66216"/>
              </a:cxn>
              <a:cxn ang="0">
                <a:pos x="584272" y="38085"/>
              </a:cxn>
              <a:cxn ang="0">
                <a:pos x="596851" y="24236"/>
              </a:cxn>
              <a:cxn ang="0">
                <a:pos x="607695" y="34623"/>
              </a:cxn>
              <a:cxn ang="0">
                <a:pos x="610297" y="86990"/>
              </a:cxn>
              <a:cxn ang="0">
                <a:pos x="684470" y="176577"/>
              </a:cxn>
              <a:cxn ang="0">
                <a:pos x="684036" y="244957"/>
              </a:cxn>
              <a:cxn ang="0">
                <a:pos x="701820" y="267895"/>
              </a:cxn>
              <a:cxn ang="0">
                <a:pos x="746064" y="302950"/>
              </a:cxn>
              <a:cxn ang="0">
                <a:pos x="779463" y="325023"/>
              </a:cxn>
              <a:cxn ang="0">
                <a:pos x="688808" y="397731"/>
              </a:cxn>
              <a:cxn ang="0">
                <a:pos x="663650" y="421534"/>
              </a:cxn>
              <a:cxn ang="0">
                <a:pos x="623310" y="468708"/>
              </a:cxn>
              <a:cxn ang="0">
                <a:pos x="612032" y="520642"/>
              </a:cxn>
              <a:cxn ang="0">
                <a:pos x="571693" y="537953"/>
              </a:cxn>
              <a:cxn ang="0">
                <a:pos x="410335" y="640524"/>
              </a:cxn>
              <a:cxn ang="0">
                <a:pos x="400359" y="662596"/>
              </a:cxn>
              <a:cxn ang="0">
                <a:pos x="382141" y="728812"/>
              </a:cxn>
              <a:cxn ang="0">
                <a:pos x="312739" y="741363"/>
              </a:cxn>
            </a:cxnLst>
            <a:rect l="0" t="0" r="0" b="0"/>
            <a:pathLst>
              <a:path w="1797" h="1713">
                <a:moveTo>
                  <a:pt x="721" y="1713"/>
                </a:moveTo>
                <a:cubicBezTo>
                  <a:pt x="717" y="1706"/>
                  <a:pt x="714" y="1703"/>
                  <a:pt x="714" y="1700"/>
                </a:cubicBezTo>
                <a:cubicBezTo>
                  <a:pt x="740" y="1635"/>
                  <a:pt x="763" y="1639"/>
                  <a:pt x="801" y="1600"/>
                </a:cubicBezTo>
                <a:cubicBezTo>
                  <a:pt x="811" y="1578"/>
                  <a:pt x="821" y="1558"/>
                  <a:pt x="833" y="1539"/>
                </a:cubicBezTo>
                <a:cubicBezTo>
                  <a:pt x="834" y="1523"/>
                  <a:pt x="834" y="1506"/>
                  <a:pt x="834" y="1490"/>
                </a:cubicBezTo>
                <a:cubicBezTo>
                  <a:pt x="811" y="1476"/>
                  <a:pt x="789" y="1463"/>
                  <a:pt x="770" y="1449"/>
                </a:cubicBezTo>
                <a:cubicBezTo>
                  <a:pt x="742" y="1340"/>
                  <a:pt x="800" y="1309"/>
                  <a:pt x="854" y="1248"/>
                </a:cubicBezTo>
                <a:cubicBezTo>
                  <a:pt x="896" y="1184"/>
                  <a:pt x="887" y="1111"/>
                  <a:pt x="887" y="1056"/>
                </a:cubicBezTo>
                <a:cubicBezTo>
                  <a:pt x="846" y="1012"/>
                  <a:pt x="808" y="969"/>
                  <a:pt x="770" y="925"/>
                </a:cubicBezTo>
                <a:cubicBezTo>
                  <a:pt x="751" y="921"/>
                  <a:pt x="735" y="918"/>
                  <a:pt x="719" y="917"/>
                </a:cubicBezTo>
                <a:cubicBezTo>
                  <a:pt x="684" y="923"/>
                  <a:pt x="649" y="928"/>
                  <a:pt x="613" y="934"/>
                </a:cubicBezTo>
                <a:cubicBezTo>
                  <a:pt x="552" y="982"/>
                  <a:pt x="510" y="1043"/>
                  <a:pt x="456" y="1104"/>
                </a:cubicBezTo>
                <a:cubicBezTo>
                  <a:pt x="417" y="1165"/>
                  <a:pt x="385" y="1230"/>
                  <a:pt x="337" y="1278"/>
                </a:cubicBezTo>
                <a:cubicBezTo>
                  <a:pt x="254" y="1217"/>
                  <a:pt x="168" y="1162"/>
                  <a:pt x="114" y="1108"/>
                </a:cubicBezTo>
                <a:cubicBezTo>
                  <a:pt x="50" y="1100"/>
                  <a:pt x="21" y="1070"/>
                  <a:pt x="6" y="1053"/>
                </a:cubicBezTo>
                <a:cubicBezTo>
                  <a:pt x="6" y="984"/>
                  <a:pt x="0" y="978"/>
                  <a:pt x="57" y="966"/>
                </a:cubicBezTo>
                <a:cubicBezTo>
                  <a:pt x="80" y="937"/>
                  <a:pt x="102" y="908"/>
                  <a:pt x="128" y="883"/>
                </a:cubicBezTo>
                <a:cubicBezTo>
                  <a:pt x="125" y="827"/>
                  <a:pt x="122" y="771"/>
                  <a:pt x="119" y="719"/>
                </a:cubicBezTo>
                <a:cubicBezTo>
                  <a:pt x="113" y="715"/>
                  <a:pt x="110" y="712"/>
                  <a:pt x="107" y="712"/>
                </a:cubicBezTo>
                <a:cubicBezTo>
                  <a:pt x="100" y="702"/>
                  <a:pt x="94" y="692"/>
                  <a:pt x="91" y="682"/>
                </a:cubicBezTo>
                <a:cubicBezTo>
                  <a:pt x="81" y="659"/>
                  <a:pt x="72" y="636"/>
                  <a:pt x="66" y="616"/>
                </a:cubicBezTo>
                <a:cubicBezTo>
                  <a:pt x="66" y="570"/>
                  <a:pt x="63" y="534"/>
                  <a:pt x="89" y="508"/>
                </a:cubicBezTo>
                <a:cubicBezTo>
                  <a:pt x="124" y="519"/>
                  <a:pt x="136" y="542"/>
                  <a:pt x="155" y="602"/>
                </a:cubicBezTo>
                <a:cubicBezTo>
                  <a:pt x="197" y="642"/>
                  <a:pt x="212" y="688"/>
                  <a:pt x="308" y="668"/>
                </a:cubicBezTo>
                <a:cubicBezTo>
                  <a:pt x="324" y="649"/>
                  <a:pt x="344" y="629"/>
                  <a:pt x="363" y="613"/>
                </a:cubicBezTo>
                <a:cubicBezTo>
                  <a:pt x="459" y="554"/>
                  <a:pt x="575" y="449"/>
                  <a:pt x="668" y="385"/>
                </a:cubicBezTo>
                <a:cubicBezTo>
                  <a:pt x="703" y="344"/>
                  <a:pt x="735" y="282"/>
                  <a:pt x="752" y="247"/>
                </a:cubicBezTo>
                <a:cubicBezTo>
                  <a:pt x="835" y="223"/>
                  <a:pt x="867" y="187"/>
                  <a:pt x="956" y="258"/>
                </a:cubicBezTo>
                <a:cubicBezTo>
                  <a:pt x="975" y="259"/>
                  <a:pt x="998" y="259"/>
                  <a:pt x="1020" y="260"/>
                </a:cubicBezTo>
                <a:cubicBezTo>
                  <a:pt x="1036" y="241"/>
                  <a:pt x="1052" y="222"/>
                  <a:pt x="1068" y="202"/>
                </a:cubicBezTo>
                <a:cubicBezTo>
                  <a:pt x="1069" y="150"/>
                  <a:pt x="1069" y="98"/>
                  <a:pt x="1069" y="48"/>
                </a:cubicBezTo>
                <a:cubicBezTo>
                  <a:pt x="1072" y="32"/>
                  <a:pt x="1079" y="16"/>
                  <a:pt x="1085" y="0"/>
                </a:cubicBezTo>
                <a:cubicBezTo>
                  <a:pt x="1121" y="1"/>
                  <a:pt x="1168" y="28"/>
                  <a:pt x="1213" y="98"/>
                </a:cubicBezTo>
                <a:cubicBezTo>
                  <a:pt x="1241" y="122"/>
                  <a:pt x="1254" y="151"/>
                  <a:pt x="1324" y="153"/>
                </a:cubicBezTo>
                <a:cubicBezTo>
                  <a:pt x="1340" y="137"/>
                  <a:pt x="1347" y="98"/>
                  <a:pt x="1347" y="88"/>
                </a:cubicBezTo>
                <a:cubicBezTo>
                  <a:pt x="1357" y="75"/>
                  <a:pt x="1366" y="66"/>
                  <a:pt x="1376" y="56"/>
                </a:cubicBezTo>
                <a:cubicBezTo>
                  <a:pt x="1382" y="63"/>
                  <a:pt x="1392" y="70"/>
                  <a:pt x="1401" y="80"/>
                </a:cubicBezTo>
                <a:cubicBezTo>
                  <a:pt x="1401" y="119"/>
                  <a:pt x="1404" y="158"/>
                  <a:pt x="1407" y="201"/>
                </a:cubicBezTo>
                <a:cubicBezTo>
                  <a:pt x="1458" y="255"/>
                  <a:pt x="1499" y="325"/>
                  <a:pt x="1578" y="408"/>
                </a:cubicBezTo>
                <a:cubicBezTo>
                  <a:pt x="1578" y="461"/>
                  <a:pt x="1578" y="513"/>
                  <a:pt x="1577" y="566"/>
                </a:cubicBezTo>
                <a:cubicBezTo>
                  <a:pt x="1590" y="582"/>
                  <a:pt x="1603" y="599"/>
                  <a:pt x="1618" y="619"/>
                </a:cubicBezTo>
                <a:cubicBezTo>
                  <a:pt x="1650" y="646"/>
                  <a:pt x="1685" y="673"/>
                  <a:pt x="1720" y="700"/>
                </a:cubicBezTo>
                <a:cubicBezTo>
                  <a:pt x="1746" y="717"/>
                  <a:pt x="1771" y="734"/>
                  <a:pt x="1797" y="751"/>
                </a:cubicBezTo>
                <a:cubicBezTo>
                  <a:pt x="1796" y="787"/>
                  <a:pt x="1610" y="907"/>
                  <a:pt x="1588" y="919"/>
                </a:cubicBezTo>
                <a:cubicBezTo>
                  <a:pt x="1569" y="935"/>
                  <a:pt x="1549" y="954"/>
                  <a:pt x="1530" y="974"/>
                </a:cubicBezTo>
                <a:cubicBezTo>
                  <a:pt x="1498" y="1009"/>
                  <a:pt x="1466" y="1044"/>
                  <a:pt x="1437" y="1083"/>
                </a:cubicBezTo>
                <a:cubicBezTo>
                  <a:pt x="1424" y="1118"/>
                  <a:pt x="1433" y="1155"/>
                  <a:pt x="1411" y="1203"/>
                </a:cubicBezTo>
                <a:cubicBezTo>
                  <a:pt x="1379" y="1215"/>
                  <a:pt x="1346" y="1228"/>
                  <a:pt x="1318" y="1243"/>
                </a:cubicBezTo>
                <a:cubicBezTo>
                  <a:pt x="1142" y="1275"/>
                  <a:pt x="1049" y="1341"/>
                  <a:pt x="946" y="1480"/>
                </a:cubicBezTo>
                <a:cubicBezTo>
                  <a:pt x="936" y="1496"/>
                  <a:pt x="929" y="1512"/>
                  <a:pt x="923" y="1531"/>
                </a:cubicBezTo>
                <a:cubicBezTo>
                  <a:pt x="907" y="1580"/>
                  <a:pt x="894" y="1632"/>
                  <a:pt x="881" y="1684"/>
                </a:cubicBezTo>
                <a:cubicBezTo>
                  <a:pt x="813" y="1705"/>
                  <a:pt x="769" y="1711"/>
                  <a:pt x="721" y="1713"/>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31" name="Freeform 32"/>
          <p:cNvSpPr/>
          <p:nvPr/>
        </p:nvSpPr>
        <p:spPr>
          <a:xfrm>
            <a:off x="7113588" y="2062163"/>
            <a:ext cx="1123950" cy="747712"/>
          </a:xfrm>
          <a:custGeom>
            <a:avLst/>
            <a:gdLst/>
            <a:ahLst/>
            <a:cxnLst>
              <a:cxn ang="0">
                <a:pos x="550064" y="690563"/>
              </a:cxn>
              <a:cxn ang="0">
                <a:pos x="535771" y="600941"/>
              </a:cxn>
              <a:cxn ang="0">
                <a:pos x="469504" y="521278"/>
              </a:cxn>
              <a:cxn ang="0">
                <a:pos x="464306" y="465859"/>
              </a:cxn>
              <a:cxn ang="0">
                <a:pos x="407567" y="491404"/>
              </a:cxn>
              <a:cxn ang="0">
                <a:pos x="336102" y="426028"/>
              </a:cxn>
              <a:cxn ang="0">
                <a:pos x="217860" y="274060"/>
              </a:cxn>
              <a:cxn ang="0">
                <a:pos x="202701" y="251114"/>
              </a:cxn>
              <a:cxn ang="0">
                <a:pos x="139898" y="322984"/>
              </a:cxn>
              <a:cxn ang="0">
                <a:pos x="92255" y="219941"/>
              </a:cxn>
              <a:cxn ang="0">
                <a:pos x="29452" y="106074"/>
              </a:cxn>
              <a:cxn ang="0">
                <a:pos x="32484" y="55418"/>
              </a:cxn>
              <a:cxn ang="0">
                <a:pos x="168051" y="48924"/>
              </a:cxn>
              <a:cxn ang="0">
                <a:pos x="326574" y="133350"/>
              </a:cxn>
              <a:cxn ang="0">
                <a:pos x="462574" y="58882"/>
              </a:cxn>
              <a:cxn ang="0">
                <a:pos x="513249" y="142442"/>
              </a:cxn>
              <a:cxn ang="0">
                <a:pos x="600306" y="165822"/>
              </a:cxn>
              <a:cxn ang="0">
                <a:pos x="695160" y="256309"/>
              </a:cxn>
              <a:cxn ang="0">
                <a:pos x="737173" y="197860"/>
              </a:cxn>
              <a:cxn ang="0">
                <a:pos x="811669" y="277524"/>
              </a:cxn>
              <a:cxn ang="0">
                <a:pos x="845886" y="313892"/>
              </a:cxn>
              <a:cxn ang="0">
                <a:pos x="903924" y="291379"/>
              </a:cxn>
              <a:cxn ang="0">
                <a:pos x="922115" y="267566"/>
              </a:cxn>
              <a:cxn ang="0">
                <a:pos x="966727" y="234662"/>
              </a:cxn>
              <a:cxn ang="0">
                <a:pos x="990549" y="215612"/>
              </a:cxn>
              <a:cxn ang="0">
                <a:pos x="1074141" y="293976"/>
              </a:cxn>
              <a:cxn ang="0">
                <a:pos x="1102727" y="374073"/>
              </a:cxn>
              <a:cxn ang="0">
                <a:pos x="1080205" y="454603"/>
              </a:cxn>
              <a:cxn ang="0">
                <a:pos x="1031695" y="447675"/>
              </a:cxn>
              <a:cxn ang="0">
                <a:pos x="1025198" y="386629"/>
              </a:cxn>
              <a:cxn ang="0">
                <a:pos x="920816" y="494434"/>
              </a:cxn>
              <a:cxn ang="0">
                <a:pos x="825096" y="587087"/>
              </a:cxn>
              <a:cxn ang="0">
                <a:pos x="838523" y="646835"/>
              </a:cxn>
              <a:cxn ang="0">
                <a:pos x="672204" y="646835"/>
              </a:cxn>
              <a:cxn ang="0">
                <a:pos x="635822" y="743816"/>
              </a:cxn>
            </a:cxnLst>
            <a:rect l="0" t="0" r="0" b="0"/>
            <a:pathLst>
              <a:path w="2595" h="1727">
                <a:moveTo>
                  <a:pt x="1436" y="1727"/>
                </a:moveTo>
                <a:cubicBezTo>
                  <a:pt x="1391" y="1670"/>
                  <a:pt x="1299" y="1619"/>
                  <a:pt x="1270" y="1595"/>
                </a:cubicBezTo>
                <a:cubicBezTo>
                  <a:pt x="1261" y="1585"/>
                  <a:pt x="1255" y="1575"/>
                  <a:pt x="1248" y="1565"/>
                </a:cubicBezTo>
                <a:cubicBezTo>
                  <a:pt x="1249" y="1483"/>
                  <a:pt x="1262" y="1441"/>
                  <a:pt x="1237" y="1388"/>
                </a:cubicBezTo>
                <a:cubicBezTo>
                  <a:pt x="1179" y="1344"/>
                  <a:pt x="1179" y="1328"/>
                  <a:pt x="1167" y="1298"/>
                </a:cubicBezTo>
                <a:cubicBezTo>
                  <a:pt x="1138" y="1264"/>
                  <a:pt x="1110" y="1234"/>
                  <a:pt x="1084" y="1204"/>
                </a:cubicBezTo>
                <a:cubicBezTo>
                  <a:pt x="1081" y="1201"/>
                  <a:pt x="1078" y="1201"/>
                  <a:pt x="1075" y="1201"/>
                </a:cubicBezTo>
                <a:cubicBezTo>
                  <a:pt x="1072" y="1158"/>
                  <a:pt x="1072" y="1115"/>
                  <a:pt x="1072" y="1076"/>
                </a:cubicBezTo>
                <a:cubicBezTo>
                  <a:pt x="1037" y="1029"/>
                  <a:pt x="1018" y="1035"/>
                  <a:pt x="996" y="1035"/>
                </a:cubicBezTo>
                <a:cubicBezTo>
                  <a:pt x="960" y="1070"/>
                  <a:pt x="957" y="1086"/>
                  <a:pt x="941" y="1135"/>
                </a:cubicBezTo>
                <a:cubicBezTo>
                  <a:pt x="935" y="1132"/>
                  <a:pt x="928" y="1131"/>
                  <a:pt x="925" y="1131"/>
                </a:cubicBezTo>
                <a:cubicBezTo>
                  <a:pt x="877" y="1081"/>
                  <a:pt x="814" y="1011"/>
                  <a:pt x="776" y="984"/>
                </a:cubicBezTo>
                <a:cubicBezTo>
                  <a:pt x="616" y="960"/>
                  <a:pt x="613" y="907"/>
                  <a:pt x="595" y="796"/>
                </a:cubicBezTo>
                <a:cubicBezTo>
                  <a:pt x="570" y="720"/>
                  <a:pt x="525" y="673"/>
                  <a:pt x="503" y="633"/>
                </a:cubicBezTo>
                <a:cubicBezTo>
                  <a:pt x="500" y="616"/>
                  <a:pt x="497" y="600"/>
                  <a:pt x="494" y="583"/>
                </a:cubicBezTo>
                <a:cubicBezTo>
                  <a:pt x="484" y="580"/>
                  <a:pt x="475" y="580"/>
                  <a:pt x="468" y="580"/>
                </a:cubicBezTo>
                <a:cubicBezTo>
                  <a:pt x="436" y="605"/>
                  <a:pt x="404" y="634"/>
                  <a:pt x="372" y="662"/>
                </a:cubicBezTo>
                <a:cubicBezTo>
                  <a:pt x="356" y="688"/>
                  <a:pt x="340" y="717"/>
                  <a:pt x="323" y="746"/>
                </a:cubicBezTo>
                <a:cubicBezTo>
                  <a:pt x="260" y="695"/>
                  <a:pt x="273" y="617"/>
                  <a:pt x="248" y="590"/>
                </a:cubicBezTo>
                <a:cubicBezTo>
                  <a:pt x="235" y="561"/>
                  <a:pt x="222" y="534"/>
                  <a:pt x="213" y="508"/>
                </a:cubicBezTo>
                <a:cubicBezTo>
                  <a:pt x="213" y="468"/>
                  <a:pt x="213" y="432"/>
                  <a:pt x="214" y="396"/>
                </a:cubicBezTo>
                <a:cubicBezTo>
                  <a:pt x="163" y="326"/>
                  <a:pt x="112" y="286"/>
                  <a:pt x="68" y="245"/>
                </a:cubicBezTo>
                <a:cubicBezTo>
                  <a:pt x="0" y="244"/>
                  <a:pt x="46" y="143"/>
                  <a:pt x="55" y="130"/>
                </a:cubicBezTo>
                <a:cubicBezTo>
                  <a:pt x="62" y="127"/>
                  <a:pt x="68" y="127"/>
                  <a:pt x="75" y="128"/>
                </a:cubicBezTo>
                <a:cubicBezTo>
                  <a:pt x="129" y="165"/>
                  <a:pt x="179" y="222"/>
                  <a:pt x="269" y="224"/>
                </a:cubicBezTo>
                <a:cubicBezTo>
                  <a:pt x="314" y="196"/>
                  <a:pt x="346" y="144"/>
                  <a:pt x="388" y="113"/>
                </a:cubicBezTo>
                <a:cubicBezTo>
                  <a:pt x="430" y="42"/>
                  <a:pt x="475" y="0"/>
                  <a:pt x="535" y="113"/>
                </a:cubicBezTo>
                <a:cubicBezTo>
                  <a:pt x="547" y="205"/>
                  <a:pt x="633" y="276"/>
                  <a:pt x="754" y="308"/>
                </a:cubicBezTo>
                <a:cubicBezTo>
                  <a:pt x="809" y="290"/>
                  <a:pt x="866" y="272"/>
                  <a:pt x="924" y="257"/>
                </a:cubicBezTo>
                <a:cubicBezTo>
                  <a:pt x="972" y="216"/>
                  <a:pt x="1020" y="174"/>
                  <a:pt x="1068" y="136"/>
                </a:cubicBezTo>
                <a:cubicBezTo>
                  <a:pt x="1075" y="140"/>
                  <a:pt x="1084" y="143"/>
                  <a:pt x="1094" y="150"/>
                </a:cubicBezTo>
                <a:cubicBezTo>
                  <a:pt x="1093" y="202"/>
                  <a:pt x="1058" y="326"/>
                  <a:pt x="1185" y="329"/>
                </a:cubicBezTo>
                <a:cubicBezTo>
                  <a:pt x="1201" y="320"/>
                  <a:pt x="1221" y="314"/>
                  <a:pt x="1240" y="308"/>
                </a:cubicBezTo>
                <a:cubicBezTo>
                  <a:pt x="1294" y="253"/>
                  <a:pt x="1339" y="323"/>
                  <a:pt x="1386" y="383"/>
                </a:cubicBezTo>
                <a:cubicBezTo>
                  <a:pt x="1409" y="390"/>
                  <a:pt x="1434" y="398"/>
                  <a:pt x="1460" y="408"/>
                </a:cubicBezTo>
                <a:cubicBezTo>
                  <a:pt x="1482" y="451"/>
                  <a:pt x="1526" y="534"/>
                  <a:pt x="1605" y="592"/>
                </a:cubicBezTo>
                <a:cubicBezTo>
                  <a:pt x="1612" y="592"/>
                  <a:pt x="1621" y="592"/>
                  <a:pt x="1631" y="593"/>
                </a:cubicBezTo>
                <a:cubicBezTo>
                  <a:pt x="1676" y="548"/>
                  <a:pt x="1689" y="502"/>
                  <a:pt x="1702" y="457"/>
                </a:cubicBezTo>
                <a:cubicBezTo>
                  <a:pt x="1718" y="460"/>
                  <a:pt x="1737" y="467"/>
                  <a:pt x="1756" y="475"/>
                </a:cubicBezTo>
                <a:cubicBezTo>
                  <a:pt x="1769" y="524"/>
                  <a:pt x="1804" y="584"/>
                  <a:pt x="1874" y="641"/>
                </a:cubicBezTo>
                <a:cubicBezTo>
                  <a:pt x="1874" y="644"/>
                  <a:pt x="1874" y="648"/>
                  <a:pt x="1874" y="651"/>
                </a:cubicBezTo>
                <a:cubicBezTo>
                  <a:pt x="1899" y="675"/>
                  <a:pt x="1924" y="698"/>
                  <a:pt x="1953" y="725"/>
                </a:cubicBezTo>
                <a:cubicBezTo>
                  <a:pt x="1982" y="723"/>
                  <a:pt x="2014" y="720"/>
                  <a:pt x="2046" y="718"/>
                </a:cubicBezTo>
                <a:cubicBezTo>
                  <a:pt x="2059" y="702"/>
                  <a:pt x="2071" y="685"/>
                  <a:pt x="2087" y="673"/>
                </a:cubicBezTo>
                <a:cubicBezTo>
                  <a:pt x="2100" y="673"/>
                  <a:pt x="2123" y="651"/>
                  <a:pt x="2129" y="644"/>
                </a:cubicBezTo>
                <a:cubicBezTo>
                  <a:pt x="2129" y="635"/>
                  <a:pt x="2129" y="625"/>
                  <a:pt x="2129" y="618"/>
                </a:cubicBezTo>
                <a:cubicBezTo>
                  <a:pt x="2120" y="615"/>
                  <a:pt x="2113" y="611"/>
                  <a:pt x="2107" y="608"/>
                </a:cubicBezTo>
                <a:cubicBezTo>
                  <a:pt x="2107" y="565"/>
                  <a:pt x="2194" y="554"/>
                  <a:pt x="2232" y="542"/>
                </a:cubicBezTo>
                <a:cubicBezTo>
                  <a:pt x="2242" y="536"/>
                  <a:pt x="2251" y="530"/>
                  <a:pt x="2264" y="527"/>
                </a:cubicBezTo>
                <a:cubicBezTo>
                  <a:pt x="2271" y="517"/>
                  <a:pt x="2277" y="507"/>
                  <a:pt x="2287" y="498"/>
                </a:cubicBezTo>
                <a:cubicBezTo>
                  <a:pt x="2309" y="508"/>
                  <a:pt x="2299" y="560"/>
                  <a:pt x="2369" y="598"/>
                </a:cubicBezTo>
                <a:cubicBezTo>
                  <a:pt x="2404" y="625"/>
                  <a:pt x="2442" y="652"/>
                  <a:pt x="2480" y="679"/>
                </a:cubicBezTo>
                <a:cubicBezTo>
                  <a:pt x="2512" y="684"/>
                  <a:pt x="2544" y="691"/>
                  <a:pt x="2576" y="698"/>
                </a:cubicBezTo>
                <a:cubicBezTo>
                  <a:pt x="2576" y="731"/>
                  <a:pt x="2595" y="830"/>
                  <a:pt x="2546" y="864"/>
                </a:cubicBezTo>
                <a:cubicBezTo>
                  <a:pt x="2533" y="890"/>
                  <a:pt x="2524" y="916"/>
                  <a:pt x="2514" y="942"/>
                </a:cubicBezTo>
                <a:cubicBezTo>
                  <a:pt x="2507" y="978"/>
                  <a:pt x="2501" y="1014"/>
                  <a:pt x="2494" y="1050"/>
                </a:cubicBezTo>
                <a:cubicBezTo>
                  <a:pt x="2485" y="1050"/>
                  <a:pt x="2475" y="1053"/>
                  <a:pt x="2465" y="1056"/>
                </a:cubicBezTo>
                <a:cubicBezTo>
                  <a:pt x="2453" y="993"/>
                  <a:pt x="2386" y="1031"/>
                  <a:pt x="2382" y="1034"/>
                </a:cubicBezTo>
                <a:cubicBezTo>
                  <a:pt x="2376" y="1030"/>
                  <a:pt x="2370" y="1027"/>
                  <a:pt x="2367" y="1024"/>
                </a:cubicBezTo>
                <a:cubicBezTo>
                  <a:pt x="2367" y="978"/>
                  <a:pt x="2367" y="935"/>
                  <a:pt x="2367" y="893"/>
                </a:cubicBezTo>
                <a:cubicBezTo>
                  <a:pt x="2307" y="803"/>
                  <a:pt x="2265" y="841"/>
                  <a:pt x="2223" y="909"/>
                </a:cubicBezTo>
                <a:cubicBezTo>
                  <a:pt x="2207" y="990"/>
                  <a:pt x="2152" y="1061"/>
                  <a:pt x="2126" y="1142"/>
                </a:cubicBezTo>
                <a:cubicBezTo>
                  <a:pt x="2113" y="1155"/>
                  <a:pt x="2104" y="1171"/>
                  <a:pt x="2094" y="1187"/>
                </a:cubicBezTo>
                <a:cubicBezTo>
                  <a:pt x="1966" y="1276"/>
                  <a:pt x="1887" y="1152"/>
                  <a:pt x="1905" y="1356"/>
                </a:cubicBezTo>
                <a:cubicBezTo>
                  <a:pt x="1930" y="1379"/>
                  <a:pt x="1955" y="1403"/>
                  <a:pt x="1981" y="1427"/>
                </a:cubicBezTo>
                <a:cubicBezTo>
                  <a:pt x="1981" y="1446"/>
                  <a:pt x="1952" y="1478"/>
                  <a:pt x="1936" y="1494"/>
                </a:cubicBezTo>
                <a:cubicBezTo>
                  <a:pt x="1872" y="1512"/>
                  <a:pt x="1750" y="1489"/>
                  <a:pt x="1715" y="1472"/>
                </a:cubicBezTo>
                <a:cubicBezTo>
                  <a:pt x="1642" y="1395"/>
                  <a:pt x="1597" y="1446"/>
                  <a:pt x="1552" y="1494"/>
                </a:cubicBezTo>
                <a:cubicBezTo>
                  <a:pt x="1529" y="1559"/>
                  <a:pt x="1507" y="1624"/>
                  <a:pt x="1484" y="1689"/>
                </a:cubicBezTo>
                <a:cubicBezTo>
                  <a:pt x="1478" y="1699"/>
                  <a:pt x="1471" y="1708"/>
                  <a:pt x="1468" y="1718"/>
                </a:cubicBezTo>
                <a:cubicBezTo>
                  <a:pt x="1455" y="1721"/>
                  <a:pt x="1445" y="1724"/>
                  <a:pt x="1436" y="1727"/>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32" name="Freeform 34"/>
          <p:cNvSpPr/>
          <p:nvPr/>
        </p:nvSpPr>
        <p:spPr>
          <a:xfrm>
            <a:off x="3938588" y="2624138"/>
            <a:ext cx="1865312" cy="1663700"/>
          </a:xfrm>
          <a:custGeom>
            <a:avLst/>
            <a:gdLst/>
            <a:ahLst/>
            <a:cxnLst>
              <a:cxn ang="0">
                <a:pos x="1626414" y="1287397"/>
              </a:cxn>
              <a:cxn ang="0">
                <a:pos x="1607372" y="1446319"/>
              </a:cxn>
              <a:cxn ang="0">
                <a:pos x="1537693" y="1521233"/>
              </a:cxn>
              <a:cxn ang="0">
                <a:pos x="1547214" y="1579692"/>
              </a:cxn>
              <a:cxn ang="0">
                <a:pos x="1532932" y="1641615"/>
              </a:cxn>
              <a:cxn ang="0">
                <a:pos x="1394440" y="1663700"/>
              </a:cxn>
              <a:cxn ang="0">
                <a:pos x="1354624" y="1629924"/>
              </a:cxn>
              <a:cxn ang="0">
                <a:pos x="1317837" y="1546782"/>
              </a:cxn>
              <a:cxn ang="0">
                <a:pos x="1228250" y="1477930"/>
              </a:cxn>
              <a:cxn ang="0">
                <a:pos x="1104040" y="1426833"/>
              </a:cxn>
              <a:cxn ang="0">
                <a:pos x="1097981" y="1525997"/>
              </a:cxn>
              <a:cxn ang="0">
                <a:pos x="1043883" y="1545483"/>
              </a:cxn>
              <a:cxn ang="0">
                <a:pos x="912315" y="1379200"/>
              </a:cxn>
              <a:cxn ang="0">
                <a:pos x="1011424" y="1412976"/>
              </a:cxn>
              <a:cxn ang="0">
                <a:pos x="1075476" y="1376168"/>
              </a:cxn>
              <a:cxn ang="0">
                <a:pos x="1121785" y="1221577"/>
              </a:cxn>
              <a:cxn ang="0">
                <a:pos x="1183240" y="1179140"/>
              </a:cxn>
              <a:cxn ang="0">
                <a:pos x="1157706" y="1043602"/>
              </a:cxn>
              <a:cxn ang="0">
                <a:pos x="1122217" y="931014"/>
              </a:cxn>
              <a:cxn ang="0">
                <a:pos x="1024407" y="860430"/>
              </a:cxn>
              <a:cxn ang="0">
                <a:pos x="863411" y="717097"/>
              </a:cxn>
              <a:cxn ang="0">
                <a:pos x="791568" y="722727"/>
              </a:cxn>
              <a:cxn ang="0">
                <a:pos x="676014" y="641750"/>
              </a:cxn>
              <a:cxn ang="0">
                <a:pos x="499436" y="594550"/>
              </a:cxn>
              <a:cxn ang="0">
                <a:pos x="480827" y="680723"/>
              </a:cxn>
              <a:cxn ang="0">
                <a:pos x="302951" y="584157"/>
              </a:cxn>
              <a:cxn ang="0">
                <a:pos x="51934" y="514006"/>
              </a:cxn>
              <a:cxn ang="0">
                <a:pos x="22938" y="447753"/>
              </a:cxn>
              <a:cxn ang="0">
                <a:pos x="48472" y="342093"/>
              </a:cxn>
              <a:cxn ang="0">
                <a:pos x="170518" y="281469"/>
              </a:cxn>
              <a:cxn ang="0">
                <a:pos x="327620" y="179274"/>
              </a:cxn>
              <a:cxn ang="0">
                <a:pos x="419371" y="103494"/>
              </a:cxn>
              <a:cxn ang="0">
                <a:pos x="585561" y="45035"/>
              </a:cxn>
              <a:cxn ang="0">
                <a:pos x="614991" y="166716"/>
              </a:cxn>
              <a:cxn ang="0">
                <a:pos x="599410" y="266746"/>
              </a:cxn>
              <a:cxn ang="0">
                <a:pos x="666925" y="342093"/>
              </a:cxn>
              <a:cxn ang="0">
                <a:pos x="705010" y="405749"/>
              </a:cxn>
              <a:cxn ang="0">
                <a:pos x="878125" y="392758"/>
              </a:cxn>
              <a:cxn ang="0">
                <a:pos x="802388" y="515738"/>
              </a:cxn>
              <a:cxn ang="0">
                <a:pos x="907122" y="593684"/>
              </a:cxn>
              <a:cxn ang="0">
                <a:pos x="990650" y="713200"/>
              </a:cxn>
              <a:cxn ang="0">
                <a:pos x="1108801" y="638286"/>
              </a:cxn>
              <a:cxn ang="0">
                <a:pos x="1194493" y="661669"/>
              </a:cxn>
              <a:cxn ang="0">
                <a:pos x="1310913" y="607974"/>
              </a:cxn>
              <a:cxn ang="0">
                <a:pos x="1264604" y="708870"/>
              </a:cxn>
              <a:cxn ang="0">
                <a:pos x="1265037" y="874720"/>
              </a:cxn>
              <a:cxn ang="0">
                <a:pos x="1342073" y="922353"/>
              </a:cxn>
              <a:cxn ang="0">
                <a:pos x="1455031" y="1024115"/>
              </a:cxn>
              <a:cxn ang="0">
                <a:pos x="1480565" y="1179573"/>
              </a:cxn>
              <a:cxn ang="0">
                <a:pos x="1605208" y="1217246"/>
              </a:cxn>
              <a:cxn ang="0">
                <a:pos x="1641129" y="1101194"/>
              </a:cxn>
              <a:cxn ang="0">
                <a:pos x="1633339" y="1011990"/>
              </a:cxn>
              <a:cxn ang="0">
                <a:pos x="1664067" y="964357"/>
              </a:cxn>
              <a:cxn ang="0">
                <a:pos x="1690467" y="979080"/>
              </a:cxn>
              <a:cxn ang="0">
                <a:pos x="1778323" y="1046633"/>
              </a:cxn>
              <a:cxn ang="0">
                <a:pos x="1865313" y="1094266"/>
              </a:cxn>
              <a:cxn ang="0">
                <a:pos x="1854926" y="1215947"/>
              </a:cxn>
              <a:cxn ang="0">
                <a:pos x="1820303" y="1246259"/>
              </a:cxn>
              <a:cxn ang="0">
                <a:pos x="1749326" y="1318142"/>
              </a:cxn>
            </a:cxnLst>
            <a:rect l="0" t="0" r="0" b="0"/>
            <a:pathLst>
              <a:path w="4310" h="3842">
                <a:moveTo>
                  <a:pt x="4013" y="3050"/>
                </a:moveTo>
                <a:cubicBezTo>
                  <a:pt x="3913" y="2968"/>
                  <a:pt x="3841" y="2971"/>
                  <a:pt x="3758" y="2973"/>
                </a:cubicBezTo>
                <a:cubicBezTo>
                  <a:pt x="3741" y="2981"/>
                  <a:pt x="3719" y="2988"/>
                  <a:pt x="3691" y="2993"/>
                </a:cubicBezTo>
                <a:cubicBezTo>
                  <a:pt x="3623" y="3092"/>
                  <a:pt x="3657" y="3211"/>
                  <a:pt x="3714" y="3340"/>
                </a:cubicBezTo>
                <a:cubicBezTo>
                  <a:pt x="3717" y="3393"/>
                  <a:pt x="3726" y="3445"/>
                  <a:pt x="3707" y="3517"/>
                </a:cubicBezTo>
                <a:cubicBezTo>
                  <a:pt x="3655" y="3516"/>
                  <a:pt x="3604" y="3514"/>
                  <a:pt x="3553" y="3513"/>
                </a:cubicBezTo>
                <a:cubicBezTo>
                  <a:pt x="3502" y="3538"/>
                  <a:pt x="3521" y="3535"/>
                  <a:pt x="3511" y="3600"/>
                </a:cubicBezTo>
                <a:cubicBezTo>
                  <a:pt x="3530" y="3614"/>
                  <a:pt x="3553" y="3631"/>
                  <a:pt x="3575" y="3648"/>
                </a:cubicBezTo>
                <a:cubicBezTo>
                  <a:pt x="3575" y="3664"/>
                  <a:pt x="3575" y="3681"/>
                  <a:pt x="3575" y="3697"/>
                </a:cubicBezTo>
                <a:cubicBezTo>
                  <a:pt x="3562" y="3726"/>
                  <a:pt x="3552" y="3759"/>
                  <a:pt x="3542" y="3791"/>
                </a:cubicBezTo>
                <a:cubicBezTo>
                  <a:pt x="3465" y="3789"/>
                  <a:pt x="3446" y="3825"/>
                  <a:pt x="3395" y="3840"/>
                </a:cubicBezTo>
                <a:cubicBezTo>
                  <a:pt x="3337" y="3838"/>
                  <a:pt x="3280" y="3840"/>
                  <a:pt x="3222" y="3842"/>
                </a:cubicBezTo>
                <a:cubicBezTo>
                  <a:pt x="3216" y="3839"/>
                  <a:pt x="3210" y="3835"/>
                  <a:pt x="3206" y="3835"/>
                </a:cubicBezTo>
                <a:cubicBezTo>
                  <a:pt x="3178" y="3789"/>
                  <a:pt x="3146" y="3765"/>
                  <a:pt x="3130" y="3764"/>
                </a:cubicBezTo>
                <a:cubicBezTo>
                  <a:pt x="3124" y="3748"/>
                  <a:pt x="3117" y="3731"/>
                  <a:pt x="3111" y="3715"/>
                </a:cubicBezTo>
                <a:cubicBezTo>
                  <a:pt x="3089" y="3665"/>
                  <a:pt x="3067" y="3619"/>
                  <a:pt x="3045" y="3572"/>
                </a:cubicBezTo>
                <a:cubicBezTo>
                  <a:pt x="3019" y="3552"/>
                  <a:pt x="2994" y="3532"/>
                  <a:pt x="2972" y="3512"/>
                </a:cubicBezTo>
                <a:cubicBezTo>
                  <a:pt x="2934" y="3448"/>
                  <a:pt x="2870" y="3424"/>
                  <a:pt x="2838" y="3413"/>
                </a:cubicBezTo>
                <a:cubicBezTo>
                  <a:pt x="2816" y="3400"/>
                  <a:pt x="2797" y="3386"/>
                  <a:pt x="2778" y="3372"/>
                </a:cubicBezTo>
                <a:cubicBezTo>
                  <a:pt x="2702" y="3210"/>
                  <a:pt x="2670" y="3222"/>
                  <a:pt x="2551" y="3295"/>
                </a:cubicBezTo>
                <a:cubicBezTo>
                  <a:pt x="2506" y="3339"/>
                  <a:pt x="2503" y="3326"/>
                  <a:pt x="2503" y="3408"/>
                </a:cubicBezTo>
                <a:cubicBezTo>
                  <a:pt x="2519" y="3431"/>
                  <a:pt x="2538" y="3465"/>
                  <a:pt x="2537" y="3524"/>
                </a:cubicBezTo>
                <a:cubicBezTo>
                  <a:pt x="2512" y="3539"/>
                  <a:pt x="2499" y="3555"/>
                  <a:pt x="2460" y="3567"/>
                </a:cubicBezTo>
                <a:cubicBezTo>
                  <a:pt x="2444" y="3567"/>
                  <a:pt x="2428" y="3567"/>
                  <a:pt x="2412" y="3569"/>
                </a:cubicBezTo>
                <a:cubicBezTo>
                  <a:pt x="2310" y="3508"/>
                  <a:pt x="2221" y="3437"/>
                  <a:pt x="2171" y="3370"/>
                </a:cubicBezTo>
                <a:cubicBezTo>
                  <a:pt x="2104" y="3336"/>
                  <a:pt x="2108" y="3211"/>
                  <a:pt x="2108" y="3185"/>
                </a:cubicBezTo>
                <a:cubicBezTo>
                  <a:pt x="2149" y="3186"/>
                  <a:pt x="2191" y="3187"/>
                  <a:pt x="2236" y="3192"/>
                </a:cubicBezTo>
                <a:cubicBezTo>
                  <a:pt x="2267" y="3215"/>
                  <a:pt x="2302" y="3239"/>
                  <a:pt x="2337" y="3263"/>
                </a:cubicBezTo>
                <a:cubicBezTo>
                  <a:pt x="2389" y="3264"/>
                  <a:pt x="2440" y="3285"/>
                  <a:pt x="2485" y="3227"/>
                </a:cubicBezTo>
                <a:cubicBezTo>
                  <a:pt x="2485" y="3211"/>
                  <a:pt x="2485" y="3195"/>
                  <a:pt x="2485" y="3178"/>
                </a:cubicBezTo>
                <a:cubicBezTo>
                  <a:pt x="2440" y="3135"/>
                  <a:pt x="2393" y="3091"/>
                  <a:pt x="2383" y="3068"/>
                </a:cubicBezTo>
                <a:cubicBezTo>
                  <a:pt x="2451" y="3027"/>
                  <a:pt x="2573" y="2899"/>
                  <a:pt x="2592" y="2821"/>
                </a:cubicBezTo>
                <a:cubicBezTo>
                  <a:pt x="2621" y="2809"/>
                  <a:pt x="2657" y="2793"/>
                  <a:pt x="2676" y="2774"/>
                </a:cubicBezTo>
                <a:cubicBezTo>
                  <a:pt x="2692" y="2774"/>
                  <a:pt x="2718" y="2739"/>
                  <a:pt x="2734" y="2723"/>
                </a:cubicBezTo>
                <a:cubicBezTo>
                  <a:pt x="2731" y="2680"/>
                  <a:pt x="2728" y="2638"/>
                  <a:pt x="2728" y="2595"/>
                </a:cubicBezTo>
                <a:cubicBezTo>
                  <a:pt x="2658" y="2521"/>
                  <a:pt x="2687" y="2424"/>
                  <a:pt x="2675" y="2410"/>
                </a:cubicBezTo>
                <a:cubicBezTo>
                  <a:pt x="2653" y="2357"/>
                  <a:pt x="2631" y="2304"/>
                  <a:pt x="2612" y="2255"/>
                </a:cubicBezTo>
                <a:cubicBezTo>
                  <a:pt x="2606" y="2219"/>
                  <a:pt x="2599" y="2183"/>
                  <a:pt x="2593" y="2150"/>
                </a:cubicBezTo>
                <a:cubicBezTo>
                  <a:pt x="2568" y="2090"/>
                  <a:pt x="2527" y="1997"/>
                  <a:pt x="2511" y="1990"/>
                </a:cubicBezTo>
                <a:cubicBezTo>
                  <a:pt x="2463" y="1989"/>
                  <a:pt x="2415" y="1988"/>
                  <a:pt x="2367" y="1987"/>
                </a:cubicBezTo>
                <a:cubicBezTo>
                  <a:pt x="2278" y="1955"/>
                  <a:pt x="2186" y="1864"/>
                  <a:pt x="2138" y="1840"/>
                </a:cubicBezTo>
                <a:cubicBezTo>
                  <a:pt x="2091" y="1777"/>
                  <a:pt x="2043" y="1717"/>
                  <a:pt x="1995" y="1656"/>
                </a:cubicBezTo>
                <a:cubicBezTo>
                  <a:pt x="1944" y="1655"/>
                  <a:pt x="1938" y="1665"/>
                  <a:pt x="1906" y="1674"/>
                </a:cubicBezTo>
                <a:cubicBezTo>
                  <a:pt x="1880" y="1670"/>
                  <a:pt x="1855" y="1669"/>
                  <a:pt x="1829" y="1669"/>
                </a:cubicBezTo>
                <a:cubicBezTo>
                  <a:pt x="1782" y="1625"/>
                  <a:pt x="1734" y="1584"/>
                  <a:pt x="1689" y="1544"/>
                </a:cubicBezTo>
                <a:cubicBezTo>
                  <a:pt x="1645" y="1523"/>
                  <a:pt x="1603" y="1502"/>
                  <a:pt x="1562" y="1482"/>
                </a:cubicBezTo>
                <a:cubicBezTo>
                  <a:pt x="1482" y="1476"/>
                  <a:pt x="1415" y="1455"/>
                  <a:pt x="1371" y="1441"/>
                </a:cubicBezTo>
                <a:cubicBezTo>
                  <a:pt x="1272" y="1360"/>
                  <a:pt x="1243" y="1379"/>
                  <a:pt x="1154" y="1373"/>
                </a:cubicBezTo>
                <a:cubicBezTo>
                  <a:pt x="1134" y="1383"/>
                  <a:pt x="1115" y="1395"/>
                  <a:pt x="1099" y="1408"/>
                </a:cubicBezTo>
                <a:cubicBezTo>
                  <a:pt x="1099" y="1457"/>
                  <a:pt x="1127" y="1497"/>
                  <a:pt x="1111" y="1572"/>
                </a:cubicBezTo>
                <a:cubicBezTo>
                  <a:pt x="1024" y="1658"/>
                  <a:pt x="862" y="1497"/>
                  <a:pt x="824" y="1450"/>
                </a:cubicBezTo>
                <a:cubicBezTo>
                  <a:pt x="783" y="1416"/>
                  <a:pt x="741" y="1382"/>
                  <a:pt x="700" y="1349"/>
                </a:cubicBezTo>
                <a:cubicBezTo>
                  <a:pt x="614" y="1297"/>
                  <a:pt x="541" y="1250"/>
                  <a:pt x="477" y="1228"/>
                </a:cubicBezTo>
                <a:cubicBezTo>
                  <a:pt x="353" y="1225"/>
                  <a:pt x="215" y="1238"/>
                  <a:pt x="120" y="1187"/>
                </a:cubicBezTo>
                <a:cubicBezTo>
                  <a:pt x="107" y="1183"/>
                  <a:pt x="97" y="1183"/>
                  <a:pt x="88" y="1183"/>
                </a:cubicBezTo>
                <a:cubicBezTo>
                  <a:pt x="85" y="1133"/>
                  <a:pt x="63" y="1044"/>
                  <a:pt x="53" y="1034"/>
                </a:cubicBezTo>
                <a:cubicBezTo>
                  <a:pt x="41" y="962"/>
                  <a:pt x="0" y="905"/>
                  <a:pt x="64" y="887"/>
                </a:cubicBezTo>
                <a:cubicBezTo>
                  <a:pt x="83" y="855"/>
                  <a:pt x="103" y="826"/>
                  <a:pt x="112" y="790"/>
                </a:cubicBezTo>
                <a:cubicBezTo>
                  <a:pt x="183" y="792"/>
                  <a:pt x="298" y="795"/>
                  <a:pt x="362" y="731"/>
                </a:cubicBezTo>
                <a:cubicBezTo>
                  <a:pt x="372" y="702"/>
                  <a:pt x="381" y="676"/>
                  <a:pt x="394" y="650"/>
                </a:cubicBezTo>
                <a:cubicBezTo>
                  <a:pt x="417" y="624"/>
                  <a:pt x="439" y="599"/>
                  <a:pt x="462" y="576"/>
                </a:cubicBezTo>
                <a:cubicBezTo>
                  <a:pt x="523" y="418"/>
                  <a:pt x="581" y="429"/>
                  <a:pt x="757" y="414"/>
                </a:cubicBezTo>
                <a:cubicBezTo>
                  <a:pt x="779" y="414"/>
                  <a:pt x="945" y="431"/>
                  <a:pt x="993" y="384"/>
                </a:cubicBezTo>
                <a:cubicBezTo>
                  <a:pt x="984" y="334"/>
                  <a:pt x="975" y="285"/>
                  <a:pt x="969" y="239"/>
                </a:cubicBezTo>
                <a:cubicBezTo>
                  <a:pt x="969" y="150"/>
                  <a:pt x="973" y="0"/>
                  <a:pt x="1088" y="62"/>
                </a:cubicBezTo>
                <a:cubicBezTo>
                  <a:pt x="1174" y="74"/>
                  <a:pt x="1263" y="89"/>
                  <a:pt x="1353" y="104"/>
                </a:cubicBezTo>
                <a:cubicBezTo>
                  <a:pt x="1340" y="134"/>
                  <a:pt x="1343" y="186"/>
                  <a:pt x="1346" y="239"/>
                </a:cubicBezTo>
                <a:cubicBezTo>
                  <a:pt x="1374" y="282"/>
                  <a:pt x="1400" y="312"/>
                  <a:pt x="1421" y="385"/>
                </a:cubicBezTo>
                <a:cubicBezTo>
                  <a:pt x="1421" y="411"/>
                  <a:pt x="1421" y="437"/>
                  <a:pt x="1421" y="463"/>
                </a:cubicBezTo>
                <a:cubicBezTo>
                  <a:pt x="1405" y="505"/>
                  <a:pt x="1376" y="550"/>
                  <a:pt x="1385" y="616"/>
                </a:cubicBezTo>
                <a:cubicBezTo>
                  <a:pt x="1429" y="660"/>
                  <a:pt x="1474" y="703"/>
                  <a:pt x="1518" y="750"/>
                </a:cubicBezTo>
                <a:cubicBezTo>
                  <a:pt x="1525" y="764"/>
                  <a:pt x="1531" y="777"/>
                  <a:pt x="1541" y="790"/>
                </a:cubicBezTo>
                <a:cubicBezTo>
                  <a:pt x="1537" y="833"/>
                  <a:pt x="1537" y="875"/>
                  <a:pt x="1537" y="921"/>
                </a:cubicBezTo>
                <a:cubicBezTo>
                  <a:pt x="1546" y="931"/>
                  <a:pt x="1584" y="935"/>
                  <a:pt x="1629" y="937"/>
                </a:cubicBezTo>
                <a:cubicBezTo>
                  <a:pt x="1719" y="867"/>
                  <a:pt x="1872" y="851"/>
                  <a:pt x="2013" y="855"/>
                </a:cubicBezTo>
                <a:cubicBezTo>
                  <a:pt x="2016" y="871"/>
                  <a:pt x="2022" y="888"/>
                  <a:pt x="2029" y="907"/>
                </a:cubicBezTo>
                <a:cubicBezTo>
                  <a:pt x="2013" y="936"/>
                  <a:pt x="2000" y="969"/>
                  <a:pt x="1987" y="1001"/>
                </a:cubicBezTo>
                <a:cubicBezTo>
                  <a:pt x="1919" y="1078"/>
                  <a:pt x="1839" y="1070"/>
                  <a:pt x="1854" y="1191"/>
                </a:cubicBezTo>
                <a:cubicBezTo>
                  <a:pt x="1883" y="1202"/>
                  <a:pt x="1915" y="1216"/>
                  <a:pt x="1947" y="1230"/>
                </a:cubicBezTo>
                <a:cubicBezTo>
                  <a:pt x="1988" y="1286"/>
                  <a:pt x="2017" y="1320"/>
                  <a:pt x="2096" y="1371"/>
                </a:cubicBezTo>
                <a:cubicBezTo>
                  <a:pt x="2125" y="1401"/>
                  <a:pt x="2134" y="1496"/>
                  <a:pt x="2198" y="1524"/>
                </a:cubicBezTo>
                <a:cubicBezTo>
                  <a:pt x="2226" y="1564"/>
                  <a:pt x="2258" y="1604"/>
                  <a:pt x="2289" y="1647"/>
                </a:cubicBezTo>
                <a:cubicBezTo>
                  <a:pt x="2312" y="1658"/>
                  <a:pt x="2426" y="1723"/>
                  <a:pt x="2462" y="1652"/>
                </a:cubicBezTo>
                <a:cubicBezTo>
                  <a:pt x="2472" y="1511"/>
                  <a:pt x="2444" y="1491"/>
                  <a:pt x="2562" y="1474"/>
                </a:cubicBezTo>
                <a:cubicBezTo>
                  <a:pt x="2613" y="1476"/>
                  <a:pt x="2648" y="1460"/>
                  <a:pt x="2709" y="1524"/>
                </a:cubicBezTo>
                <a:cubicBezTo>
                  <a:pt x="2725" y="1524"/>
                  <a:pt x="2741" y="1525"/>
                  <a:pt x="2760" y="1528"/>
                </a:cubicBezTo>
                <a:cubicBezTo>
                  <a:pt x="2814" y="1504"/>
                  <a:pt x="2869" y="1456"/>
                  <a:pt x="2914" y="1434"/>
                </a:cubicBezTo>
                <a:cubicBezTo>
                  <a:pt x="2943" y="1405"/>
                  <a:pt x="2971" y="1409"/>
                  <a:pt x="3029" y="1404"/>
                </a:cubicBezTo>
                <a:cubicBezTo>
                  <a:pt x="3042" y="1424"/>
                  <a:pt x="3057" y="1444"/>
                  <a:pt x="3073" y="1468"/>
                </a:cubicBezTo>
                <a:cubicBezTo>
                  <a:pt x="3073" y="1533"/>
                  <a:pt x="2973" y="1603"/>
                  <a:pt x="2922" y="1637"/>
                </a:cubicBezTo>
                <a:cubicBezTo>
                  <a:pt x="2861" y="1714"/>
                  <a:pt x="2854" y="1760"/>
                  <a:pt x="2854" y="1881"/>
                </a:cubicBezTo>
                <a:cubicBezTo>
                  <a:pt x="2876" y="1928"/>
                  <a:pt x="2898" y="1974"/>
                  <a:pt x="2923" y="2020"/>
                </a:cubicBezTo>
                <a:cubicBezTo>
                  <a:pt x="2955" y="2061"/>
                  <a:pt x="3005" y="2140"/>
                  <a:pt x="3092" y="2143"/>
                </a:cubicBezTo>
                <a:cubicBezTo>
                  <a:pt x="3095" y="2136"/>
                  <a:pt x="3098" y="2133"/>
                  <a:pt x="3101" y="2130"/>
                </a:cubicBezTo>
                <a:cubicBezTo>
                  <a:pt x="3114" y="2130"/>
                  <a:pt x="3127" y="2130"/>
                  <a:pt x="3140" y="2131"/>
                </a:cubicBezTo>
                <a:cubicBezTo>
                  <a:pt x="3184" y="2145"/>
                  <a:pt x="3311" y="2282"/>
                  <a:pt x="3362" y="2365"/>
                </a:cubicBezTo>
                <a:cubicBezTo>
                  <a:pt x="3374" y="2435"/>
                  <a:pt x="3393" y="2520"/>
                  <a:pt x="3399" y="2628"/>
                </a:cubicBezTo>
                <a:cubicBezTo>
                  <a:pt x="3405" y="2658"/>
                  <a:pt x="3411" y="2691"/>
                  <a:pt x="3421" y="2724"/>
                </a:cubicBezTo>
                <a:cubicBezTo>
                  <a:pt x="3474" y="2797"/>
                  <a:pt x="3483" y="2777"/>
                  <a:pt x="3581" y="2861"/>
                </a:cubicBezTo>
                <a:cubicBezTo>
                  <a:pt x="3593" y="2862"/>
                  <a:pt x="3665" y="2827"/>
                  <a:pt x="3709" y="2811"/>
                </a:cubicBezTo>
                <a:cubicBezTo>
                  <a:pt x="3712" y="2771"/>
                  <a:pt x="3726" y="2769"/>
                  <a:pt x="3807" y="2750"/>
                </a:cubicBezTo>
                <a:cubicBezTo>
                  <a:pt x="3881" y="2677"/>
                  <a:pt x="3837" y="2590"/>
                  <a:pt x="3792" y="2543"/>
                </a:cubicBezTo>
                <a:cubicBezTo>
                  <a:pt x="3690" y="2515"/>
                  <a:pt x="3706" y="2499"/>
                  <a:pt x="3713" y="2423"/>
                </a:cubicBezTo>
                <a:cubicBezTo>
                  <a:pt x="3732" y="2394"/>
                  <a:pt x="3752" y="2365"/>
                  <a:pt x="3774" y="2337"/>
                </a:cubicBezTo>
                <a:cubicBezTo>
                  <a:pt x="3774" y="2304"/>
                  <a:pt x="3775" y="2271"/>
                  <a:pt x="3775" y="2238"/>
                </a:cubicBezTo>
                <a:cubicBezTo>
                  <a:pt x="3794" y="2219"/>
                  <a:pt x="3820" y="2230"/>
                  <a:pt x="3845" y="2227"/>
                </a:cubicBezTo>
                <a:cubicBezTo>
                  <a:pt x="3877" y="2195"/>
                  <a:pt x="3893" y="2179"/>
                  <a:pt x="3929" y="2164"/>
                </a:cubicBezTo>
                <a:cubicBezTo>
                  <a:pt x="3929" y="2180"/>
                  <a:pt x="3941" y="2226"/>
                  <a:pt x="3906" y="2261"/>
                </a:cubicBezTo>
                <a:cubicBezTo>
                  <a:pt x="3902" y="2281"/>
                  <a:pt x="3902" y="2304"/>
                  <a:pt x="3902" y="2327"/>
                </a:cubicBezTo>
                <a:cubicBezTo>
                  <a:pt x="3931" y="2373"/>
                  <a:pt x="4036" y="2392"/>
                  <a:pt x="4109" y="2417"/>
                </a:cubicBezTo>
                <a:cubicBezTo>
                  <a:pt x="4160" y="2451"/>
                  <a:pt x="4211" y="2488"/>
                  <a:pt x="4262" y="2526"/>
                </a:cubicBezTo>
                <a:cubicBezTo>
                  <a:pt x="4278" y="2526"/>
                  <a:pt x="4294" y="2527"/>
                  <a:pt x="4310" y="2527"/>
                </a:cubicBezTo>
                <a:cubicBezTo>
                  <a:pt x="4294" y="2556"/>
                  <a:pt x="4281" y="2588"/>
                  <a:pt x="4268" y="2621"/>
                </a:cubicBezTo>
                <a:cubicBezTo>
                  <a:pt x="4274" y="2683"/>
                  <a:pt x="4280" y="2746"/>
                  <a:pt x="4286" y="2808"/>
                </a:cubicBezTo>
                <a:cubicBezTo>
                  <a:pt x="4276" y="2837"/>
                  <a:pt x="4266" y="2866"/>
                  <a:pt x="4260" y="2896"/>
                </a:cubicBezTo>
                <a:cubicBezTo>
                  <a:pt x="4241" y="2895"/>
                  <a:pt x="4221" y="2895"/>
                  <a:pt x="4206" y="2878"/>
                </a:cubicBezTo>
                <a:cubicBezTo>
                  <a:pt x="4129" y="2863"/>
                  <a:pt x="4081" y="2862"/>
                  <a:pt x="4042" y="2920"/>
                </a:cubicBezTo>
                <a:cubicBezTo>
                  <a:pt x="4042" y="2959"/>
                  <a:pt x="4042" y="3002"/>
                  <a:pt x="4042" y="3044"/>
                </a:cubicBezTo>
                <a:cubicBezTo>
                  <a:pt x="4032" y="3044"/>
                  <a:pt x="4023" y="3047"/>
                  <a:pt x="4013" y="3050"/>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sp>
        <p:nvSpPr>
          <p:cNvPr id="33" name="Freeform 35"/>
          <p:cNvSpPr/>
          <p:nvPr/>
        </p:nvSpPr>
        <p:spPr>
          <a:xfrm>
            <a:off x="5989638" y="5429250"/>
            <a:ext cx="1033462" cy="798513"/>
          </a:xfrm>
          <a:custGeom>
            <a:avLst/>
            <a:gdLst/>
            <a:ahLst/>
            <a:cxnLst>
              <a:cxn ang="0">
                <a:pos x="69647" y="798513"/>
              </a:cxn>
              <a:cxn ang="0">
                <a:pos x="35473" y="739525"/>
              </a:cxn>
              <a:cxn ang="0">
                <a:pos x="1298" y="686175"/>
              </a:cxn>
              <a:cxn ang="0">
                <a:pos x="25090" y="631524"/>
              </a:cxn>
              <a:cxn ang="0">
                <a:pos x="87816" y="520920"/>
              </a:cxn>
              <a:cxn ang="0">
                <a:pos x="165683" y="448920"/>
              </a:cxn>
              <a:cxn ang="0">
                <a:pos x="244847" y="361304"/>
              </a:cxn>
              <a:cxn ang="0">
                <a:pos x="282483" y="301448"/>
              </a:cxn>
              <a:cxn ang="0">
                <a:pos x="328770" y="212966"/>
              </a:cxn>
              <a:cxn ang="0">
                <a:pos x="324877" y="136194"/>
              </a:cxn>
              <a:cxn ang="0">
                <a:pos x="350400" y="74169"/>
              </a:cxn>
              <a:cxn ang="0">
                <a:pos x="369866" y="42073"/>
              </a:cxn>
              <a:cxn ang="0">
                <a:pos x="395822" y="42940"/>
              </a:cxn>
              <a:cxn ang="0">
                <a:pos x="439946" y="86314"/>
              </a:cxn>
              <a:cxn ang="0">
                <a:pos x="466334" y="87181"/>
              </a:cxn>
              <a:cxn ang="0">
                <a:pos x="476284" y="39036"/>
              </a:cxn>
              <a:cxn ang="0">
                <a:pos x="451626" y="8675"/>
              </a:cxn>
              <a:cxn ang="0">
                <a:pos x="458548" y="6072"/>
              </a:cxn>
              <a:cxn ang="0">
                <a:pos x="585730" y="9109"/>
              </a:cxn>
              <a:cxn ang="0">
                <a:pos x="670085" y="0"/>
              </a:cxn>
              <a:cxn ang="0">
                <a:pos x="685226" y="434"/>
              </a:cxn>
              <a:cxn ang="0">
                <a:pos x="684794" y="27326"/>
              </a:cxn>
              <a:cxn ang="0">
                <a:pos x="630720" y="91519"/>
              </a:cxn>
              <a:cxn ang="0">
                <a:pos x="692580" y="132724"/>
              </a:cxn>
              <a:cxn ang="0">
                <a:pos x="767419" y="100627"/>
              </a:cxn>
              <a:cxn ang="0">
                <a:pos x="792509" y="101061"/>
              </a:cxn>
              <a:cxn ang="0">
                <a:pos x="807650" y="117109"/>
              </a:cxn>
              <a:cxn ang="0">
                <a:pos x="937428" y="81977"/>
              </a:cxn>
              <a:cxn ang="0">
                <a:pos x="975928" y="131423"/>
              </a:cxn>
              <a:cxn ang="0">
                <a:pos x="1033463" y="213833"/>
              </a:cxn>
              <a:cxn ang="0">
                <a:pos x="1033463" y="236388"/>
              </a:cxn>
              <a:cxn ang="0">
                <a:pos x="991934" y="243761"/>
              </a:cxn>
              <a:cxn ang="0">
                <a:pos x="959922" y="311424"/>
              </a:cxn>
              <a:cxn ang="0">
                <a:pos x="959490" y="318364"/>
              </a:cxn>
              <a:cxn ang="0">
                <a:pos x="836201" y="386461"/>
              </a:cxn>
              <a:cxn ang="0">
                <a:pos x="815436" y="407281"/>
              </a:cxn>
              <a:cxn ang="0">
                <a:pos x="792076" y="393835"/>
              </a:cxn>
              <a:cxn ang="0">
                <a:pos x="766986" y="392967"/>
              </a:cxn>
              <a:cxn ang="0">
                <a:pos x="751845" y="413787"/>
              </a:cxn>
              <a:cxn ang="0">
                <a:pos x="733677" y="413353"/>
              </a:cxn>
              <a:cxn ang="0">
                <a:pos x="693878" y="398172"/>
              </a:cxn>
              <a:cxn ang="0">
                <a:pos x="693878" y="431136"/>
              </a:cxn>
              <a:cxn ang="0">
                <a:pos x="651917" y="468438"/>
              </a:cxn>
              <a:cxn ang="0">
                <a:pos x="616011" y="440245"/>
              </a:cxn>
              <a:cxn ang="0">
                <a:pos x="609523" y="438944"/>
              </a:cxn>
              <a:cxn ang="0">
                <a:pos x="574915" y="405112"/>
              </a:cxn>
              <a:cxn ang="0">
                <a:pos x="554151" y="404678"/>
              </a:cxn>
              <a:cxn ang="0">
                <a:pos x="538577" y="442847"/>
              </a:cxn>
              <a:cxn ang="0">
                <a:pos x="510892" y="484486"/>
              </a:cxn>
              <a:cxn ang="0">
                <a:pos x="462441" y="527426"/>
              </a:cxn>
              <a:cxn ang="0">
                <a:pos x="431727" y="533932"/>
              </a:cxn>
              <a:cxn ang="0">
                <a:pos x="402743" y="558655"/>
              </a:cxn>
              <a:cxn ang="0">
                <a:pos x="344343" y="568631"/>
              </a:cxn>
              <a:cxn ang="0">
                <a:pos x="336124" y="585114"/>
              </a:cxn>
              <a:cxn ang="0">
                <a:pos x="320983" y="584680"/>
              </a:cxn>
              <a:cxn ang="0">
                <a:pos x="261718" y="586415"/>
              </a:cxn>
              <a:cxn ang="0">
                <a:pos x="183852" y="612873"/>
              </a:cxn>
              <a:cxn ang="0">
                <a:pos x="103822" y="641933"/>
              </a:cxn>
              <a:cxn ang="0">
                <a:pos x="100794" y="674464"/>
              </a:cxn>
              <a:cxn ang="0">
                <a:pos x="68782" y="717838"/>
              </a:cxn>
              <a:cxn ang="0">
                <a:pos x="113772" y="782898"/>
              </a:cxn>
              <a:cxn ang="0">
                <a:pos x="69647" y="798513"/>
              </a:cxn>
            </a:cxnLst>
            <a:rect l="0" t="0" r="0" b="0"/>
            <a:pathLst>
              <a:path w="2389" h="1841">
                <a:moveTo>
                  <a:pt x="161" y="1841"/>
                </a:moveTo>
                <a:cubicBezTo>
                  <a:pt x="91" y="1794"/>
                  <a:pt x="97" y="1748"/>
                  <a:pt x="82" y="1705"/>
                </a:cubicBezTo>
                <a:cubicBezTo>
                  <a:pt x="53" y="1662"/>
                  <a:pt x="28" y="1622"/>
                  <a:pt x="3" y="1582"/>
                </a:cubicBezTo>
                <a:cubicBezTo>
                  <a:pt x="3" y="1480"/>
                  <a:pt x="0" y="1497"/>
                  <a:pt x="58" y="1456"/>
                </a:cubicBezTo>
                <a:cubicBezTo>
                  <a:pt x="74" y="1305"/>
                  <a:pt x="87" y="1289"/>
                  <a:pt x="203" y="1201"/>
                </a:cubicBezTo>
                <a:cubicBezTo>
                  <a:pt x="261" y="1133"/>
                  <a:pt x="309" y="1085"/>
                  <a:pt x="383" y="1035"/>
                </a:cubicBezTo>
                <a:cubicBezTo>
                  <a:pt x="444" y="958"/>
                  <a:pt x="495" y="900"/>
                  <a:pt x="566" y="833"/>
                </a:cubicBezTo>
                <a:cubicBezTo>
                  <a:pt x="624" y="799"/>
                  <a:pt x="637" y="753"/>
                  <a:pt x="653" y="695"/>
                </a:cubicBezTo>
                <a:cubicBezTo>
                  <a:pt x="654" y="547"/>
                  <a:pt x="692" y="581"/>
                  <a:pt x="760" y="491"/>
                </a:cubicBezTo>
                <a:cubicBezTo>
                  <a:pt x="757" y="432"/>
                  <a:pt x="754" y="373"/>
                  <a:pt x="751" y="314"/>
                </a:cubicBezTo>
                <a:cubicBezTo>
                  <a:pt x="799" y="266"/>
                  <a:pt x="803" y="220"/>
                  <a:pt x="810" y="171"/>
                </a:cubicBezTo>
                <a:cubicBezTo>
                  <a:pt x="823" y="145"/>
                  <a:pt x="839" y="120"/>
                  <a:pt x="855" y="97"/>
                </a:cubicBezTo>
                <a:cubicBezTo>
                  <a:pt x="874" y="98"/>
                  <a:pt x="893" y="98"/>
                  <a:pt x="915" y="99"/>
                </a:cubicBezTo>
                <a:cubicBezTo>
                  <a:pt x="947" y="132"/>
                  <a:pt x="982" y="166"/>
                  <a:pt x="1017" y="199"/>
                </a:cubicBezTo>
                <a:cubicBezTo>
                  <a:pt x="1036" y="200"/>
                  <a:pt x="1055" y="200"/>
                  <a:pt x="1078" y="201"/>
                </a:cubicBezTo>
                <a:cubicBezTo>
                  <a:pt x="1104" y="175"/>
                  <a:pt x="1101" y="103"/>
                  <a:pt x="1101" y="90"/>
                </a:cubicBezTo>
                <a:cubicBezTo>
                  <a:pt x="1082" y="67"/>
                  <a:pt x="1063" y="43"/>
                  <a:pt x="1044" y="20"/>
                </a:cubicBezTo>
                <a:cubicBezTo>
                  <a:pt x="1047" y="17"/>
                  <a:pt x="1053" y="14"/>
                  <a:pt x="1060" y="14"/>
                </a:cubicBezTo>
                <a:cubicBezTo>
                  <a:pt x="1156" y="16"/>
                  <a:pt x="1255" y="19"/>
                  <a:pt x="1354" y="21"/>
                </a:cubicBezTo>
                <a:cubicBezTo>
                  <a:pt x="1389" y="39"/>
                  <a:pt x="1497" y="38"/>
                  <a:pt x="1549" y="0"/>
                </a:cubicBezTo>
                <a:cubicBezTo>
                  <a:pt x="1558" y="0"/>
                  <a:pt x="1571" y="1"/>
                  <a:pt x="1584" y="1"/>
                </a:cubicBezTo>
                <a:cubicBezTo>
                  <a:pt x="1584" y="21"/>
                  <a:pt x="1584" y="40"/>
                  <a:pt x="1583" y="63"/>
                </a:cubicBezTo>
                <a:cubicBezTo>
                  <a:pt x="1542" y="111"/>
                  <a:pt x="1500" y="159"/>
                  <a:pt x="1458" y="211"/>
                </a:cubicBezTo>
                <a:cubicBezTo>
                  <a:pt x="1461" y="286"/>
                  <a:pt x="1480" y="303"/>
                  <a:pt x="1601" y="306"/>
                </a:cubicBezTo>
                <a:cubicBezTo>
                  <a:pt x="1659" y="281"/>
                  <a:pt x="1717" y="256"/>
                  <a:pt x="1774" y="232"/>
                </a:cubicBezTo>
                <a:cubicBezTo>
                  <a:pt x="1793" y="232"/>
                  <a:pt x="1812" y="233"/>
                  <a:pt x="1832" y="233"/>
                </a:cubicBezTo>
                <a:cubicBezTo>
                  <a:pt x="1841" y="243"/>
                  <a:pt x="1854" y="257"/>
                  <a:pt x="1867" y="270"/>
                </a:cubicBezTo>
                <a:cubicBezTo>
                  <a:pt x="1972" y="273"/>
                  <a:pt x="2024" y="136"/>
                  <a:pt x="2167" y="189"/>
                </a:cubicBezTo>
                <a:cubicBezTo>
                  <a:pt x="2196" y="226"/>
                  <a:pt x="2224" y="263"/>
                  <a:pt x="2256" y="303"/>
                </a:cubicBezTo>
                <a:cubicBezTo>
                  <a:pt x="2301" y="366"/>
                  <a:pt x="2345" y="429"/>
                  <a:pt x="2389" y="493"/>
                </a:cubicBezTo>
                <a:cubicBezTo>
                  <a:pt x="2389" y="509"/>
                  <a:pt x="2389" y="526"/>
                  <a:pt x="2389" y="545"/>
                </a:cubicBezTo>
                <a:cubicBezTo>
                  <a:pt x="2331" y="544"/>
                  <a:pt x="2328" y="547"/>
                  <a:pt x="2293" y="562"/>
                </a:cubicBezTo>
                <a:cubicBezTo>
                  <a:pt x="2258" y="614"/>
                  <a:pt x="2162" y="628"/>
                  <a:pt x="2219" y="718"/>
                </a:cubicBezTo>
                <a:cubicBezTo>
                  <a:pt x="2219" y="721"/>
                  <a:pt x="2219" y="728"/>
                  <a:pt x="2218" y="734"/>
                </a:cubicBezTo>
                <a:cubicBezTo>
                  <a:pt x="2122" y="774"/>
                  <a:pt x="2020" y="850"/>
                  <a:pt x="1933" y="891"/>
                </a:cubicBezTo>
                <a:cubicBezTo>
                  <a:pt x="1917" y="907"/>
                  <a:pt x="1901" y="923"/>
                  <a:pt x="1885" y="939"/>
                </a:cubicBezTo>
                <a:cubicBezTo>
                  <a:pt x="1853" y="938"/>
                  <a:pt x="1837" y="924"/>
                  <a:pt x="1831" y="908"/>
                </a:cubicBezTo>
                <a:cubicBezTo>
                  <a:pt x="1812" y="907"/>
                  <a:pt x="1793" y="907"/>
                  <a:pt x="1773" y="906"/>
                </a:cubicBezTo>
                <a:cubicBezTo>
                  <a:pt x="1760" y="922"/>
                  <a:pt x="1748" y="938"/>
                  <a:pt x="1738" y="954"/>
                </a:cubicBezTo>
                <a:cubicBezTo>
                  <a:pt x="1722" y="954"/>
                  <a:pt x="1709" y="954"/>
                  <a:pt x="1696" y="953"/>
                </a:cubicBezTo>
                <a:cubicBezTo>
                  <a:pt x="1658" y="894"/>
                  <a:pt x="1633" y="916"/>
                  <a:pt x="1604" y="918"/>
                </a:cubicBezTo>
                <a:cubicBezTo>
                  <a:pt x="1604" y="941"/>
                  <a:pt x="1604" y="967"/>
                  <a:pt x="1604" y="994"/>
                </a:cubicBezTo>
                <a:cubicBezTo>
                  <a:pt x="1555" y="1042"/>
                  <a:pt x="1530" y="989"/>
                  <a:pt x="1507" y="1080"/>
                </a:cubicBezTo>
                <a:cubicBezTo>
                  <a:pt x="1437" y="1078"/>
                  <a:pt x="1447" y="1049"/>
                  <a:pt x="1424" y="1015"/>
                </a:cubicBezTo>
                <a:cubicBezTo>
                  <a:pt x="1418" y="1012"/>
                  <a:pt x="1412" y="1012"/>
                  <a:pt x="1409" y="1012"/>
                </a:cubicBezTo>
                <a:cubicBezTo>
                  <a:pt x="1380" y="985"/>
                  <a:pt x="1355" y="958"/>
                  <a:pt x="1329" y="934"/>
                </a:cubicBezTo>
                <a:cubicBezTo>
                  <a:pt x="1313" y="934"/>
                  <a:pt x="1297" y="934"/>
                  <a:pt x="1281" y="933"/>
                </a:cubicBezTo>
                <a:cubicBezTo>
                  <a:pt x="1259" y="969"/>
                  <a:pt x="1259" y="975"/>
                  <a:pt x="1245" y="1021"/>
                </a:cubicBezTo>
                <a:cubicBezTo>
                  <a:pt x="1223" y="1053"/>
                  <a:pt x="1200" y="1085"/>
                  <a:pt x="1181" y="1117"/>
                </a:cubicBezTo>
                <a:cubicBezTo>
                  <a:pt x="1111" y="1151"/>
                  <a:pt x="1107" y="1155"/>
                  <a:pt x="1069" y="1216"/>
                </a:cubicBezTo>
                <a:cubicBezTo>
                  <a:pt x="1043" y="1219"/>
                  <a:pt x="1021" y="1225"/>
                  <a:pt x="998" y="1231"/>
                </a:cubicBezTo>
                <a:cubicBezTo>
                  <a:pt x="976" y="1250"/>
                  <a:pt x="953" y="1269"/>
                  <a:pt x="931" y="1288"/>
                </a:cubicBezTo>
                <a:cubicBezTo>
                  <a:pt x="851" y="1286"/>
                  <a:pt x="835" y="1289"/>
                  <a:pt x="796" y="1311"/>
                </a:cubicBezTo>
                <a:cubicBezTo>
                  <a:pt x="790" y="1323"/>
                  <a:pt x="784" y="1336"/>
                  <a:pt x="777" y="1349"/>
                </a:cubicBezTo>
                <a:cubicBezTo>
                  <a:pt x="764" y="1349"/>
                  <a:pt x="752" y="1349"/>
                  <a:pt x="742" y="1348"/>
                </a:cubicBezTo>
                <a:cubicBezTo>
                  <a:pt x="666" y="1307"/>
                  <a:pt x="659" y="1327"/>
                  <a:pt x="605" y="1352"/>
                </a:cubicBezTo>
                <a:cubicBezTo>
                  <a:pt x="544" y="1370"/>
                  <a:pt x="483" y="1391"/>
                  <a:pt x="425" y="1413"/>
                </a:cubicBezTo>
                <a:cubicBezTo>
                  <a:pt x="333" y="1413"/>
                  <a:pt x="297" y="1422"/>
                  <a:pt x="240" y="1480"/>
                </a:cubicBezTo>
                <a:cubicBezTo>
                  <a:pt x="236" y="1503"/>
                  <a:pt x="233" y="1529"/>
                  <a:pt x="233" y="1555"/>
                </a:cubicBezTo>
                <a:cubicBezTo>
                  <a:pt x="165" y="1580"/>
                  <a:pt x="159" y="1579"/>
                  <a:pt x="159" y="1655"/>
                </a:cubicBezTo>
                <a:cubicBezTo>
                  <a:pt x="181" y="1672"/>
                  <a:pt x="264" y="1733"/>
                  <a:pt x="263" y="1805"/>
                </a:cubicBezTo>
                <a:cubicBezTo>
                  <a:pt x="228" y="1833"/>
                  <a:pt x="183" y="1839"/>
                  <a:pt x="161" y="1841"/>
                </a:cubicBezTo>
                <a:close/>
              </a:path>
            </a:pathLst>
          </a:custGeom>
          <a:solidFill>
            <a:schemeClr val="bg2"/>
          </a:solidFill>
          <a:ln w="8" cap="flat" cmpd="sng">
            <a:solidFill>
              <a:srgbClr val="FFFFFF"/>
            </a:solidFill>
            <a:prstDash val="solid"/>
            <a:miter/>
            <a:headEnd type="none" w="med" len="med"/>
            <a:tailEnd type="none" w="med" len="med"/>
          </a:ln>
        </p:spPr>
        <p:txBody>
          <a:bodyPr/>
          <a:lstStyle/>
          <a:p>
            <a:endParaRPr lang="zh-CN" altLang="en-US"/>
          </a:p>
        </p:txBody>
      </p:sp>
      <p:grpSp>
        <p:nvGrpSpPr>
          <p:cNvPr id="34" name="组合 33"/>
          <p:cNvGrpSpPr/>
          <p:nvPr/>
        </p:nvGrpSpPr>
        <p:grpSpPr>
          <a:xfrm flipH="1">
            <a:off x="6817050" y="3347449"/>
            <a:ext cx="3713198" cy="523962"/>
            <a:chOff x="4037145" y="980728"/>
            <a:chExt cx="3396604" cy="479288"/>
          </a:xfrm>
          <a:solidFill>
            <a:srgbClr val="D01C63"/>
          </a:solidFill>
        </p:grpSpPr>
        <p:sp>
          <p:nvSpPr>
            <p:cNvPr id="35" name="椭圆 34"/>
            <p:cNvSpPr/>
            <p:nvPr/>
          </p:nvSpPr>
          <p:spPr bwMode="auto">
            <a:xfrm>
              <a:off x="7160895" y="1187162"/>
              <a:ext cx="272854" cy="272854"/>
            </a:xfrm>
            <a:prstGeom prst="ellipse">
              <a:avLst/>
            </a:prstGeom>
            <a:solidFill>
              <a:schemeClr val="accent2">
                <a:alpha val="50000"/>
              </a:schemeClr>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36" name="直接连接符 35"/>
            <p:cNvSpPr/>
            <p:nvPr/>
          </p:nvSpPr>
          <p:spPr bwMode="auto">
            <a:xfrm>
              <a:off x="4037145" y="980728"/>
              <a:ext cx="2833304" cy="0"/>
            </a:xfrm>
            <a:prstGeom prst="line">
              <a:avLst/>
            </a:prstGeom>
            <a:grpFill/>
            <a:ln w="19050" cap="flat" cmpd="sng" algn="ctr">
              <a:solidFill>
                <a:schemeClr val="accent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7" name="直接连接符 36"/>
            <p:cNvSpPr/>
            <p:nvPr/>
          </p:nvSpPr>
          <p:spPr bwMode="auto">
            <a:xfrm>
              <a:off x="6870449" y="980728"/>
              <a:ext cx="426874" cy="334908"/>
            </a:xfrm>
            <a:prstGeom prst="line">
              <a:avLst/>
            </a:prstGeom>
            <a:grpFill/>
            <a:ln w="19050" cap="flat" cmpd="sng" algn="ctr">
              <a:solidFill>
                <a:schemeClr val="accent1"/>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sp>
      </p:grpSp>
      <p:sp>
        <p:nvSpPr>
          <p:cNvPr id="38" name="文本框 180"/>
          <p:cNvSpPr txBox="1"/>
          <p:nvPr/>
        </p:nvSpPr>
        <p:spPr>
          <a:xfrm>
            <a:off x="8089900" y="2593975"/>
            <a:ext cx="2514600"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2B2E30"/>
                </a:solidFill>
                <a:effectLst/>
                <a:uLnTx/>
                <a:uFillTx/>
                <a:latin typeface="+mn-ea"/>
                <a:ea typeface="+mn-ea"/>
                <a:cs typeface="+mn-cs"/>
              </a:rPr>
              <a:t>请输入您想要的文字</a:t>
            </a:r>
            <a:endParaRPr kumimoji="0" lang="zh-CN" altLang="en-US" sz="1800" b="0" i="0" u="none" strike="noStrike" kern="1200" cap="none" spc="0" normalizeH="0" baseline="0" noProof="0" dirty="0">
              <a:ln>
                <a:noFill/>
              </a:ln>
              <a:solidFill>
                <a:srgbClr val="2B2E30"/>
              </a:solidFill>
              <a:effectLst/>
              <a:uLnTx/>
              <a:uFillTx/>
              <a:latin typeface="+mn-ea"/>
              <a:ea typeface="+mn-ea"/>
              <a:cs typeface="+mn-cs"/>
            </a:endParaRPr>
          </a:p>
        </p:txBody>
      </p:sp>
      <p:sp>
        <p:nvSpPr>
          <p:cNvPr id="39" name="文本框 181"/>
          <p:cNvSpPr txBox="1"/>
          <p:nvPr/>
        </p:nvSpPr>
        <p:spPr>
          <a:xfrm>
            <a:off x="8089900" y="2914650"/>
            <a:ext cx="2514600"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2B2E30"/>
                </a:solidFill>
                <a:effectLst/>
                <a:uLnTx/>
                <a:uFillTx/>
                <a:latin typeface="+mn-ea"/>
                <a:ea typeface="+mn-ea"/>
                <a:cs typeface="+mn-cs"/>
              </a:rPr>
              <a:t>请输入您想要的文字</a:t>
            </a:r>
            <a:endParaRPr kumimoji="0" lang="zh-CN" altLang="en-US" sz="1800" b="0" i="0" u="none" strike="noStrike" kern="1200" cap="none" spc="0" normalizeH="0" baseline="0" noProof="0" dirty="0">
              <a:ln>
                <a:noFill/>
              </a:ln>
              <a:solidFill>
                <a:srgbClr val="2B2E30"/>
              </a:solidFill>
              <a:effectLst/>
              <a:uLnTx/>
              <a:uFillTx/>
              <a:latin typeface="+mn-ea"/>
              <a:ea typeface="+mn-ea"/>
              <a:cs typeface="+mn-cs"/>
            </a:endParaRPr>
          </a:p>
        </p:txBody>
      </p:sp>
      <p:sp>
        <p:nvSpPr>
          <p:cNvPr id="40" name="文本框 180"/>
          <p:cNvSpPr txBox="1"/>
          <p:nvPr/>
        </p:nvSpPr>
        <p:spPr>
          <a:xfrm>
            <a:off x="1320800" y="5214938"/>
            <a:ext cx="2514600"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2B2E30"/>
                </a:solidFill>
                <a:effectLst/>
                <a:uLnTx/>
                <a:uFillTx/>
                <a:latin typeface="+mn-ea"/>
                <a:ea typeface="+mn-ea"/>
                <a:cs typeface="+mn-cs"/>
              </a:rPr>
              <a:t>请输入您想要的文字</a:t>
            </a:r>
            <a:endParaRPr kumimoji="0" lang="zh-CN" altLang="en-US" sz="1800" b="0" i="0" u="none" strike="noStrike" kern="1200" cap="none" spc="0" normalizeH="0" baseline="0" noProof="0" dirty="0">
              <a:ln>
                <a:noFill/>
              </a:ln>
              <a:solidFill>
                <a:srgbClr val="2B2E30"/>
              </a:solidFill>
              <a:effectLst/>
              <a:uLnTx/>
              <a:uFillTx/>
              <a:latin typeface="+mn-ea"/>
              <a:ea typeface="+mn-ea"/>
              <a:cs typeface="+mn-cs"/>
            </a:endParaRPr>
          </a:p>
        </p:txBody>
      </p:sp>
      <p:sp>
        <p:nvSpPr>
          <p:cNvPr id="41" name="文本框 181"/>
          <p:cNvSpPr txBox="1"/>
          <p:nvPr/>
        </p:nvSpPr>
        <p:spPr>
          <a:xfrm>
            <a:off x="1320800" y="5535613"/>
            <a:ext cx="2514600"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2B2E30"/>
                </a:solidFill>
                <a:effectLst/>
                <a:uLnTx/>
                <a:uFillTx/>
                <a:latin typeface="+mn-ea"/>
                <a:ea typeface="+mn-ea"/>
                <a:cs typeface="+mn-cs"/>
              </a:rPr>
              <a:t>请输入您想要的文字</a:t>
            </a:r>
            <a:endParaRPr kumimoji="0" lang="zh-CN" altLang="en-US" sz="1800" b="0" i="0" u="none" strike="noStrike" kern="1200" cap="none" spc="0" normalizeH="0" baseline="0" noProof="0" dirty="0">
              <a:ln>
                <a:noFill/>
              </a:ln>
              <a:solidFill>
                <a:srgbClr val="2B2E30"/>
              </a:solidFill>
              <a:effectLst/>
              <a:uLnTx/>
              <a:uFillTx/>
              <a:latin typeface="+mn-ea"/>
              <a:ea typeface="+mn-ea"/>
              <a:cs typeface="+mn-cs"/>
            </a:endParaRPr>
          </a:p>
        </p:txBody>
      </p:sp>
      <p:grpSp>
        <p:nvGrpSpPr>
          <p:cNvPr id="42" name="组合 41"/>
          <p:cNvGrpSpPr/>
          <p:nvPr/>
        </p:nvGrpSpPr>
        <p:grpSpPr>
          <a:xfrm flipV="1">
            <a:off x="1317224" y="4656137"/>
            <a:ext cx="3713198" cy="523962"/>
            <a:chOff x="4037145" y="980728"/>
            <a:chExt cx="3396604" cy="479288"/>
          </a:xfrm>
          <a:solidFill>
            <a:srgbClr val="D01C63"/>
          </a:solidFill>
        </p:grpSpPr>
        <p:sp>
          <p:nvSpPr>
            <p:cNvPr id="43" name="椭圆 42"/>
            <p:cNvSpPr/>
            <p:nvPr/>
          </p:nvSpPr>
          <p:spPr bwMode="auto">
            <a:xfrm>
              <a:off x="7160895" y="1187162"/>
              <a:ext cx="272854" cy="272854"/>
            </a:xfrm>
            <a:prstGeom prst="ellipse">
              <a:avLst/>
            </a:prstGeom>
            <a:solidFill>
              <a:schemeClr val="accent2">
                <a:alpha val="50000"/>
              </a:schemeClr>
            </a:solid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000000"/>
                </a:solidFill>
                <a:effectLst/>
                <a:uLnTx/>
                <a:uFillTx/>
                <a:latin typeface="Arial" panose="020B0604020202020204" pitchFamily="34" charset="0"/>
                <a:ea typeface="宋体" panose="02010600030101010101" pitchFamily="2" charset="-122"/>
                <a:cs typeface="+mn-cs"/>
              </a:endParaRPr>
            </a:p>
          </p:txBody>
        </p:sp>
        <p:sp>
          <p:nvSpPr>
            <p:cNvPr id="44" name="直接连接符 43"/>
            <p:cNvSpPr/>
            <p:nvPr/>
          </p:nvSpPr>
          <p:spPr bwMode="auto">
            <a:xfrm>
              <a:off x="4037145" y="980728"/>
              <a:ext cx="2833304" cy="0"/>
            </a:xfrm>
            <a:prstGeom prst="line">
              <a:avLst/>
            </a:prstGeom>
            <a:grpFill/>
            <a:ln w="19050" cap="flat" cmpd="sng" algn="ctr">
              <a:solidFill>
                <a:schemeClr val="accent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sp>
        <p:sp>
          <p:nvSpPr>
            <p:cNvPr id="45" name="直接连接符 44"/>
            <p:cNvSpPr/>
            <p:nvPr/>
          </p:nvSpPr>
          <p:spPr bwMode="auto">
            <a:xfrm>
              <a:off x="6870449" y="980728"/>
              <a:ext cx="426874" cy="334908"/>
            </a:xfrm>
            <a:prstGeom prst="line">
              <a:avLst/>
            </a:prstGeom>
            <a:grpFill/>
            <a:ln w="19050" cap="flat" cmpd="sng" algn="ctr">
              <a:solidFill>
                <a:schemeClr val="accent1"/>
              </a:solidFill>
              <a:prstDash val="sysDash"/>
              <a:round/>
              <a:headEnd type="none" w="med" len="med"/>
              <a:tailEnd type="oval"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sp>
      </p:grpSp>
      <p:sp>
        <p:nvSpPr>
          <p:cNvPr id="46" name="矩形 45"/>
          <p:cNvSpPr/>
          <p:nvPr/>
        </p:nvSpPr>
        <p:spPr>
          <a:xfrm>
            <a:off x="8948738" y="5046663"/>
            <a:ext cx="236537" cy="236537"/>
          </a:xfrm>
          <a:prstGeom prst="rect">
            <a:avLst/>
          </a:prstGeom>
          <a:solidFill>
            <a:schemeClr val="bg2"/>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47" name="矩形 46"/>
          <p:cNvSpPr/>
          <p:nvPr/>
        </p:nvSpPr>
        <p:spPr>
          <a:xfrm>
            <a:off x="8948738" y="5456238"/>
            <a:ext cx="236537" cy="238125"/>
          </a:xfrm>
          <a:prstGeom prst="rect">
            <a:avLst/>
          </a:prstGeom>
          <a:solidFill>
            <a:schemeClr val="tx1"/>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48" name="矩形 47"/>
          <p:cNvSpPr/>
          <p:nvPr/>
        </p:nvSpPr>
        <p:spPr bwMode="auto">
          <a:xfrm>
            <a:off x="8948738" y="5851525"/>
            <a:ext cx="236538" cy="236538"/>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9" name="文本框 180"/>
          <p:cNvSpPr txBox="1"/>
          <p:nvPr/>
        </p:nvSpPr>
        <p:spPr>
          <a:xfrm>
            <a:off x="9399588" y="4943475"/>
            <a:ext cx="1379538"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2B2E30"/>
                </a:solidFill>
                <a:effectLst/>
                <a:uLnTx/>
                <a:uFillTx/>
                <a:latin typeface="+mn-ea"/>
                <a:ea typeface="+mn-ea"/>
                <a:cs typeface="+mn-cs"/>
              </a:rPr>
              <a:t>您的文字</a:t>
            </a:r>
            <a:endParaRPr kumimoji="0" lang="zh-CN" altLang="en-US" sz="1800" b="0" i="0" u="none" strike="noStrike" kern="1200" cap="none" spc="0" normalizeH="0" baseline="0" noProof="0" dirty="0">
              <a:ln>
                <a:noFill/>
              </a:ln>
              <a:solidFill>
                <a:srgbClr val="2B2E30"/>
              </a:solidFill>
              <a:effectLst/>
              <a:uLnTx/>
              <a:uFillTx/>
              <a:latin typeface="+mn-ea"/>
              <a:ea typeface="+mn-ea"/>
              <a:cs typeface="+mn-cs"/>
            </a:endParaRPr>
          </a:p>
        </p:txBody>
      </p:sp>
      <p:sp>
        <p:nvSpPr>
          <p:cNvPr id="50" name="文本框 180"/>
          <p:cNvSpPr txBox="1"/>
          <p:nvPr/>
        </p:nvSpPr>
        <p:spPr>
          <a:xfrm>
            <a:off x="9399588" y="5368925"/>
            <a:ext cx="1379538"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2B2E30"/>
                </a:solidFill>
                <a:effectLst/>
                <a:uLnTx/>
                <a:uFillTx/>
                <a:latin typeface="+mn-ea"/>
                <a:ea typeface="+mn-ea"/>
                <a:cs typeface="+mn-cs"/>
              </a:rPr>
              <a:t>您的文字</a:t>
            </a:r>
            <a:endParaRPr kumimoji="0" lang="zh-CN" altLang="en-US" sz="1800" b="0" i="0" u="none" strike="noStrike" kern="1200" cap="none" spc="0" normalizeH="0" baseline="0" noProof="0" dirty="0">
              <a:ln>
                <a:noFill/>
              </a:ln>
              <a:solidFill>
                <a:srgbClr val="2B2E30"/>
              </a:solidFill>
              <a:effectLst/>
              <a:uLnTx/>
              <a:uFillTx/>
              <a:latin typeface="+mn-ea"/>
              <a:ea typeface="+mn-ea"/>
              <a:cs typeface="+mn-cs"/>
            </a:endParaRPr>
          </a:p>
        </p:txBody>
      </p:sp>
      <p:sp>
        <p:nvSpPr>
          <p:cNvPr id="51" name="文本框 180"/>
          <p:cNvSpPr txBox="1"/>
          <p:nvPr/>
        </p:nvSpPr>
        <p:spPr>
          <a:xfrm>
            <a:off x="9399588" y="5764213"/>
            <a:ext cx="1379538" cy="3683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2B2E30"/>
                </a:solidFill>
                <a:effectLst/>
                <a:uLnTx/>
                <a:uFillTx/>
                <a:latin typeface="+mn-ea"/>
                <a:ea typeface="+mn-ea"/>
                <a:cs typeface="+mn-cs"/>
              </a:rPr>
              <a:t>您的文字</a:t>
            </a:r>
            <a:endParaRPr kumimoji="0" lang="zh-CN" altLang="en-US" sz="1800" b="0" i="0" u="none" strike="noStrike" kern="1200" cap="none" spc="0" normalizeH="0" baseline="0" noProof="0" dirty="0">
              <a:ln>
                <a:noFill/>
              </a:ln>
              <a:solidFill>
                <a:srgbClr val="2B2E30"/>
              </a:solidFill>
              <a:effectLst/>
              <a:uLnTx/>
              <a:uFillTx/>
              <a:latin typeface="+mn-ea"/>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3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400" fill="hold"/>
                                        <p:tgtEl>
                                          <p:spTgt spid="4"/>
                                        </p:tgtEl>
                                        <p:attrNameLst>
                                          <p:attrName>ppt_w</p:attrName>
                                        </p:attrNameLst>
                                      </p:cBhvr>
                                      <p:tavLst>
                                        <p:tav tm="0">
                                          <p:val>
                                            <p:fltVal val="0"/>
                                          </p:val>
                                        </p:tav>
                                        <p:tav tm="100000">
                                          <p:val>
                                            <p:strVal val="#ppt_w"/>
                                          </p:val>
                                        </p:tav>
                                      </p:tavLst>
                                    </p:anim>
                                    <p:anim calcmode="lin" valueType="num">
                                      <p:cBhvr>
                                        <p:cTn id="16" dur="400" fill="hold"/>
                                        <p:tgtEl>
                                          <p:spTgt spid="4"/>
                                        </p:tgtEl>
                                        <p:attrNameLst>
                                          <p:attrName>ppt_h</p:attrName>
                                        </p:attrNameLst>
                                      </p:cBhvr>
                                      <p:tavLst>
                                        <p:tav tm="0">
                                          <p:val>
                                            <p:fltVal val="0"/>
                                          </p:val>
                                        </p:tav>
                                        <p:tav tm="100000">
                                          <p:val>
                                            <p:strVal val="#ppt_h"/>
                                          </p:val>
                                        </p:tav>
                                      </p:tavLst>
                                    </p:anim>
                                    <p:anim calcmode="lin" valueType="num">
                                      <p:cBhvr>
                                        <p:cTn id="17" dur="400" fill="hold"/>
                                        <p:tgtEl>
                                          <p:spTgt spid="4"/>
                                        </p:tgtEl>
                                        <p:attrNameLst>
                                          <p:attrName>style.rotation</p:attrName>
                                        </p:attrNameLst>
                                      </p:cBhvr>
                                      <p:tavLst>
                                        <p:tav tm="0">
                                          <p:val>
                                            <p:fltVal val="90"/>
                                          </p:val>
                                        </p:tav>
                                        <p:tav tm="100000">
                                          <p:val>
                                            <p:fltVal val="0"/>
                                          </p:val>
                                        </p:tav>
                                      </p:tavLst>
                                    </p:anim>
                                    <p:animEffect transition="in" filter="fade">
                                      <p:cBhvr>
                                        <p:cTn id="18" dur="400"/>
                                        <p:tgtEl>
                                          <p:spTgt spid="4"/>
                                        </p:tgtEl>
                                      </p:cBhvr>
                                    </p:animEffect>
                                  </p:childTnLst>
                                </p:cTn>
                              </p:par>
                              <p:par>
                                <p:cTn id="19" presetID="31"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400" fill="hold"/>
                                        <p:tgtEl>
                                          <p:spTgt spid="6"/>
                                        </p:tgtEl>
                                        <p:attrNameLst>
                                          <p:attrName>ppt_w</p:attrName>
                                        </p:attrNameLst>
                                      </p:cBhvr>
                                      <p:tavLst>
                                        <p:tav tm="0">
                                          <p:val>
                                            <p:fltVal val="0"/>
                                          </p:val>
                                        </p:tav>
                                        <p:tav tm="100000">
                                          <p:val>
                                            <p:strVal val="#ppt_w"/>
                                          </p:val>
                                        </p:tav>
                                      </p:tavLst>
                                    </p:anim>
                                    <p:anim calcmode="lin" valueType="num">
                                      <p:cBhvr>
                                        <p:cTn id="22" dur="400" fill="hold"/>
                                        <p:tgtEl>
                                          <p:spTgt spid="6"/>
                                        </p:tgtEl>
                                        <p:attrNameLst>
                                          <p:attrName>ppt_h</p:attrName>
                                        </p:attrNameLst>
                                      </p:cBhvr>
                                      <p:tavLst>
                                        <p:tav tm="0">
                                          <p:val>
                                            <p:fltVal val="0"/>
                                          </p:val>
                                        </p:tav>
                                        <p:tav tm="100000">
                                          <p:val>
                                            <p:strVal val="#ppt_h"/>
                                          </p:val>
                                        </p:tav>
                                      </p:tavLst>
                                    </p:anim>
                                    <p:anim calcmode="lin" valueType="num">
                                      <p:cBhvr>
                                        <p:cTn id="23" dur="400" fill="hold"/>
                                        <p:tgtEl>
                                          <p:spTgt spid="6"/>
                                        </p:tgtEl>
                                        <p:attrNameLst>
                                          <p:attrName>style.rotation</p:attrName>
                                        </p:attrNameLst>
                                      </p:cBhvr>
                                      <p:tavLst>
                                        <p:tav tm="0">
                                          <p:val>
                                            <p:fltVal val="90"/>
                                          </p:val>
                                        </p:tav>
                                        <p:tav tm="100000">
                                          <p:val>
                                            <p:fltVal val="0"/>
                                          </p:val>
                                        </p:tav>
                                      </p:tavLst>
                                    </p:anim>
                                    <p:animEffect transition="in" filter="fade">
                                      <p:cBhvr>
                                        <p:cTn id="24" dur="400"/>
                                        <p:tgtEl>
                                          <p:spTgt spid="6"/>
                                        </p:tgtEl>
                                      </p:cBhvr>
                                    </p:animEffect>
                                  </p:childTnLst>
                                </p:cTn>
                              </p:par>
                              <p:par>
                                <p:cTn id="25" presetID="3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400" fill="hold"/>
                                        <p:tgtEl>
                                          <p:spTgt spid="7"/>
                                        </p:tgtEl>
                                        <p:attrNameLst>
                                          <p:attrName>ppt_w</p:attrName>
                                        </p:attrNameLst>
                                      </p:cBhvr>
                                      <p:tavLst>
                                        <p:tav tm="0">
                                          <p:val>
                                            <p:fltVal val="0"/>
                                          </p:val>
                                        </p:tav>
                                        <p:tav tm="100000">
                                          <p:val>
                                            <p:strVal val="#ppt_w"/>
                                          </p:val>
                                        </p:tav>
                                      </p:tavLst>
                                    </p:anim>
                                    <p:anim calcmode="lin" valueType="num">
                                      <p:cBhvr>
                                        <p:cTn id="28" dur="400" fill="hold"/>
                                        <p:tgtEl>
                                          <p:spTgt spid="7"/>
                                        </p:tgtEl>
                                        <p:attrNameLst>
                                          <p:attrName>ppt_h</p:attrName>
                                        </p:attrNameLst>
                                      </p:cBhvr>
                                      <p:tavLst>
                                        <p:tav tm="0">
                                          <p:val>
                                            <p:fltVal val="0"/>
                                          </p:val>
                                        </p:tav>
                                        <p:tav tm="100000">
                                          <p:val>
                                            <p:strVal val="#ppt_h"/>
                                          </p:val>
                                        </p:tav>
                                      </p:tavLst>
                                    </p:anim>
                                    <p:anim calcmode="lin" valueType="num">
                                      <p:cBhvr>
                                        <p:cTn id="29" dur="400" fill="hold"/>
                                        <p:tgtEl>
                                          <p:spTgt spid="7"/>
                                        </p:tgtEl>
                                        <p:attrNameLst>
                                          <p:attrName>style.rotation</p:attrName>
                                        </p:attrNameLst>
                                      </p:cBhvr>
                                      <p:tavLst>
                                        <p:tav tm="0">
                                          <p:val>
                                            <p:fltVal val="90"/>
                                          </p:val>
                                        </p:tav>
                                        <p:tav tm="100000">
                                          <p:val>
                                            <p:fltVal val="0"/>
                                          </p:val>
                                        </p:tav>
                                      </p:tavLst>
                                    </p:anim>
                                    <p:animEffect transition="in" filter="fade">
                                      <p:cBhvr>
                                        <p:cTn id="30" dur="400"/>
                                        <p:tgtEl>
                                          <p:spTgt spid="7"/>
                                        </p:tgtEl>
                                      </p:cBhvr>
                                    </p:animEffect>
                                  </p:childTnLst>
                                </p:cTn>
                              </p:par>
                              <p:par>
                                <p:cTn id="31" presetID="3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400" fill="hold"/>
                                        <p:tgtEl>
                                          <p:spTgt spid="8"/>
                                        </p:tgtEl>
                                        <p:attrNameLst>
                                          <p:attrName>ppt_w</p:attrName>
                                        </p:attrNameLst>
                                      </p:cBhvr>
                                      <p:tavLst>
                                        <p:tav tm="0">
                                          <p:val>
                                            <p:fltVal val="0"/>
                                          </p:val>
                                        </p:tav>
                                        <p:tav tm="100000">
                                          <p:val>
                                            <p:strVal val="#ppt_w"/>
                                          </p:val>
                                        </p:tav>
                                      </p:tavLst>
                                    </p:anim>
                                    <p:anim calcmode="lin" valueType="num">
                                      <p:cBhvr>
                                        <p:cTn id="34" dur="400" fill="hold"/>
                                        <p:tgtEl>
                                          <p:spTgt spid="8"/>
                                        </p:tgtEl>
                                        <p:attrNameLst>
                                          <p:attrName>ppt_h</p:attrName>
                                        </p:attrNameLst>
                                      </p:cBhvr>
                                      <p:tavLst>
                                        <p:tav tm="0">
                                          <p:val>
                                            <p:fltVal val="0"/>
                                          </p:val>
                                        </p:tav>
                                        <p:tav tm="100000">
                                          <p:val>
                                            <p:strVal val="#ppt_h"/>
                                          </p:val>
                                        </p:tav>
                                      </p:tavLst>
                                    </p:anim>
                                    <p:anim calcmode="lin" valueType="num">
                                      <p:cBhvr>
                                        <p:cTn id="35" dur="400" fill="hold"/>
                                        <p:tgtEl>
                                          <p:spTgt spid="8"/>
                                        </p:tgtEl>
                                        <p:attrNameLst>
                                          <p:attrName>style.rotation</p:attrName>
                                        </p:attrNameLst>
                                      </p:cBhvr>
                                      <p:tavLst>
                                        <p:tav tm="0">
                                          <p:val>
                                            <p:fltVal val="90"/>
                                          </p:val>
                                        </p:tav>
                                        <p:tav tm="100000">
                                          <p:val>
                                            <p:fltVal val="0"/>
                                          </p:val>
                                        </p:tav>
                                      </p:tavLst>
                                    </p:anim>
                                    <p:animEffect transition="in" filter="fade">
                                      <p:cBhvr>
                                        <p:cTn id="36" dur="400"/>
                                        <p:tgtEl>
                                          <p:spTgt spid="8"/>
                                        </p:tgtEl>
                                      </p:cBhvr>
                                    </p:animEffect>
                                  </p:childTnLst>
                                </p:cTn>
                              </p:par>
                              <p:par>
                                <p:cTn id="37" presetID="3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400" fill="hold"/>
                                        <p:tgtEl>
                                          <p:spTgt spid="9"/>
                                        </p:tgtEl>
                                        <p:attrNameLst>
                                          <p:attrName>ppt_w</p:attrName>
                                        </p:attrNameLst>
                                      </p:cBhvr>
                                      <p:tavLst>
                                        <p:tav tm="0">
                                          <p:val>
                                            <p:fltVal val="0"/>
                                          </p:val>
                                        </p:tav>
                                        <p:tav tm="100000">
                                          <p:val>
                                            <p:strVal val="#ppt_w"/>
                                          </p:val>
                                        </p:tav>
                                      </p:tavLst>
                                    </p:anim>
                                    <p:anim calcmode="lin" valueType="num">
                                      <p:cBhvr>
                                        <p:cTn id="40" dur="400" fill="hold"/>
                                        <p:tgtEl>
                                          <p:spTgt spid="9"/>
                                        </p:tgtEl>
                                        <p:attrNameLst>
                                          <p:attrName>ppt_h</p:attrName>
                                        </p:attrNameLst>
                                      </p:cBhvr>
                                      <p:tavLst>
                                        <p:tav tm="0">
                                          <p:val>
                                            <p:fltVal val="0"/>
                                          </p:val>
                                        </p:tav>
                                        <p:tav tm="100000">
                                          <p:val>
                                            <p:strVal val="#ppt_h"/>
                                          </p:val>
                                        </p:tav>
                                      </p:tavLst>
                                    </p:anim>
                                    <p:anim calcmode="lin" valueType="num">
                                      <p:cBhvr>
                                        <p:cTn id="41" dur="400" fill="hold"/>
                                        <p:tgtEl>
                                          <p:spTgt spid="9"/>
                                        </p:tgtEl>
                                        <p:attrNameLst>
                                          <p:attrName>style.rotation</p:attrName>
                                        </p:attrNameLst>
                                      </p:cBhvr>
                                      <p:tavLst>
                                        <p:tav tm="0">
                                          <p:val>
                                            <p:fltVal val="90"/>
                                          </p:val>
                                        </p:tav>
                                        <p:tav tm="100000">
                                          <p:val>
                                            <p:fltVal val="0"/>
                                          </p:val>
                                        </p:tav>
                                      </p:tavLst>
                                    </p:anim>
                                    <p:animEffect transition="in" filter="fade">
                                      <p:cBhvr>
                                        <p:cTn id="42" dur="400"/>
                                        <p:tgtEl>
                                          <p:spTgt spid="9"/>
                                        </p:tgtEl>
                                      </p:cBhvr>
                                    </p:animEffect>
                                  </p:childTnLst>
                                </p:cTn>
                              </p:par>
                              <p:par>
                                <p:cTn id="43" presetID="31" presetClass="entr" presetSubtype="0" fill="hold"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400" fill="hold"/>
                                        <p:tgtEl>
                                          <p:spTgt spid="10"/>
                                        </p:tgtEl>
                                        <p:attrNameLst>
                                          <p:attrName>ppt_w</p:attrName>
                                        </p:attrNameLst>
                                      </p:cBhvr>
                                      <p:tavLst>
                                        <p:tav tm="0">
                                          <p:val>
                                            <p:fltVal val="0"/>
                                          </p:val>
                                        </p:tav>
                                        <p:tav tm="100000">
                                          <p:val>
                                            <p:strVal val="#ppt_w"/>
                                          </p:val>
                                        </p:tav>
                                      </p:tavLst>
                                    </p:anim>
                                    <p:anim calcmode="lin" valueType="num">
                                      <p:cBhvr>
                                        <p:cTn id="46" dur="400" fill="hold"/>
                                        <p:tgtEl>
                                          <p:spTgt spid="10"/>
                                        </p:tgtEl>
                                        <p:attrNameLst>
                                          <p:attrName>ppt_h</p:attrName>
                                        </p:attrNameLst>
                                      </p:cBhvr>
                                      <p:tavLst>
                                        <p:tav tm="0">
                                          <p:val>
                                            <p:fltVal val="0"/>
                                          </p:val>
                                        </p:tav>
                                        <p:tav tm="100000">
                                          <p:val>
                                            <p:strVal val="#ppt_h"/>
                                          </p:val>
                                        </p:tav>
                                      </p:tavLst>
                                    </p:anim>
                                    <p:anim calcmode="lin" valueType="num">
                                      <p:cBhvr>
                                        <p:cTn id="47" dur="400" fill="hold"/>
                                        <p:tgtEl>
                                          <p:spTgt spid="10"/>
                                        </p:tgtEl>
                                        <p:attrNameLst>
                                          <p:attrName>style.rotation</p:attrName>
                                        </p:attrNameLst>
                                      </p:cBhvr>
                                      <p:tavLst>
                                        <p:tav tm="0">
                                          <p:val>
                                            <p:fltVal val="90"/>
                                          </p:val>
                                        </p:tav>
                                        <p:tav tm="100000">
                                          <p:val>
                                            <p:fltVal val="0"/>
                                          </p:val>
                                        </p:tav>
                                      </p:tavLst>
                                    </p:anim>
                                    <p:animEffect transition="in" filter="fade">
                                      <p:cBhvr>
                                        <p:cTn id="48" dur="400"/>
                                        <p:tgtEl>
                                          <p:spTgt spid="10"/>
                                        </p:tgtEl>
                                      </p:cBhvr>
                                    </p:animEffect>
                                  </p:childTnLst>
                                </p:cTn>
                              </p:par>
                              <p:par>
                                <p:cTn id="49" presetID="3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400" fill="hold"/>
                                        <p:tgtEl>
                                          <p:spTgt spid="11"/>
                                        </p:tgtEl>
                                        <p:attrNameLst>
                                          <p:attrName>ppt_w</p:attrName>
                                        </p:attrNameLst>
                                      </p:cBhvr>
                                      <p:tavLst>
                                        <p:tav tm="0">
                                          <p:val>
                                            <p:fltVal val="0"/>
                                          </p:val>
                                        </p:tav>
                                        <p:tav tm="100000">
                                          <p:val>
                                            <p:strVal val="#ppt_w"/>
                                          </p:val>
                                        </p:tav>
                                      </p:tavLst>
                                    </p:anim>
                                    <p:anim calcmode="lin" valueType="num">
                                      <p:cBhvr>
                                        <p:cTn id="52" dur="400" fill="hold"/>
                                        <p:tgtEl>
                                          <p:spTgt spid="11"/>
                                        </p:tgtEl>
                                        <p:attrNameLst>
                                          <p:attrName>ppt_h</p:attrName>
                                        </p:attrNameLst>
                                      </p:cBhvr>
                                      <p:tavLst>
                                        <p:tav tm="0">
                                          <p:val>
                                            <p:fltVal val="0"/>
                                          </p:val>
                                        </p:tav>
                                        <p:tav tm="100000">
                                          <p:val>
                                            <p:strVal val="#ppt_h"/>
                                          </p:val>
                                        </p:tav>
                                      </p:tavLst>
                                    </p:anim>
                                    <p:anim calcmode="lin" valueType="num">
                                      <p:cBhvr>
                                        <p:cTn id="53" dur="400" fill="hold"/>
                                        <p:tgtEl>
                                          <p:spTgt spid="11"/>
                                        </p:tgtEl>
                                        <p:attrNameLst>
                                          <p:attrName>style.rotation</p:attrName>
                                        </p:attrNameLst>
                                      </p:cBhvr>
                                      <p:tavLst>
                                        <p:tav tm="0">
                                          <p:val>
                                            <p:fltVal val="90"/>
                                          </p:val>
                                        </p:tav>
                                        <p:tav tm="100000">
                                          <p:val>
                                            <p:fltVal val="0"/>
                                          </p:val>
                                        </p:tav>
                                      </p:tavLst>
                                    </p:anim>
                                    <p:animEffect transition="in" filter="fade">
                                      <p:cBhvr>
                                        <p:cTn id="54" dur="400"/>
                                        <p:tgtEl>
                                          <p:spTgt spid="11"/>
                                        </p:tgtEl>
                                      </p:cBhvr>
                                    </p:animEffect>
                                  </p:childTnLst>
                                </p:cTn>
                              </p:par>
                              <p:par>
                                <p:cTn id="55" presetID="31"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400" fill="hold"/>
                                        <p:tgtEl>
                                          <p:spTgt spid="12"/>
                                        </p:tgtEl>
                                        <p:attrNameLst>
                                          <p:attrName>ppt_w</p:attrName>
                                        </p:attrNameLst>
                                      </p:cBhvr>
                                      <p:tavLst>
                                        <p:tav tm="0">
                                          <p:val>
                                            <p:fltVal val="0"/>
                                          </p:val>
                                        </p:tav>
                                        <p:tav tm="100000">
                                          <p:val>
                                            <p:strVal val="#ppt_w"/>
                                          </p:val>
                                        </p:tav>
                                      </p:tavLst>
                                    </p:anim>
                                    <p:anim calcmode="lin" valueType="num">
                                      <p:cBhvr>
                                        <p:cTn id="58" dur="400" fill="hold"/>
                                        <p:tgtEl>
                                          <p:spTgt spid="12"/>
                                        </p:tgtEl>
                                        <p:attrNameLst>
                                          <p:attrName>ppt_h</p:attrName>
                                        </p:attrNameLst>
                                      </p:cBhvr>
                                      <p:tavLst>
                                        <p:tav tm="0">
                                          <p:val>
                                            <p:fltVal val="0"/>
                                          </p:val>
                                        </p:tav>
                                        <p:tav tm="100000">
                                          <p:val>
                                            <p:strVal val="#ppt_h"/>
                                          </p:val>
                                        </p:tav>
                                      </p:tavLst>
                                    </p:anim>
                                    <p:anim calcmode="lin" valueType="num">
                                      <p:cBhvr>
                                        <p:cTn id="59" dur="400" fill="hold"/>
                                        <p:tgtEl>
                                          <p:spTgt spid="12"/>
                                        </p:tgtEl>
                                        <p:attrNameLst>
                                          <p:attrName>style.rotation</p:attrName>
                                        </p:attrNameLst>
                                      </p:cBhvr>
                                      <p:tavLst>
                                        <p:tav tm="0">
                                          <p:val>
                                            <p:fltVal val="90"/>
                                          </p:val>
                                        </p:tav>
                                        <p:tav tm="100000">
                                          <p:val>
                                            <p:fltVal val="0"/>
                                          </p:val>
                                        </p:tav>
                                      </p:tavLst>
                                    </p:anim>
                                    <p:animEffect transition="in" filter="fade">
                                      <p:cBhvr>
                                        <p:cTn id="60" dur="400"/>
                                        <p:tgtEl>
                                          <p:spTgt spid="12"/>
                                        </p:tgtEl>
                                      </p:cBhvr>
                                    </p:animEffect>
                                  </p:childTnLst>
                                </p:cTn>
                              </p:par>
                              <p:par>
                                <p:cTn id="61" presetID="31" presetClass="entr" presetSubtype="0" fill="hold" nodeType="with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400" fill="hold"/>
                                        <p:tgtEl>
                                          <p:spTgt spid="13"/>
                                        </p:tgtEl>
                                        <p:attrNameLst>
                                          <p:attrName>ppt_w</p:attrName>
                                        </p:attrNameLst>
                                      </p:cBhvr>
                                      <p:tavLst>
                                        <p:tav tm="0">
                                          <p:val>
                                            <p:fltVal val="0"/>
                                          </p:val>
                                        </p:tav>
                                        <p:tav tm="100000">
                                          <p:val>
                                            <p:strVal val="#ppt_w"/>
                                          </p:val>
                                        </p:tav>
                                      </p:tavLst>
                                    </p:anim>
                                    <p:anim calcmode="lin" valueType="num">
                                      <p:cBhvr>
                                        <p:cTn id="64" dur="400" fill="hold"/>
                                        <p:tgtEl>
                                          <p:spTgt spid="13"/>
                                        </p:tgtEl>
                                        <p:attrNameLst>
                                          <p:attrName>ppt_h</p:attrName>
                                        </p:attrNameLst>
                                      </p:cBhvr>
                                      <p:tavLst>
                                        <p:tav tm="0">
                                          <p:val>
                                            <p:fltVal val="0"/>
                                          </p:val>
                                        </p:tav>
                                        <p:tav tm="100000">
                                          <p:val>
                                            <p:strVal val="#ppt_h"/>
                                          </p:val>
                                        </p:tav>
                                      </p:tavLst>
                                    </p:anim>
                                    <p:anim calcmode="lin" valueType="num">
                                      <p:cBhvr>
                                        <p:cTn id="65" dur="400" fill="hold"/>
                                        <p:tgtEl>
                                          <p:spTgt spid="13"/>
                                        </p:tgtEl>
                                        <p:attrNameLst>
                                          <p:attrName>style.rotation</p:attrName>
                                        </p:attrNameLst>
                                      </p:cBhvr>
                                      <p:tavLst>
                                        <p:tav tm="0">
                                          <p:val>
                                            <p:fltVal val="90"/>
                                          </p:val>
                                        </p:tav>
                                        <p:tav tm="100000">
                                          <p:val>
                                            <p:fltVal val="0"/>
                                          </p:val>
                                        </p:tav>
                                      </p:tavLst>
                                    </p:anim>
                                    <p:animEffect transition="in" filter="fade">
                                      <p:cBhvr>
                                        <p:cTn id="66" dur="400"/>
                                        <p:tgtEl>
                                          <p:spTgt spid="13"/>
                                        </p:tgtEl>
                                      </p:cBhvr>
                                    </p:animEffect>
                                  </p:childTnLst>
                                </p:cTn>
                              </p:par>
                              <p:par>
                                <p:cTn id="67" presetID="31" presetClass="entr" presetSubtype="0"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400" fill="hold"/>
                                        <p:tgtEl>
                                          <p:spTgt spid="14"/>
                                        </p:tgtEl>
                                        <p:attrNameLst>
                                          <p:attrName>ppt_w</p:attrName>
                                        </p:attrNameLst>
                                      </p:cBhvr>
                                      <p:tavLst>
                                        <p:tav tm="0">
                                          <p:val>
                                            <p:fltVal val="0"/>
                                          </p:val>
                                        </p:tav>
                                        <p:tav tm="100000">
                                          <p:val>
                                            <p:strVal val="#ppt_w"/>
                                          </p:val>
                                        </p:tav>
                                      </p:tavLst>
                                    </p:anim>
                                    <p:anim calcmode="lin" valueType="num">
                                      <p:cBhvr>
                                        <p:cTn id="70" dur="400" fill="hold"/>
                                        <p:tgtEl>
                                          <p:spTgt spid="14"/>
                                        </p:tgtEl>
                                        <p:attrNameLst>
                                          <p:attrName>ppt_h</p:attrName>
                                        </p:attrNameLst>
                                      </p:cBhvr>
                                      <p:tavLst>
                                        <p:tav tm="0">
                                          <p:val>
                                            <p:fltVal val="0"/>
                                          </p:val>
                                        </p:tav>
                                        <p:tav tm="100000">
                                          <p:val>
                                            <p:strVal val="#ppt_h"/>
                                          </p:val>
                                        </p:tav>
                                      </p:tavLst>
                                    </p:anim>
                                    <p:anim calcmode="lin" valueType="num">
                                      <p:cBhvr>
                                        <p:cTn id="71" dur="400" fill="hold"/>
                                        <p:tgtEl>
                                          <p:spTgt spid="14"/>
                                        </p:tgtEl>
                                        <p:attrNameLst>
                                          <p:attrName>style.rotation</p:attrName>
                                        </p:attrNameLst>
                                      </p:cBhvr>
                                      <p:tavLst>
                                        <p:tav tm="0">
                                          <p:val>
                                            <p:fltVal val="90"/>
                                          </p:val>
                                        </p:tav>
                                        <p:tav tm="100000">
                                          <p:val>
                                            <p:fltVal val="0"/>
                                          </p:val>
                                        </p:tav>
                                      </p:tavLst>
                                    </p:anim>
                                    <p:animEffect transition="in" filter="fade">
                                      <p:cBhvr>
                                        <p:cTn id="72" dur="400"/>
                                        <p:tgtEl>
                                          <p:spTgt spid="14"/>
                                        </p:tgtEl>
                                      </p:cBhvr>
                                    </p:animEffect>
                                  </p:childTnLst>
                                </p:cTn>
                              </p:par>
                              <p:par>
                                <p:cTn id="73" presetID="31" presetClass="entr" presetSubtype="0" fill="hold"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400" fill="hold"/>
                                        <p:tgtEl>
                                          <p:spTgt spid="15"/>
                                        </p:tgtEl>
                                        <p:attrNameLst>
                                          <p:attrName>ppt_w</p:attrName>
                                        </p:attrNameLst>
                                      </p:cBhvr>
                                      <p:tavLst>
                                        <p:tav tm="0">
                                          <p:val>
                                            <p:fltVal val="0"/>
                                          </p:val>
                                        </p:tav>
                                        <p:tav tm="100000">
                                          <p:val>
                                            <p:strVal val="#ppt_w"/>
                                          </p:val>
                                        </p:tav>
                                      </p:tavLst>
                                    </p:anim>
                                    <p:anim calcmode="lin" valueType="num">
                                      <p:cBhvr>
                                        <p:cTn id="76" dur="400" fill="hold"/>
                                        <p:tgtEl>
                                          <p:spTgt spid="15"/>
                                        </p:tgtEl>
                                        <p:attrNameLst>
                                          <p:attrName>ppt_h</p:attrName>
                                        </p:attrNameLst>
                                      </p:cBhvr>
                                      <p:tavLst>
                                        <p:tav tm="0">
                                          <p:val>
                                            <p:fltVal val="0"/>
                                          </p:val>
                                        </p:tav>
                                        <p:tav tm="100000">
                                          <p:val>
                                            <p:strVal val="#ppt_h"/>
                                          </p:val>
                                        </p:tav>
                                      </p:tavLst>
                                    </p:anim>
                                    <p:anim calcmode="lin" valueType="num">
                                      <p:cBhvr>
                                        <p:cTn id="77" dur="400" fill="hold"/>
                                        <p:tgtEl>
                                          <p:spTgt spid="15"/>
                                        </p:tgtEl>
                                        <p:attrNameLst>
                                          <p:attrName>style.rotation</p:attrName>
                                        </p:attrNameLst>
                                      </p:cBhvr>
                                      <p:tavLst>
                                        <p:tav tm="0">
                                          <p:val>
                                            <p:fltVal val="90"/>
                                          </p:val>
                                        </p:tav>
                                        <p:tav tm="100000">
                                          <p:val>
                                            <p:fltVal val="0"/>
                                          </p:val>
                                        </p:tav>
                                      </p:tavLst>
                                    </p:anim>
                                    <p:animEffect transition="in" filter="fade">
                                      <p:cBhvr>
                                        <p:cTn id="78" dur="400"/>
                                        <p:tgtEl>
                                          <p:spTgt spid="15"/>
                                        </p:tgtEl>
                                      </p:cBhvr>
                                    </p:animEffect>
                                  </p:childTnLst>
                                </p:cTn>
                              </p:par>
                              <p:par>
                                <p:cTn id="79" presetID="31" presetClass="entr" presetSubtype="0" fill="hold"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p:cTn id="81" dur="400" fill="hold"/>
                                        <p:tgtEl>
                                          <p:spTgt spid="16"/>
                                        </p:tgtEl>
                                        <p:attrNameLst>
                                          <p:attrName>ppt_w</p:attrName>
                                        </p:attrNameLst>
                                      </p:cBhvr>
                                      <p:tavLst>
                                        <p:tav tm="0">
                                          <p:val>
                                            <p:fltVal val="0"/>
                                          </p:val>
                                        </p:tav>
                                        <p:tav tm="100000">
                                          <p:val>
                                            <p:strVal val="#ppt_w"/>
                                          </p:val>
                                        </p:tav>
                                      </p:tavLst>
                                    </p:anim>
                                    <p:anim calcmode="lin" valueType="num">
                                      <p:cBhvr>
                                        <p:cTn id="82" dur="400" fill="hold"/>
                                        <p:tgtEl>
                                          <p:spTgt spid="16"/>
                                        </p:tgtEl>
                                        <p:attrNameLst>
                                          <p:attrName>ppt_h</p:attrName>
                                        </p:attrNameLst>
                                      </p:cBhvr>
                                      <p:tavLst>
                                        <p:tav tm="0">
                                          <p:val>
                                            <p:fltVal val="0"/>
                                          </p:val>
                                        </p:tav>
                                        <p:tav tm="100000">
                                          <p:val>
                                            <p:strVal val="#ppt_h"/>
                                          </p:val>
                                        </p:tav>
                                      </p:tavLst>
                                    </p:anim>
                                    <p:anim calcmode="lin" valueType="num">
                                      <p:cBhvr>
                                        <p:cTn id="83" dur="400" fill="hold"/>
                                        <p:tgtEl>
                                          <p:spTgt spid="16"/>
                                        </p:tgtEl>
                                        <p:attrNameLst>
                                          <p:attrName>style.rotation</p:attrName>
                                        </p:attrNameLst>
                                      </p:cBhvr>
                                      <p:tavLst>
                                        <p:tav tm="0">
                                          <p:val>
                                            <p:fltVal val="90"/>
                                          </p:val>
                                        </p:tav>
                                        <p:tav tm="100000">
                                          <p:val>
                                            <p:fltVal val="0"/>
                                          </p:val>
                                        </p:tav>
                                      </p:tavLst>
                                    </p:anim>
                                    <p:animEffect transition="in" filter="fade">
                                      <p:cBhvr>
                                        <p:cTn id="84" dur="400"/>
                                        <p:tgtEl>
                                          <p:spTgt spid="16"/>
                                        </p:tgtEl>
                                      </p:cBhvr>
                                    </p:animEffect>
                                  </p:childTnLst>
                                </p:cTn>
                              </p:par>
                              <p:par>
                                <p:cTn id="85" presetID="31" presetClass="entr" presetSubtype="0" fill="hold" nodeType="withEffect">
                                  <p:stCondLst>
                                    <p:cond delay="0"/>
                                  </p:stCondLst>
                                  <p:childTnLst>
                                    <p:set>
                                      <p:cBhvr>
                                        <p:cTn id="86" dur="1" fill="hold">
                                          <p:stCondLst>
                                            <p:cond delay="0"/>
                                          </p:stCondLst>
                                        </p:cTn>
                                        <p:tgtEl>
                                          <p:spTgt spid="17"/>
                                        </p:tgtEl>
                                        <p:attrNameLst>
                                          <p:attrName>style.visibility</p:attrName>
                                        </p:attrNameLst>
                                      </p:cBhvr>
                                      <p:to>
                                        <p:strVal val="visible"/>
                                      </p:to>
                                    </p:set>
                                    <p:anim calcmode="lin" valueType="num">
                                      <p:cBhvr>
                                        <p:cTn id="87" dur="400" fill="hold"/>
                                        <p:tgtEl>
                                          <p:spTgt spid="17"/>
                                        </p:tgtEl>
                                        <p:attrNameLst>
                                          <p:attrName>ppt_w</p:attrName>
                                        </p:attrNameLst>
                                      </p:cBhvr>
                                      <p:tavLst>
                                        <p:tav tm="0">
                                          <p:val>
                                            <p:fltVal val="0"/>
                                          </p:val>
                                        </p:tav>
                                        <p:tav tm="100000">
                                          <p:val>
                                            <p:strVal val="#ppt_w"/>
                                          </p:val>
                                        </p:tav>
                                      </p:tavLst>
                                    </p:anim>
                                    <p:anim calcmode="lin" valueType="num">
                                      <p:cBhvr>
                                        <p:cTn id="88" dur="400" fill="hold"/>
                                        <p:tgtEl>
                                          <p:spTgt spid="17"/>
                                        </p:tgtEl>
                                        <p:attrNameLst>
                                          <p:attrName>ppt_h</p:attrName>
                                        </p:attrNameLst>
                                      </p:cBhvr>
                                      <p:tavLst>
                                        <p:tav tm="0">
                                          <p:val>
                                            <p:fltVal val="0"/>
                                          </p:val>
                                        </p:tav>
                                        <p:tav tm="100000">
                                          <p:val>
                                            <p:strVal val="#ppt_h"/>
                                          </p:val>
                                        </p:tav>
                                      </p:tavLst>
                                    </p:anim>
                                    <p:anim calcmode="lin" valueType="num">
                                      <p:cBhvr>
                                        <p:cTn id="89" dur="400" fill="hold"/>
                                        <p:tgtEl>
                                          <p:spTgt spid="17"/>
                                        </p:tgtEl>
                                        <p:attrNameLst>
                                          <p:attrName>style.rotation</p:attrName>
                                        </p:attrNameLst>
                                      </p:cBhvr>
                                      <p:tavLst>
                                        <p:tav tm="0">
                                          <p:val>
                                            <p:fltVal val="90"/>
                                          </p:val>
                                        </p:tav>
                                        <p:tav tm="100000">
                                          <p:val>
                                            <p:fltVal val="0"/>
                                          </p:val>
                                        </p:tav>
                                      </p:tavLst>
                                    </p:anim>
                                    <p:animEffect transition="in" filter="fade">
                                      <p:cBhvr>
                                        <p:cTn id="90" dur="400"/>
                                        <p:tgtEl>
                                          <p:spTgt spid="17"/>
                                        </p:tgtEl>
                                      </p:cBhvr>
                                    </p:animEffect>
                                  </p:childTnLst>
                                </p:cTn>
                              </p:par>
                              <p:par>
                                <p:cTn id="91" presetID="31" presetClass="entr" presetSubtype="0" fill="hold" nodeType="with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400" fill="hold"/>
                                        <p:tgtEl>
                                          <p:spTgt spid="18"/>
                                        </p:tgtEl>
                                        <p:attrNameLst>
                                          <p:attrName>ppt_w</p:attrName>
                                        </p:attrNameLst>
                                      </p:cBhvr>
                                      <p:tavLst>
                                        <p:tav tm="0">
                                          <p:val>
                                            <p:fltVal val="0"/>
                                          </p:val>
                                        </p:tav>
                                        <p:tav tm="100000">
                                          <p:val>
                                            <p:strVal val="#ppt_w"/>
                                          </p:val>
                                        </p:tav>
                                      </p:tavLst>
                                    </p:anim>
                                    <p:anim calcmode="lin" valueType="num">
                                      <p:cBhvr>
                                        <p:cTn id="94" dur="400" fill="hold"/>
                                        <p:tgtEl>
                                          <p:spTgt spid="18"/>
                                        </p:tgtEl>
                                        <p:attrNameLst>
                                          <p:attrName>ppt_h</p:attrName>
                                        </p:attrNameLst>
                                      </p:cBhvr>
                                      <p:tavLst>
                                        <p:tav tm="0">
                                          <p:val>
                                            <p:fltVal val="0"/>
                                          </p:val>
                                        </p:tav>
                                        <p:tav tm="100000">
                                          <p:val>
                                            <p:strVal val="#ppt_h"/>
                                          </p:val>
                                        </p:tav>
                                      </p:tavLst>
                                    </p:anim>
                                    <p:anim calcmode="lin" valueType="num">
                                      <p:cBhvr>
                                        <p:cTn id="95" dur="400" fill="hold"/>
                                        <p:tgtEl>
                                          <p:spTgt spid="18"/>
                                        </p:tgtEl>
                                        <p:attrNameLst>
                                          <p:attrName>style.rotation</p:attrName>
                                        </p:attrNameLst>
                                      </p:cBhvr>
                                      <p:tavLst>
                                        <p:tav tm="0">
                                          <p:val>
                                            <p:fltVal val="90"/>
                                          </p:val>
                                        </p:tav>
                                        <p:tav tm="100000">
                                          <p:val>
                                            <p:fltVal val="0"/>
                                          </p:val>
                                        </p:tav>
                                      </p:tavLst>
                                    </p:anim>
                                    <p:animEffect transition="in" filter="fade">
                                      <p:cBhvr>
                                        <p:cTn id="96" dur="400"/>
                                        <p:tgtEl>
                                          <p:spTgt spid="18"/>
                                        </p:tgtEl>
                                      </p:cBhvr>
                                    </p:animEffect>
                                  </p:childTnLst>
                                </p:cTn>
                              </p:par>
                              <p:par>
                                <p:cTn id="97" presetID="31" presetClass="entr" presetSubtype="0" fill="hold" nodeType="withEffect">
                                  <p:stCondLst>
                                    <p:cond delay="0"/>
                                  </p:stCondLst>
                                  <p:childTnLst>
                                    <p:set>
                                      <p:cBhvr>
                                        <p:cTn id="98" dur="1" fill="hold">
                                          <p:stCondLst>
                                            <p:cond delay="0"/>
                                          </p:stCondLst>
                                        </p:cTn>
                                        <p:tgtEl>
                                          <p:spTgt spid="19"/>
                                        </p:tgtEl>
                                        <p:attrNameLst>
                                          <p:attrName>style.visibility</p:attrName>
                                        </p:attrNameLst>
                                      </p:cBhvr>
                                      <p:to>
                                        <p:strVal val="visible"/>
                                      </p:to>
                                    </p:set>
                                    <p:anim calcmode="lin" valueType="num">
                                      <p:cBhvr>
                                        <p:cTn id="99" dur="400" fill="hold"/>
                                        <p:tgtEl>
                                          <p:spTgt spid="19"/>
                                        </p:tgtEl>
                                        <p:attrNameLst>
                                          <p:attrName>ppt_w</p:attrName>
                                        </p:attrNameLst>
                                      </p:cBhvr>
                                      <p:tavLst>
                                        <p:tav tm="0">
                                          <p:val>
                                            <p:fltVal val="0"/>
                                          </p:val>
                                        </p:tav>
                                        <p:tav tm="100000">
                                          <p:val>
                                            <p:strVal val="#ppt_w"/>
                                          </p:val>
                                        </p:tav>
                                      </p:tavLst>
                                    </p:anim>
                                    <p:anim calcmode="lin" valueType="num">
                                      <p:cBhvr>
                                        <p:cTn id="100" dur="400" fill="hold"/>
                                        <p:tgtEl>
                                          <p:spTgt spid="19"/>
                                        </p:tgtEl>
                                        <p:attrNameLst>
                                          <p:attrName>ppt_h</p:attrName>
                                        </p:attrNameLst>
                                      </p:cBhvr>
                                      <p:tavLst>
                                        <p:tav tm="0">
                                          <p:val>
                                            <p:fltVal val="0"/>
                                          </p:val>
                                        </p:tav>
                                        <p:tav tm="100000">
                                          <p:val>
                                            <p:strVal val="#ppt_h"/>
                                          </p:val>
                                        </p:tav>
                                      </p:tavLst>
                                    </p:anim>
                                    <p:anim calcmode="lin" valueType="num">
                                      <p:cBhvr>
                                        <p:cTn id="101" dur="400" fill="hold"/>
                                        <p:tgtEl>
                                          <p:spTgt spid="19"/>
                                        </p:tgtEl>
                                        <p:attrNameLst>
                                          <p:attrName>style.rotation</p:attrName>
                                        </p:attrNameLst>
                                      </p:cBhvr>
                                      <p:tavLst>
                                        <p:tav tm="0">
                                          <p:val>
                                            <p:fltVal val="90"/>
                                          </p:val>
                                        </p:tav>
                                        <p:tav tm="100000">
                                          <p:val>
                                            <p:fltVal val="0"/>
                                          </p:val>
                                        </p:tav>
                                      </p:tavLst>
                                    </p:anim>
                                    <p:animEffect transition="in" filter="fade">
                                      <p:cBhvr>
                                        <p:cTn id="102" dur="400"/>
                                        <p:tgtEl>
                                          <p:spTgt spid="19"/>
                                        </p:tgtEl>
                                      </p:cBhvr>
                                    </p:animEffect>
                                  </p:childTnLst>
                                </p:cTn>
                              </p:par>
                              <p:par>
                                <p:cTn id="103" presetID="31" presetClass="entr" presetSubtype="0" fill="hold" nodeType="withEffect">
                                  <p:stCondLst>
                                    <p:cond delay="0"/>
                                  </p:stCondLst>
                                  <p:childTnLst>
                                    <p:set>
                                      <p:cBhvr>
                                        <p:cTn id="104" dur="1" fill="hold">
                                          <p:stCondLst>
                                            <p:cond delay="0"/>
                                          </p:stCondLst>
                                        </p:cTn>
                                        <p:tgtEl>
                                          <p:spTgt spid="20"/>
                                        </p:tgtEl>
                                        <p:attrNameLst>
                                          <p:attrName>style.visibility</p:attrName>
                                        </p:attrNameLst>
                                      </p:cBhvr>
                                      <p:to>
                                        <p:strVal val="visible"/>
                                      </p:to>
                                    </p:set>
                                    <p:anim calcmode="lin" valueType="num">
                                      <p:cBhvr>
                                        <p:cTn id="105" dur="400" fill="hold"/>
                                        <p:tgtEl>
                                          <p:spTgt spid="20"/>
                                        </p:tgtEl>
                                        <p:attrNameLst>
                                          <p:attrName>ppt_w</p:attrName>
                                        </p:attrNameLst>
                                      </p:cBhvr>
                                      <p:tavLst>
                                        <p:tav tm="0">
                                          <p:val>
                                            <p:fltVal val="0"/>
                                          </p:val>
                                        </p:tav>
                                        <p:tav tm="100000">
                                          <p:val>
                                            <p:strVal val="#ppt_w"/>
                                          </p:val>
                                        </p:tav>
                                      </p:tavLst>
                                    </p:anim>
                                    <p:anim calcmode="lin" valueType="num">
                                      <p:cBhvr>
                                        <p:cTn id="106" dur="400" fill="hold"/>
                                        <p:tgtEl>
                                          <p:spTgt spid="20"/>
                                        </p:tgtEl>
                                        <p:attrNameLst>
                                          <p:attrName>ppt_h</p:attrName>
                                        </p:attrNameLst>
                                      </p:cBhvr>
                                      <p:tavLst>
                                        <p:tav tm="0">
                                          <p:val>
                                            <p:fltVal val="0"/>
                                          </p:val>
                                        </p:tav>
                                        <p:tav tm="100000">
                                          <p:val>
                                            <p:strVal val="#ppt_h"/>
                                          </p:val>
                                        </p:tav>
                                      </p:tavLst>
                                    </p:anim>
                                    <p:anim calcmode="lin" valueType="num">
                                      <p:cBhvr>
                                        <p:cTn id="107" dur="400" fill="hold"/>
                                        <p:tgtEl>
                                          <p:spTgt spid="20"/>
                                        </p:tgtEl>
                                        <p:attrNameLst>
                                          <p:attrName>style.rotation</p:attrName>
                                        </p:attrNameLst>
                                      </p:cBhvr>
                                      <p:tavLst>
                                        <p:tav tm="0">
                                          <p:val>
                                            <p:fltVal val="90"/>
                                          </p:val>
                                        </p:tav>
                                        <p:tav tm="100000">
                                          <p:val>
                                            <p:fltVal val="0"/>
                                          </p:val>
                                        </p:tav>
                                      </p:tavLst>
                                    </p:anim>
                                    <p:animEffect transition="in" filter="fade">
                                      <p:cBhvr>
                                        <p:cTn id="108" dur="400"/>
                                        <p:tgtEl>
                                          <p:spTgt spid="20"/>
                                        </p:tgtEl>
                                      </p:cBhvr>
                                    </p:animEffect>
                                  </p:childTnLst>
                                </p:cTn>
                              </p:par>
                              <p:par>
                                <p:cTn id="109" presetID="31" presetClass="entr" presetSubtype="0" fill="hold" nodeType="with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p:cTn id="111" dur="400" fill="hold"/>
                                        <p:tgtEl>
                                          <p:spTgt spid="21"/>
                                        </p:tgtEl>
                                        <p:attrNameLst>
                                          <p:attrName>ppt_w</p:attrName>
                                        </p:attrNameLst>
                                      </p:cBhvr>
                                      <p:tavLst>
                                        <p:tav tm="0">
                                          <p:val>
                                            <p:fltVal val="0"/>
                                          </p:val>
                                        </p:tav>
                                        <p:tav tm="100000">
                                          <p:val>
                                            <p:strVal val="#ppt_w"/>
                                          </p:val>
                                        </p:tav>
                                      </p:tavLst>
                                    </p:anim>
                                    <p:anim calcmode="lin" valueType="num">
                                      <p:cBhvr>
                                        <p:cTn id="112" dur="400" fill="hold"/>
                                        <p:tgtEl>
                                          <p:spTgt spid="21"/>
                                        </p:tgtEl>
                                        <p:attrNameLst>
                                          <p:attrName>ppt_h</p:attrName>
                                        </p:attrNameLst>
                                      </p:cBhvr>
                                      <p:tavLst>
                                        <p:tav tm="0">
                                          <p:val>
                                            <p:fltVal val="0"/>
                                          </p:val>
                                        </p:tav>
                                        <p:tav tm="100000">
                                          <p:val>
                                            <p:strVal val="#ppt_h"/>
                                          </p:val>
                                        </p:tav>
                                      </p:tavLst>
                                    </p:anim>
                                    <p:anim calcmode="lin" valueType="num">
                                      <p:cBhvr>
                                        <p:cTn id="113" dur="400" fill="hold"/>
                                        <p:tgtEl>
                                          <p:spTgt spid="21"/>
                                        </p:tgtEl>
                                        <p:attrNameLst>
                                          <p:attrName>style.rotation</p:attrName>
                                        </p:attrNameLst>
                                      </p:cBhvr>
                                      <p:tavLst>
                                        <p:tav tm="0">
                                          <p:val>
                                            <p:fltVal val="90"/>
                                          </p:val>
                                        </p:tav>
                                        <p:tav tm="100000">
                                          <p:val>
                                            <p:fltVal val="0"/>
                                          </p:val>
                                        </p:tav>
                                      </p:tavLst>
                                    </p:anim>
                                    <p:animEffect transition="in" filter="fade">
                                      <p:cBhvr>
                                        <p:cTn id="114" dur="400"/>
                                        <p:tgtEl>
                                          <p:spTgt spid="21"/>
                                        </p:tgtEl>
                                      </p:cBhvr>
                                    </p:animEffect>
                                  </p:childTnLst>
                                </p:cTn>
                              </p:par>
                              <p:par>
                                <p:cTn id="115" presetID="31" presetClass="entr" presetSubtype="0" fill="hold" nodeType="withEffect">
                                  <p:stCondLst>
                                    <p:cond delay="0"/>
                                  </p:stCondLst>
                                  <p:childTnLst>
                                    <p:set>
                                      <p:cBhvr>
                                        <p:cTn id="116" dur="1" fill="hold">
                                          <p:stCondLst>
                                            <p:cond delay="0"/>
                                          </p:stCondLst>
                                        </p:cTn>
                                        <p:tgtEl>
                                          <p:spTgt spid="22"/>
                                        </p:tgtEl>
                                        <p:attrNameLst>
                                          <p:attrName>style.visibility</p:attrName>
                                        </p:attrNameLst>
                                      </p:cBhvr>
                                      <p:to>
                                        <p:strVal val="visible"/>
                                      </p:to>
                                    </p:set>
                                    <p:anim calcmode="lin" valueType="num">
                                      <p:cBhvr>
                                        <p:cTn id="117" dur="400" fill="hold"/>
                                        <p:tgtEl>
                                          <p:spTgt spid="22"/>
                                        </p:tgtEl>
                                        <p:attrNameLst>
                                          <p:attrName>ppt_w</p:attrName>
                                        </p:attrNameLst>
                                      </p:cBhvr>
                                      <p:tavLst>
                                        <p:tav tm="0">
                                          <p:val>
                                            <p:fltVal val="0"/>
                                          </p:val>
                                        </p:tav>
                                        <p:tav tm="100000">
                                          <p:val>
                                            <p:strVal val="#ppt_w"/>
                                          </p:val>
                                        </p:tav>
                                      </p:tavLst>
                                    </p:anim>
                                    <p:anim calcmode="lin" valueType="num">
                                      <p:cBhvr>
                                        <p:cTn id="118" dur="400" fill="hold"/>
                                        <p:tgtEl>
                                          <p:spTgt spid="22"/>
                                        </p:tgtEl>
                                        <p:attrNameLst>
                                          <p:attrName>ppt_h</p:attrName>
                                        </p:attrNameLst>
                                      </p:cBhvr>
                                      <p:tavLst>
                                        <p:tav tm="0">
                                          <p:val>
                                            <p:fltVal val="0"/>
                                          </p:val>
                                        </p:tav>
                                        <p:tav tm="100000">
                                          <p:val>
                                            <p:strVal val="#ppt_h"/>
                                          </p:val>
                                        </p:tav>
                                      </p:tavLst>
                                    </p:anim>
                                    <p:anim calcmode="lin" valueType="num">
                                      <p:cBhvr>
                                        <p:cTn id="119" dur="400" fill="hold"/>
                                        <p:tgtEl>
                                          <p:spTgt spid="22"/>
                                        </p:tgtEl>
                                        <p:attrNameLst>
                                          <p:attrName>style.rotation</p:attrName>
                                        </p:attrNameLst>
                                      </p:cBhvr>
                                      <p:tavLst>
                                        <p:tav tm="0">
                                          <p:val>
                                            <p:fltVal val="90"/>
                                          </p:val>
                                        </p:tav>
                                        <p:tav tm="100000">
                                          <p:val>
                                            <p:fltVal val="0"/>
                                          </p:val>
                                        </p:tav>
                                      </p:tavLst>
                                    </p:anim>
                                    <p:animEffect transition="in" filter="fade">
                                      <p:cBhvr>
                                        <p:cTn id="120" dur="400"/>
                                        <p:tgtEl>
                                          <p:spTgt spid="22"/>
                                        </p:tgtEl>
                                      </p:cBhvr>
                                    </p:animEffect>
                                  </p:childTnLst>
                                </p:cTn>
                              </p:par>
                              <p:par>
                                <p:cTn id="121" presetID="31" presetClass="entr" presetSubtype="0" fill="hold" nodeType="withEffect">
                                  <p:stCondLst>
                                    <p:cond delay="0"/>
                                  </p:stCondLst>
                                  <p:childTnLst>
                                    <p:set>
                                      <p:cBhvr>
                                        <p:cTn id="122" dur="1" fill="hold">
                                          <p:stCondLst>
                                            <p:cond delay="0"/>
                                          </p:stCondLst>
                                        </p:cTn>
                                        <p:tgtEl>
                                          <p:spTgt spid="23"/>
                                        </p:tgtEl>
                                        <p:attrNameLst>
                                          <p:attrName>style.visibility</p:attrName>
                                        </p:attrNameLst>
                                      </p:cBhvr>
                                      <p:to>
                                        <p:strVal val="visible"/>
                                      </p:to>
                                    </p:set>
                                    <p:anim calcmode="lin" valueType="num">
                                      <p:cBhvr>
                                        <p:cTn id="123" dur="400" fill="hold"/>
                                        <p:tgtEl>
                                          <p:spTgt spid="23"/>
                                        </p:tgtEl>
                                        <p:attrNameLst>
                                          <p:attrName>ppt_w</p:attrName>
                                        </p:attrNameLst>
                                      </p:cBhvr>
                                      <p:tavLst>
                                        <p:tav tm="0">
                                          <p:val>
                                            <p:fltVal val="0"/>
                                          </p:val>
                                        </p:tav>
                                        <p:tav tm="100000">
                                          <p:val>
                                            <p:strVal val="#ppt_w"/>
                                          </p:val>
                                        </p:tav>
                                      </p:tavLst>
                                    </p:anim>
                                    <p:anim calcmode="lin" valueType="num">
                                      <p:cBhvr>
                                        <p:cTn id="124" dur="400" fill="hold"/>
                                        <p:tgtEl>
                                          <p:spTgt spid="23"/>
                                        </p:tgtEl>
                                        <p:attrNameLst>
                                          <p:attrName>ppt_h</p:attrName>
                                        </p:attrNameLst>
                                      </p:cBhvr>
                                      <p:tavLst>
                                        <p:tav tm="0">
                                          <p:val>
                                            <p:fltVal val="0"/>
                                          </p:val>
                                        </p:tav>
                                        <p:tav tm="100000">
                                          <p:val>
                                            <p:strVal val="#ppt_h"/>
                                          </p:val>
                                        </p:tav>
                                      </p:tavLst>
                                    </p:anim>
                                    <p:anim calcmode="lin" valueType="num">
                                      <p:cBhvr>
                                        <p:cTn id="125" dur="400" fill="hold"/>
                                        <p:tgtEl>
                                          <p:spTgt spid="23"/>
                                        </p:tgtEl>
                                        <p:attrNameLst>
                                          <p:attrName>style.rotation</p:attrName>
                                        </p:attrNameLst>
                                      </p:cBhvr>
                                      <p:tavLst>
                                        <p:tav tm="0">
                                          <p:val>
                                            <p:fltVal val="90"/>
                                          </p:val>
                                        </p:tav>
                                        <p:tav tm="100000">
                                          <p:val>
                                            <p:fltVal val="0"/>
                                          </p:val>
                                        </p:tav>
                                      </p:tavLst>
                                    </p:anim>
                                    <p:animEffect transition="in" filter="fade">
                                      <p:cBhvr>
                                        <p:cTn id="126" dur="400"/>
                                        <p:tgtEl>
                                          <p:spTgt spid="23"/>
                                        </p:tgtEl>
                                      </p:cBhvr>
                                    </p:animEffect>
                                  </p:childTnLst>
                                </p:cTn>
                              </p:par>
                              <p:par>
                                <p:cTn id="127" presetID="31" presetClass="entr" presetSubtype="0" fill="hold" nodeType="withEffect">
                                  <p:stCondLst>
                                    <p:cond delay="0"/>
                                  </p:stCondLst>
                                  <p:childTnLst>
                                    <p:set>
                                      <p:cBhvr>
                                        <p:cTn id="128" dur="1" fill="hold">
                                          <p:stCondLst>
                                            <p:cond delay="0"/>
                                          </p:stCondLst>
                                        </p:cTn>
                                        <p:tgtEl>
                                          <p:spTgt spid="24"/>
                                        </p:tgtEl>
                                        <p:attrNameLst>
                                          <p:attrName>style.visibility</p:attrName>
                                        </p:attrNameLst>
                                      </p:cBhvr>
                                      <p:to>
                                        <p:strVal val="visible"/>
                                      </p:to>
                                    </p:set>
                                    <p:anim calcmode="lin" valueType="num">
                                      <p:cBhvr>
                                        <p:cTn id="129" dur="400" fill="hold"/>
                                        <p:tgtEl>
                                          <p:spTgt spid="24"/>
                                        </p:tgtEl>
                                        <p:attrNameLst>
                                          <p:attrName>ppt_w</p:attrName>
                                        </p:attrNameLst>
                                      </p:cBhvr>
                                      <p:tavLst>
                                        <p:tav tm="0">
                                          <p:val>
                                            <p:fltVal val="0"/>
                                          </p:val>
                                        </p:tav>
                                        <p:tav tm="100000">
                                          <p:val>
                                            <p:strVal val="#ppt_w"/>
                                          </p:val>
                                        </p:tav>
                                      </p:tavLst>
                                    </p:anim>
                                    <p:anim calcmode="lin" valueType="num">
                                      <p:cBhvr>
                                        <p:cTn id="130" dur="400" fill="hold"/>
                                        <p:tgtEl>
                                          <p:spTgt spid="24"/>
                                        </p:tgtEl>
                                        <p:attrNameLst>
                                          <p:attrName>ppt_h</p:attrName>
                                        </p:attrNameLst>
                                      </p:cBhvr>
                                      <p:tavLst>
                                        <p:tav tm="0">
                                          <p:val>
                                            <p:fltVal val="0"/>
                                          </p:val>
                                        </p:tav>
                                        <p:tav tm="100000">
                                          <p:val>
                                            <p:strVal val="#ppt_h"/>
                                          </p:val>
                                        </p:tav>
                                      </p:tavLst>
                                    </p:anim>
                                    <p:anim calcmode="lin" valueType="num">
                                      <p:cBhvr>
                                        <p:cTn id="131" dur="400" fill="hold"/>
                                        <p:tgtEl>
                                          <p:spTgt spid="24"/>
                                        </p:tgtEl>
                                        <p:attrNameLst>
                                          <p:attrName>style.rotation</p:attrName>
                                        </p:attrNameLst>
                                      </p:cBhvr>
                                      <p:tavLst>
                                        <p:tav tm="0">
                                          <p:val>
                                            <p:fltVal val="90"/>
                                          </p:val>
                                        </p:tav>
                                        <p:tav tm="100000">
                                          <p:val>
                                            <p:fltVal val="0"/>
                                          </p:val>
                                        </p:tav>
                                      </p:tavLst>
                                    </p:anim>
                                    <p:animEffect transition="in" filter="fade">
                                      <p:cBhvr>
                                        <p:cTn id="132" dur="400"/>
                                        <p:tgtEl>
                                          <p:spTgt spid="24"/>
                                        </p:tgtEl>
                                      </p:cBhvr>
                                    </p:animEffect>
                                  </p:childTnLst>
                                </p:cTn>
                              </p:par>
                              <p:par>
                                <p:cTn id="133" presetID="31" presetClass="entr" presetSubtype="0" fill="hold" nodeType="withEffect">
                                  <p:stCondLst>
                                    <p:cond delay="0"/>
                                  </p:stCondLst>
                                  <p:childTnLst>
                                    <p:set>
                                      <p:cBhvr>
                                        <p:cTn id="134" dur="1" fill="hold">
                                          <p:stCondLst>
                                            <p:cond delay="0"/>
                                          </p:stCondLst>
                                        </p:cTn>
                                        <p:tgtEl>
                                          <p:spTgt spid="25"/>
                                        </p:tgtEl>
                                        <p:attrNameLst>
                                          <p:attrName>style.visibility</p:attrName>
                                        </p:attrNameLst>
                                      </p:cBhvr>
                                      <p:to>
                                        <p:strVal val="visible"/>
                                      </p:to>
                                    </p:set>
                                    <p:anim calcmode="lin" valueType="num">
                                      <p:cBhvr>
                                        <p:cTn id="135" dur="400" fill="hold"/>
                                        <p:tgtEl>
                                          <p:spTgt spid="25"/>
                                        </p:tgtEl>
                                        <p:attrNameLst>
                                          <p:attrName>ppt_w</p:attrName>
                                        </p:attrNameLst>
                                      </p:cBhvr>
                                      <p:tavLst>
                                        <p:tav tm="0">
                                          <p:val>
                                            <p:fltVal val="0"/>
                                          </p:val>
                                        </p:tav>
                                        <p:tav tm="100000">
                                          <p:val>
                                            <p:strVal val="#ppt_w"/>
                                          </p:val>
                                        </p:tav>
                                      </p:tavLst>
                                    </p:anim>
                                    <p:anim calcmode="lin" valueType="num">
                                      <p:cBhvr>
                                        <p:cTn id="136" dur="400" fill="hold"/>
                                        <p:tgtEl>
                                          <p:spTgt spid="25"/>
                                        </p:tgtEl>
                                        <p:attrNameLst>
                                          <p:attrName>ppt_h</p:attrName>
                                        </p:attrNameLst>
                                      </p:cBhvr>
                                      <p:tavLst>
                                        <p:tav tm="0">
                                          <p:val>
                                            <p:fltVal val="0"/>
                                          </p:val>
                                        </p:tav>
                                        <p:tav tm="100000">
                                          <p:val>
                                            <p:strVal val="#ppt_h"/>
                                          </p:val>
                                        </p:tav>
                                      </p:tavLst>
                                    </p:anim>
                                    <p:anim calcmode="lin" valueType="num">
                                      <p:cBhvr>
                                        <p:cTn id="137" dur="400" fill="hold"/>
                                        <p:tgtEl>
                                          <p:spTgt spid="25"/>
                                        </p:tgtEl>
                                        <p:attrNameLst>
                                          <p:attrName>style.rotation</p:attrName>
                                        </p:attrNameLst>
                                      </p:cBhvr>
                                      <p:tavLst>
                                        <p:tav tm="0">
                                          <p:val>
                                            <p:fltVal val="90"/>
                                          </p:val>
                                        </p:tav>
                                        <p:tav tm="100000">
                                          <p:val>
                                            <p:fltVal val="0"/>
                                          </p:val>
                                        </p:tav>
                                      </p:tavLst>
                                    </p:anim>
                                    <p:animEffect transition="in" filter="fade">
                                      <p:cBhvr>
                                        <p:cTn id="138" dur="400"/>
                                        <p:tgtEl>
                                          <p:spTgt spid="25"/>
                                        </p:tgtEl>
                                      </p:cBhvr>
                                    </p:animEffect>
                                  </p:childTnLst>
                                </p:cTn>
                              </p:par>
                              <p:par>
                                <p:cTn id="139" presetID="31" presetClass="entr" presetSubtype="0" fill="hold" nodeType="withEffect">
                                  <p:stCondLst>
                                    <p:cond delay="0"/>
                                  </p:stCondLst>
                                  <p:childTnLst>
                                    <p:set>
                                      <p:cBhvr>
                                        <p:cTn id="140" dur="1" fill="hold">
                                          <p:stCondLst>
                                            <p:cond delay="0"/>
                                          </p:stCondLst>
                                        </p:cTn>
                                        <p:tgtEl>
                                          <p:spTgt spid="26"/>
                                        </p:tgtEl>
                                        <p:attrNameLst>
                                          <p:attrName>style.visibility</p:attrName>
                                        </p:attrNameLst>
                                      </p:cBhvr>
                                      <p:to>
                                        <p:strVal val="visible"/>
                                      </p:to>
                                    </p:set>
                                    <p:anim calcmode="lin" valueType="num">
                                      <p:cBhvr>
                                        <p:cTn id="141" dur="400" fill="hold"/>
                                        <p:tgtEl>
                                          <p:spTgt spid="26"/>
                                        </p:tgtEl>
                                        <p:attrNameLst>
                                          <p:attrName>ppt_w</p:attrName>
                                        </p:attrNameLst>
                                      </p:cBhvr>
                                      <p:tavLst>
                                        <p:tav tm="0">
                                          <p:val>
                                            <p:fltVal val="0"/>
                                          </p:val>
                                        </p:tav>
                                        <p:tav tm="100000">
                                          <p:val>
                                            <p:strVal val="#ppt_w"/>
                                          </p:val>
                                        </p:tav>
                                      </p:tavLst>
                                    </p:anim>
                                    <p:anim calcmode="lin" valueType="num">
                                      <p:cBhvr>
                                        <p:cTn id="142" dur="400" fill="hold"/>
                                        <p:tgtEl>
                                          <p:spTgt spid="26"/>
                                        </p:tgtEl>
                                        <p:attrNameLst>
                                          <p:attrName>ppt_h</p:attrName>
                                        </p:attrNameLst>
                                      </p:cBhvr>
                                      <p:tavLst>
                                        <p:tav tm="0">
                                          <p:val>
                                            <p:fltVal val="0"/>
                                          </p:val>
                                        </p:tav>
                                        <p:tav tm="100000">
                                          <p:val>
                                            <p:strVal val="#ppt_h"/>
                                          </p:val>
                                        </p:tav>
                                      </p:tavLst>
                                    </p:anim>
                                    <p:anim calcmode="lin" valueType="num">
                                      <p:cBhvr>
                                        <p:cTn id="143" dur="400" fill="hold"/>
                                        <p:tgtEl>
                                          <p:spTgt spid="26"/>
                                        </p:tgtEl>
                                        <p:attrNameLst>
                                          <p:attrName>style.rotation</p:attrName>
                                        </p:attrNameLst>
                                      </p:cBhvr>
                                      <p:tavLst>
                                        <p:tav tm="0">
                                          <p:val>
                                            <p:fltVal val="90"/>
                                          </p:val>
                                        </p:tav>
                                        <p:tav tm="100000">
                                          <p:val>
                                            <p:fltVal val="0"/>
                                          </p:val>
                                        </p:tav>
                                      </p:tavLst>
                                    </p:anim>
                                    <p:animEffect transition="in" filter="fade">
                                      <p:cBhvr>
                                        <p:cTn id="144" dur="400"/>
                                        <p:tgtEl>
                                          <p:spTgt spid="26"/>
                                        </p:tgtEl>
                                      </p:cBhvr>
                                    </p:animEffect>
                                  </p:childTnLst>
                                </p:cTn>
                              </p:par>
                              <p:par>
                                <p:cTn id="145" presetID="31" presetClass="entr" presetSubtype="0" fill="hold" nodeType="withEffect">
                                  <p:stCondLst>
                                    <p:cond delay="0"/>
                                  </p:stCondLst>
                                  <p:childTnLst>
                                    <p:set>
                                      <p:cBhvr>
                                        <p:cTn id="146" dur="1" fill="hold">
                                          <p:stCondLst>
                                            <p:cond delay="0"/>
                                          </p:stCondLst>
                                        </p:cTn>
                                        <p:tgtEl>
                                          <p:spTgt spid="27"/>
                                        </p:tgtEl>
                                        <p:attrNameLst>
                                          <p:attrName>style.visibility</p:attrName>
                                        </p:attrNameLst>
                                      </p:cBhvr>
                                      <p:to>
                                        <p:strVal val="visible"/>
                                      </p:to>
                                    </p:set>
                                    <p:anim calcmode="lin" valueType="num">
                                      <p:cBhvr>
                                        <p:cTn id="147" dur="400" fill="hold"/>
                                        <p:tgtEl>
                                          <p:spTgt spid="27"/>
                                        </p:tgtEl>
                                        <p:attrNameLst>
                                          <p:attrName>ppt_w</p:attrName>
                                        </p:attrNameLst>
                                      </p:cBhvr>
                                      <p:tavLst>
                                        <p:tav tm="0">
                                          <p:val>
                                            <p:fltVal val="0"/>
                                          </p:val>
                                        </p:tav>
                                        <p:tav tm="100000">
                                          <p:val>
                                            <p:strVal val="#ppt_w"/>
                                          </p:val>
                                        </p:tav>
                                      </p:tavLst>
                                    </p:anim>
                                    <p:anim calcmode="lin" valueType="num">
                                      <p:cBhvr>
                                        <p:cTn id="148" dur="400" fill="hold"/>
                                        <p:tgtEl>
                                          <p:spTgt spid="27"/>
                                        </p:tgtEl>
                                        <p:attrNameLst>
                                          <p:attrName>ppt_h</p:attrName>
                                        </p:attrNameLst>
                                      </p:cBhvr>
                                      <p:tavLst>
                                        <p:tav tm="0">
                                          <p:val>
                                            <p:fltVal val="0"/>
                                          </p:val>
                                        </p:tav>
                                        <p:tav tm="100000">
                                          <p:val>
                                            <p:strVal val="#ppt_h"/>
                                          </p:val>
                                        </p:tav>
                                      </p:tavLst>
                                    </p:anim>
                                    <p:anim calcmode="lin" valueType="num">
                                      <p:cBhvr>
                                        <p:cTn id="149" dur="400" fill="hold"/>
                                        <p:tgtEl>
                                          <p:spTgt spid="27"/>
                                        </p:tgtEl>
                                        <p:attrNameLst>
                                          <p:attrName>style.rotation</p:attrName>
                                        </p:attrNameLst>
                                      </p:cBhvr>
                                      <p:tavLst>
                                        <p:tav tm="0">
                                          <p:val>
                                            <p:fltVal val="90"/>
                                          </p:val>
                                        </p:tav>
                                        <p:tav tm="100000">
                                          <p:val>
                                            <p:fltVal val="0"/>
                                          </p:val>
                                        </p:tav>
                                      </p:tavLst>
                                    </p:anim>
                                    <p:animEffect transition="in" filter="fade">
                                      <p:cBhvr>
                                        <p:cTn id="150" dur="400"/>
                                        <p:tgtEl>
                                          <p:spTgt spid="27"/>
                                        </p:tgtEl>
                                      </p:cBhvr>
                                    </p:animEffect>
                                  </p:childTnLst>
                                </p:cTn>
                              </p:par>
                              <p:par>
                                <p:cTn id="151" presetID="31" presetClass="entr" presetSubtype="0" fill="hold" nodeType="withEffect">
                                  <p:stCondLst>
                                    <p:cond delay="0"/>
                                  </p:stCondLst>
                                  <p:childTnLst>
                                    <p:set>
                                      <p:cBhvr>
                                        <p:cTn id="152" dur="1" fill="hold">
                                          <p:stCondLst>
                                            <p:cond delay="0"/>
                                          </p:stCondLst>
                                        </p:cTn>
                                        <p:tgtEl>
                                          <p:spTgt spid="28"/>
                                        </p:tgtEl>
                                        <p:attrNameLst>
                                          <p:attrName>style.visibility</p:attrName>
                                        </p:attrNameLst>
                                      </p:cBhvr>
                                      <p:to>
                                        <p:strVal val="visible"/>
                                      </p:to>
                                    </p:set>
                                    <p:anim calcmode="lin" valueType="num">
                                      <p:cBhvr>
                                        <p:cTn id="153" dur="400" fill="hold"/>
                                        <p:tgtEl>
                                          <p:spTgt spid="28"/>
                                        </p:tgtEl>
                                        <p:attrNameLst>
                                          <p:attrName>ppt_w</p:attrName>
                                        </p:attrNameLst>
                                      </p:cBhvr>
                                      <p:tavLst>
                                        <p:tav tm="0">
                                          <p:val>
                                            <p:fltVal val="0"/>
                                          </p:val>
                                        </p:tav>
                                        <p:tav tm="100000">
                                          <p:val>
                                            <p:strVal val="#ppt_w"/>
                                          </p:val>
                                        </p:tav>
                                      </p:tavLst>
                                    </p:anim>
                                    <p:anim calcmode="lin" valueType="num">
                                      <p:cBhvr>
                                        <p:cTn id="154" dur="400" fill="hold"/>
                                        <p:tgtEl>
                                          <p:spTgt spid="28"/>
                                        </p:tgtEl>
                                        <p:attrNameLst>
                                          <p:attrName>ppt_h</p:attrName>
                                        </p:attrNameLst>
                                      </p:cBhvr>
                                      <p:tavLst>
                                        <p:tav tm="0">
                                          <p:val>
                                            <p:fltVal val="0"/>
                                          </p:val>
                                        </p:tav>
                                        <p:tav tm="100000">
                                          <p:val>
                                            <p:strVal val="#ppt_h"/>
                                          </p:val>
                                        </p:tav>
                                      </p:tavLst>
                                    </p:anim>
                                    <p:anim calcmode="lin" valueType="num">
                                      <p:cBhvr>
                                        <p:cTn id="155" dur="400" fill="hold"/>
                                        <p:tgtEl>
                                          <p:spTgt spid="28"/>
                                        </p:tgtEl>
                                        <p:attrNameLst>
                                          <p:attrName>style.rotation</p:attrName>
                                        </p:attrNameLst>
                                      </p:cBhvr>
                                      <p:tavLst>
                                        <p:tav tm="0">
                                          <p:val>
                                            <p:fltVal val="90"/>
                                          </p:val>
                                        </p:tav>
                                        <p:tav tm="100000">
                                          <p:val>
                                            <p:fltVal val="0"/>
                                          </p:val>
                                        </p:tav>
                                      </p:tavLst>
                                    </p:anim>
                                    <p:animEffect transition="in" filter="fade">
                                      <p:cBhvr>
                                        <p:cTn id="156" dur="400"/>
                                        <p:tgtEl>
                                          <p:spTgt spid="28"/>
                                        </p:tgtEl>
                                      </p:cBhvr>
                                    </p:animEffect>
                                  </p:childTnLst>
                                </p:cTn>
                              </p:par>
                              <p:par>
                                <p:cTn id="157" presetID="31" presetClass="entr" presetSubtype="0" fill="hold" nodeType="withEffect">
                                  <p:stCondLst>
                                    <p:cond delay="0"/>
                                  </p:stCondLst>
                                  <p:childTnLst>
                                    <p:set>
                                      <p:cBhvr>
                                        <p:cTn id="158" dur="1" fill="hold">
                                          <p:stCondLst>
                                            <p:cond delay="0"/>
                                          </p:stCondLst>
                                        </p:cTn>
                                        <p:tgtEl>
                                          <p:spTgt spid="29"/>
                                        </p:tgtEl>
                                        <p:attrNameLst>
                                          <p:attrName>style.visibility</p:attrName>
                                        </p:attrNameLst>
                                      </p:cBhvr>
                                      <p:to>
                                        <p:strVal val="visible"/>
                                      </p:to>
                                    </p:set>
                                    <p:anim calcmode="lin" valueType="num">
                                      <p:cBhvr>
                                        <p:cTn id="159" dur="400" fill="hold"/>
                                        <p:tgtEl>
                                          <p:spTgt spid="29"/>
                                        </p:tgtEl>
                                        <p:attrNameLst>
                                          <p:attrName>ppt_w</p:attrName>
                                        </p:attrNameLst>
                                      </p:cBhvr>
                                      <p:tavLst>
                                        <p:tav tm="0">
                                          <p:val>
                                            <p:fltVal val="0"/>
                                          </p:val>
                                        </p:tav>
                                        <p:tav tm="100000">
                                          <p:val>
                                            <p:strVal val="#ppt_w"/>
                                          </p:val>
                                        </p:tav>
                                      </p:tavLst>
                                    </p:anim>
                                    <p:anim calcmode="lin" valueType="num">
                                      <p:cBhvr>
                                        <p:cTn id="160" dur="400" fill="hold"/>
                                        <p:tgtEl>
                                          <p:spTgt spid="29"/>
                                        </p:tgtEl>
                                        <p:attrNameLst>
                                          <p:attrName>ppt_h</p:attrName>
                                        </p:attrNameLst>
                                      </p:cBhvr>
                                      <p:tavLst>
                                        <p:tav tm="0">
                                          <p:val>
                                            <p:fltVal val="0"/>
                                          </p:val>
                                        </p:tav>
                                        <p:tav tm="100000">
                                          <p:val>
                                            <p:strVal val="#ppt_h"/>
                                          </p:val>
                                        </p:tav>
                                      </p:tavLst>
                                    </p:anim>
                                    <p:anim calcmode="lin" valueType="num">
                                      <p:cBhvr>
                                        <p:cTn id="161" dur="400" fill="hold"/>
                                        <p:tgtEl>
                                          <p:spTgt spid="29"/>
                                        </p:tgtEl>
                                        <p:attrNameLst>
                                          <p:attrName>style.rotation</p:attrName>
                                        </p:attrNameLst>
                                      </p:cBhvr>
                                      <p:tavLst>
                                        <p:tav tm="0">
                                          <p:val>
                                            <p:fltVal val="90"/>
                                          </p:val>
                                        </p:tav>
                                        <p:tav tm="100000">
                                          <p:val>
                                            <p:fltVal val="0"/>
                                          </p:val>
                                        </p:tav>
                                      </p:tavLst>
                                    </p:anim>
                                    <p:animEffect transition="in" filter="fade">
                                      <p:cBhvr>
                                        <p:cTn id="162" dur="400"/>
                                        <p:tgtEl>
                                          <p:spTgt spid="29"/>
                                        </p:tgtEl>
                                      </p:cBhvr>
                                    </p:animEffect>
                                  </p:childTnLst>
                                </p:cTn>
                              </p:par>
                              <p:par>
                                <p:cTn id="163" presetID="31" presetClass="entr" presetSubtype="0" fill="hold" nodeType="withEffect">
                                  <p:stCondLst>
                                    <p:cond delay="0"/>
                                  </p:stCondLst>
                                  <p:childTnLst>
                                    <p:set>
                                      <p:cBhvr>
                                        <p:cTn id="164" dur="1" fill="hold">
                                          <p:stCondLst>
                                            <p:cond delay="0"/>
                                          </p:stCondLst>
                                        </p:cTn>
                                        <p:tgtEl>
                                          <p:spTgt spid="30"/>
                                        </p:tgtEl>
                                        <p:attrNameLst>
                                          <p:attrName>style.visibility</p:attrName>
                                        </p:attrNameLst>
                                      </p:cBhvr>
                                      <p:to>
                                        <p:strVal val="visible"/>
                                      </p:to>
                                    </p:set>
                                    <p:anim calcmode="lin" valueType="num">
                                      <p:cBhvr>
                                        <p:cTn id="165" dur="400" fill="hold"/>
                                        <p:tgtEl>
                                          <p:spTgt spid="30"/>
                                        </p:tgtEl>
                                        <p:attrNameLst>
                                          <p:attrName>ppt_w</p:attrName>
                                        </p:attrNameLst>
                                      </p:cBhvr>
                                      <p:tavLst>
                                        <p:tav tm="0">
                                          <p:val>
                                            <p:fltVal val="0"/>
                                          </p:val>
                                        </p:tav>
                                        <p:tav tm="100000">
                                          <p:val>
                                            <p:strVal val="#ppt_w"/>
                                          </p:val>
                                        </p:tav>
                                      </p:tavLst>
                                    </p:anim>
                                    <p:anim calcmode="lin" valueType="num">
                                      <p:cBhvr>
                                        <p:cTn id="166" dur="400" fill="hold"/>
                                        <p:tgtEl>
                                          <p:spTgt spid="30"/>
                                        </p:tgtEl>
                                        <p:attrNameLst>
                                          <p:attrName>ppt_h</p:attrName>
                                        </p:attrNameLst>
                                      </p:cBhvr>
                                      <p:tavLst>
                                        <p:tav tm="0">
                                          <p:val>
                                            <p:fltVal val="0"/>
                                          </p:val>
                                        </p:tav>
                                        <p:tav tm="100000">
                                          <p:val>
                                            <p:strVal val="#ppt_h"/>
                                          </p:val>
                                        </p:tav>
                                      </p:tavLst>
                                    </p:anim>
                                    <p:anim calcmode="lin" valueType="num">
                                      <p:cBhvr>
                                        <p:cTn id="167" dur="400" fill="hold"/>
                                        <p:tgtEl>
                                          <p:spTgt spid="30"/>
                                        </p:tgtEl>
                                        <p:attrNameLst>
                                          <p:attrName>style.rotation</p:attrName>
                                        </p:attrNameLst>
                                      </p:cBhvr>
                                      <p:tavLst>
                                        <p:tav tm="0">
                                          <p:val>
                                            <p:fltVal val="90"/>
                                          </p:val>
                                        </p:tav>
                                        <p:tav tm="100000">
                                          <p:val>
                                            <p:fltVal val="0"/>
                                          </p:val>
                                        </p:tav>
                                      </p:tavLst>
                                    </p:anim>
                                    <p:animEffect transition="in" filter="fade">
                                      <p:cBhvr>
                                        <p:cTn id="168" dur="400"/>
                                        <p:tgtEl>
                                          <p:spTgt spid="30"/>
                                        </p:tgtEl>
                                      </p:cBhvr>
                                    </p:animEffect>
                                  </p:childTnLst>
                                </p:cTn>
                              </p:par>
                              <p:par>
                                <p:cTn id="169" presetID="31" presetClass="entr" presetSubtype="0" fill="hold" nodeType="withEffect">
                                  <p:stCondLst>
                                    <p:cond delay="0"/>
                                  </p:stCondLst>
                                  <p:childTnLst>
                                    <p:set>
                                      <p:cBhvr>
                                        <p:cTn id="170" dur="1" fill="hold">
                                          <p:stCondLst>
                                            <p:cond delay="0"/>
                                          </p:stCondLst>
                                        </p:cTn>
                                        <p:tgtEl>
                                          <p:spTgt spid="31"/>
                                        </p:tgtEl>
                                        <p:attrNameLst>
                                          <p:attrName>style.visibility</p:attrName>
                                        </p:attrNameLst>
                                      </p:cBhvr>
                                      <p:to>
                                        <p:strVal val="visible"/>
                                      </p:to>
                                    </p:set>
                                    <p:anim calcmode="lin" valueType="num">
                                      <p:cBhvr>
                                        <p:cTn id="171" dur="400" fill="hold"/>
                                        <p:tgtEl>
                                          <p:spTgt spid="31"/>
                                        </p:tgtEl>
                                        <p:attrNameLst>
                                          <p:attrName>ppt_w</p:attrName>
                                        </p:attrNameLst>
                                      </p:cBhvr>
                                      <p:tavLst>
                                        <p:tav tm="0">
                                          <p:val>
                                            <p:fltVal val="0"/>
                                          </p:val>
                                        </p:tav>
                                        <p:tav tm="100000">
                                          <p:val>
                                            <p:strVal val="#ppt_w"/>
                                          </p:val>
                                        </p:tav>
                                      </p:tavLst>
                                    </p:anim>
                                    <p:anim calcmode="lin" valueType="num">
                                      <p:cBhvr>
                                        <p:cTn id="172" dur="400" fill="hold"/>
                                        <p:tgtEl>
                                          <p:spTgt spid="31"/>
                                        </p:tgtEl>
                                        <p:attrNameLst>
                                          <p:attrName>ppt_h</p:attrName>
                                        </p:attrNameLst>
                                      </p:cBhvr>
                                      <p:tavLst>
                                        <p:tav tm="0">
                                          <p:val>
                                            <p:fltVal val="0"/>
                                          </p:val>
                                        </p:tav>
                                        <p:tav tm="100000">
                                          <p:val>
                                            <p:strVal val="#ppt_h"/>
                                          </p:val>
                                        </p:tav>
                                      </p:tavLst>
                                    </p:anim>
                                    <p:anim calcmode="lin" valueType="num">
                                      <p:cBhvr>
                                        <p:cTn id="173" dur="400" fill="hold"/>
                                        <p:tgtEl>
                                          <p:spTgt spid="31"/>
                                        </p:tgtEl>
                                        <p:attrNameLst>
                                          <p:attrName>style.rotation</p:attrName>
                                        </p:attrNameLst>
                                      </p:cBhvr>
                                      <p:tavLst>
                                        <p:tav tm="0">
                                          <p:val>
                                            <p:fltVal val="90"/>
                                          </p:val>
                                        </p:tav>
                                        <p:tav tm="100000">
                                          <p:val>
                                            <p:fltVal val="0"/>
                                          </p:val>
                                        </p:tav>
                                      </p:tavLst>
                                    </p:anim>
                                    <p:animEffect transition="in" filter="fade">
                                      <p:cBhvr>
                                        <p:cTn id="174" dur="400"/>
                                        <p:tgtEl>
                                          <p:spTgt spid="31"/>
                                        </p:tgtEl>
                                      </p:cBhvr>
                                    </p:animEffect>
                                  </p:childTnLst>
                                </p:cTn>
                              </p:par>
                              <p:par>
                                <p:cTn id="175" presetID="31" presetClass="entr" presetSubtype="0" fill="hold" nodeType="withEffect">
                                  <p:stCondLst>
                                    <p:cond delay="0"/>
                                  </p:stCondLst>
                                  <p:childTnLst>
                                    <p:set>
                                      <p:cBhvr>
                                        <p:cTn id="176" dur="1" fill="hold">
                                          <p:stCondLst>
                                            <p:cond delay="0"/>
                                          </p:stCondLst>
                                        </p:cTn>
                                        <p:tgtEl>
                                          <p:spTgt spid="32"/>
                                        </p:tgtEl>
                                        <p:attrNameLst>
                                          <p:attrName>style.visibility</p:attrName>
                                        </p:attrNameLst>
                                      </p:cBhvr>
                                      <p:to>
                                        <p:strVal val="visible"/>
                                      </p:to>
                                    </p:set>
                                    <p:anim calcmode="lin" valueType="num">
                                      <p:cBhvr>
                                        <p:cTn id="177" dur="400" fill="hold"/>
                                        <p:tgtEl>
                                          <p:spTgt spid="32"/>
                                        </p:tgtEl>
                                        <p:attrNameLst>
                                          <p:attrName>ppt_w</p:attrName>
                                        </p:attrNameLst>
                                      </p:cBhvr>
                                      <p:tavLst>
                                        <p:tav tm="0">
                                          <p:val>
                                            <p:fltVal val="0"/>
                                          </p:val>
                                        </p:tav>
                                        <p:tav tm="100000">
                                          <p:val>
                                            <p:strVal val="#ppt_w"/>
                                          </p:val>
                                        </p:tav>
                                      </p:tavLst>
                                    </p:anim>
                                    <p:anim calcmode="lin" valueType="num">
                                      <p:cBhvr>
                                        <p:cTn id="178" dur="400" fill="hold"/>
                                        <p:tgtEl>
                                          <p:spTgt spid="32"/>
                                        </p:tgtEl>
                                        <p:attrNameLst>
                                          <p:attrName>ppt_h</p:attrName>
                                        </p:attrNameLst>
                                      </p:cBhvr>
                                      <p:tavLst>
                                        <p:tav tm="0">
                                          <p:val>
                                            <p:fltVal val="0"/>
                                          </p:val>
                                        </p:tav>
                                        <p:tav tm="100000">
                                          <p:val>
                                            <p:strVal val="#ppt_h"/>
                                          </p:val>
                                        </p:tav>
                                      </p:tavLst>
                                    </p:anim>
                                    <p:anim calcmode="lin" valueType="num">
                                      <p:cBhvr>
                                        <p:cTn id="179" dur="400" fill="hold"/>
                                        <p:tgtEl>
                                          <p:spTgt spid="32"/>
                                        </p:tgtEl>
                                        <p:attrNameLst>
                                          <p:attrName>style.rotation</p:attrName>
                                        </p:attrNameLst>
                                      </p:cBhvr>
                                      <p:tavLst>
                                        <p:tav tm="0">
                                          <p:val>
                                            <p:fltVal val="90"/>
                                          </p:val>
                                        </p:tav>
                                        <p:tav tm="100000">
                                          <p:val>
                                            <p:fltVal val="0"/>
                                          </p:val>
                                        </p:tav>
                                      </p:tavLst>
                                    </p:anim>
                                    <p:animEffect transition="in" filter="fade">
                                      <p:cBhvr>
                                        <p:cTn id="180" dur="400"/>
                                        <p:tgtEl>
                                          <p:spTgt spid="32"/>
                                        </p:tgtEl>
                                      </p:cBhvr>
                                    </p:animEffect>
                                  </p:childTnLst>
                                </p:cTn>
                              </p:par>
                              <p:par>
                                <p:cTn id="181" presetID="31" presetClass="entr" presetSubtype="0" fill="hold" nodeType="withEffect">
                                  <p:stCondLst>
                                    <p:cond delay="0"/>
                                  </p:stCondLst>
                                  <p:childTnLst>
                                    <p:set>
                                      <p:cBhvr>
                                        <p:cTn id="182" dur="1" fill="hold">
                                          <p:stCondLst>
                                            <p:cond delay="0"/>
                                          </p:stCondLst>
                                        </p:cTn>
                                        <p:tgtEl>
                                          <p:spTgt spid="33"/>
                                        </p:tgtEl>
                                        <p:attrNameLst>
                                          <p:attrName>style.visibility</p:attrName>
                                        </p:attrNameLst>
                                      </p:cBhvr>
                                      <p:to>
                                        <p:strVal val="visible"/>
                                      </p:to>
                                    </p:set>
                                    <p:anim calcmode="lin" valueType="num">
                                      <p:cBhvr>
                                        <p:cTn id="183" dur="400" fill="hold"/>
                                        <p:tgtEl>
                                          <p:spTgt spid="33"/>
                                        </p:tgtEl>
                                        <p:attrNameLst>
                                          <p:attrName>ppt_w</p:attrName>
                                        </p:attrNameLst>
                                      </p:cBhvr>
                                      <p:tavLst>
                                        <p:tav tm="0">
                                          <p:val>
                                            <p:fltVal val="0"/>
                                          </p:val>
                                        </p:tav>
                                        <p:tav tm="100000">
                                          <p:val>
                                            <p:strVal val="#ppt_w"/>
                                          </p:val>
                                        </p:tav>
                                      </p:tavLst>
                                    </p:anim>
                                    <p:anim calcmode="lin" valueType="num">
                                      <p:cBhvr>
                                        <p:cTn id="184" dur="400" fill="hold"/>
                                        <p:tgtEl>
                                          <p:spTgt spid="33"/>
                                        </p:tgtEl>
                                        <p:attrNameLst>
                                          <p:attrName>ppt_h</p:attrName>
                                        </p:attrNameLst>
                                      </p:cBhvr>
                                      <p:tavLst>
                                        <p:tav tm="0">
                                          <p:val>
                                            <p:fltVal val="0"/>
                                          </p:val>
                                        </p:tav>
                                        <p:tav tm="100000">
                                          <p:val>
                                            <p:strVal val="#ppt_h"/>
                                          </p:val>
                                        </p:tav>
                                      </p:tavLst>
                                    </p:anim>
                                    <p:anim calcmode="lin" valueType="num">
                                      <p:cBhvr>
                                        <p:cTn id="185" dur="400" fill="hold"/>
                                        <p:tgtEl>
                                          <p:spTgt spid="33"/>
                                        </p:tgtEl>
                                        <p:attrNameLst>
                                          <p:attrName>style.rotation</p:attrName>
                                        </p:attrNameLst>
                                      </p:cBhvr>
                                      <p:tavLst>
                                        <p:tav tm="0">
                                          <p:val>
                                            <p:fltVal val="90"/>
                                          </p:val>
                                        </p:tav>
                                        <p:tav tm="100000">
                                          <p:val>
                                            <p:fltVal val="0"/>
                                          </p:val>
                                        </p:tav>
                                      </p:tavLst>
                                    </p:anim>
                                    <p:animEffect transition="in" filter="fade">
                                      <p:cBhvr>
                                        <p:cTn id="186" dur="400"/>
                                        <p:tgtEl>
                                          <p:spTgt spid="33"/>
                                        </p:tgtEl>
                                      </p:cBhvr>
                                    </p:animEffect>
                                  </p:childTnLst>
                                </p:cTn>
                              </p:par>
                            </p:childTnLst>
                          </p:cTn>
                        </p:par>
                        <p:par>
                          <p:cTn id="187" fill="hold">
                            <p:stCondLst>
                              <p:cond delay="1139"/>
                            </p:stCondLst>
                            <p:childTnLst>
                              <p:par>
                                <p:cTn id="188" presetID="22" presetClass="entr" presetSubtype="8" fill="hold" nodeType="afterEffect">
                                  <p:stCondLst>
                                    <p:cond delay="0"/>
                                  </p:stCondLst>
                                  <p:childTnLst>
                                    <p:set>
                                      <p:cBhvr>
                                        <p:cTn id="189" dur="1" fill="hold">
                                          <p:stCondLst>
                                            <p:cond delay="0"/>
                                          </p:stCondLst>
                                        </p:cTn>
                                        <p:tgtEl>
                                          <p:spTgt spid="34"/>
                                        </p:tgtEl>
                                        <p:attrNameLst>
                                          <p:attrName>style.visibility</p:attrName>
                                        </p:attrNameLst>
                                      </p:cBhvr>
                                      <p:to>
                                        <p:strVal val="visible"/>
                                      </p:to>
                                    </p:set>
                                    <p:animEffect transition="in" filter="wipe(left)">
                                      <p:cBhvr>
                                        <p:cTn id="190" dur="500"/>
                                        <p:tgtEl>
                                          <p:spTgt spid="34"/>
                                        </p:tgtEl>
                                      </p:cBhvr>
                                    </p:animEffect>
                                  </p:childTnLst>
                                </p:cTn>
                              </p:par>
                            </p:childTnLst>
                          </p:cTn>
                        </p:par>
                        <p:par>
                          <p:cTn id="191" fill="hold">
                            <p:stCondLst>
                              <p:cond delay="1639"/>
                            </p:stCondLst>
                            <p:childTnLst>
                              <p:par>
                                <p:cTn id="192" presetID="41" presetClass="entr" presetSubtype="0" fill="hold" grpId="0" nodeType="afterEffect">
                                  <p:stCondLst>
                                    <p:cond delay="0"/>
                                  </p:stCondLst>
                                  <p:iterate type="lt">
                                    <p:tmPct val="10000"/>
                                  </p:iterate>
                                  <p:childTnLst>
                                    <p:set>
                                      <p:cBhvr>
                                        <p:cTn id="193" dur="1" fill="hold">
                                          <p:stCondLst>
                                            <p:cond delay="0"/>
                                          </p:stCondLst>
                                        </p:cTn>
                                        <p:tgtEl>
                                          <p:spTgt spid="38"/>
                                        </p:tgtEl>
                                        <p:attrNameLst>
                                          <p:attrName>style.visibility</p:attrName>
                                        </p:attrNameLst>
                                      </p:cBhvr>
                                      <p:to>
                                        <p:strVal val="visible"/>
                                      </p:to>
                                    </p:set>
                                    <p:anim calcmode="lin" valueType="num">
                                      <p:cBhvr>
                                        <p:cTn id="194"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195" dur="500" fill="hold"/>
                                        <p:tgtEl>
                                          <p:spTgt spid="38"/>
                                        </p:tgtEl>
                                        <p:attrNameLst>
                                          <p:attrName>ppt_y</p:attrName>
                                        </p:attrNameLst>
                                      </p:cBhvr>
                                      <p:tavLst>
                                        <p:tav tm="0">
                                          <p:val>
                                            <p:strVal val="#ppt_y"/>
                                          </p:val>
                                        </p:tav>
                                        <p:tav tm="100000">
                                          <p:val>
                                            <p:strVal val="#ppt_y"/>
                                          </p:val>
                                        </p:tav>
                                      </p:tavLst>
                                    </p:anim>
                                    <p:anim calcmode="lin" valueType="num">
                                      <p:cBhvr>
                                        <p:cTn id="196"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97"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98" dur="500" tmFilter="0,0; .5, 1; 1, 1"/>
                                        <p:tgtEl>
                                          <p:spTgt spid="38"/>
                                        </p:tgtEl>
                                      </p:cBhvr>
                                    </p:animEffect>
                                  </p:childTnLst>
                                </p:cTn>
                              </p:par>
                              <p:par>
                                <p:cTn id="199" presetID="41" presetClass="entr" presetSubtype="0" fill="hold" grpId="0" nodeType="withEffect">
                                  <p:stCondLst>
                                    <p:cond delay="0"/>
                                  </p:stCondLst>
                                  <p:iterate type="lt">
                                    <p:tmPct val="10000"/>
                                  </p:iterate>
                                  <p:childTnLst>
                                    <p:set>
                                      <p:cBhvr>
                                        <p:cTn id="200" dur="1" fill="hold">
                                          <p:stCondLst>
                                            <p:cond delay="0"/>
                                          </p:stCondLst>
                                        </p:cTn>
                                        <p:tgtEl>
                                          <p:spTgt spid="39"/>
                                        </p:tgtEl>
                                        <p:attrNameLst>
                                          <p:attrName>style.visibility</p:attrName>
                                        </p:attrNameLst>
                                      </p:cBhvr>
                                      <p:to>
                                        <p:strVal val="visible"/>
                                      </p:to>
                                    </p:set>
                                    <p:anim calcmode="lin" valueType="num">
                                      <p:cBhvr>
                                        <p:cTn id="201"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202" dur="500" fill="hold"/>
                                        <p:tgtEl>
                                          <p:spTgt spid="39"/>
                                        </p:tgtEl>
                                        <p:attrNameLst>
                                          <p:attrName>ppt_y</p:attrName>
                                        </p:attrNameLst>
                                      </p:cBhvr>
                                      <p:tavLst>
                                        <p:tav tm="0">
                                          <p:val>
                                            <p:strVal val="#ppt_y"/>
                                          </p:val>
                                        </p:tav>
                                        <p:tav tm="100000">
                                          <p:val>
                                            <p:strVal val="#ppt_y"/>
                                          </p:val>
                                        </p:tav>
                                      </p:tavLst>
                                    </p:anim>
                                    <p:anim calcmode="lin" valueType="num">
                                      <p:cBhvr>
                                        <p:cTn id="203"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204" dur="50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205" dur="500" tmFilter="0,0; .5, 1; 1, 1"/>
                                        <p:tgtEl>
                                          <p:spTgt spid="39"/>
                                        </p:tgtEl>
                                      </p:cBhvr>
                                    </p:animEffect>
                                  </p:childTnLst>
                                </p:cTn>
                              </p:par>
                            </p:childTnLst>
                          </p:cTn>
                        </p:par>
                        <p:par>
                          <p:cTn id="206" fill="hold">
                            <p:stCondLst>
                              <p:cond delay="2440"/>
                            </p:stCondLst>
                            <p:childTnLst>
                              <p:par>
                                <p:cTn id="207" presetID="22" presetClass="entr" presetSubtype="2" fill="hold" nodeType="afterEffect">
                                  <p:stCondLst>
                                    <p:cond delay="0"/>
                                  </p:stCondLst>
                                  <p:childTnLst>
                                    <p:set>
                                      <p:cBhvr>
                                        <p:cTn id="208" dur="1" fill="hold">
                                          <p:stCondLst>
                                            <p:cond delay="0"/>
                                          </p:stCondLst>
                                        </p:cTn>
                                        <p:tgtEl>
                                          <p:spTgt spid="42"/>
                                        </p:tgtEl>
                                        <p:attrNameLst>
                                          <p:attrName>style.visibility</p:attrName>
                                        </p:attrNameLst>
                                      </p:cBhvr>
                                      <p:to>
                                        <p:strVal val="visible"/>
                                      </p:to>
                                    </p:set>
                                    <p:animEffect transition="in" filter="wipe(right)">
                                      <p:cBhvr>
                                        <p:cTn id="209" dur="500"/>
                                        <p:tgtEl>
                                          <p:spTgt spid="42"/>
                                        </p:tgtEl>
                                      </p:cBhvr>
                                    </p:animEffect>
                                  </p:childTnLst>
                                </p:cTn>
                              </p:par>
                            </p:childTnLst>
                          </p:cTn>
                        </p:par>
                        <p:par>
                          <p:cTn id="210" fill="hold">
                            <p:stCondLst>
                              <p:cond delay="2940"/>
                            </p:stCondLst>
                            <p:childTnLst>
                              <p:par>
                                <p:cTn id="211" presetID="41" presetClass="entr" presetSubtype="0" fill="hold" grpId="0" nodeType="afterEffect">
                                  <p:stCondLst>
                                    <p:cond delay="0"/>
                                  </p:stCondLst>
                                  <p:iterate type="lt">
                                    <p:tmPct val="10000"/>
                                  </p:iterate>
                                  <p:childTnLst>
                                    <p:set>
                                      <p:cBhvr>
                                        <p:cTn id="212" dur="1" fill="hold">
                                          <p:stCondLst>
                                            <p:cond delay="0"/>
                                          </p:stCondLst>
                                        </p:cTn>
                                        <p:tgtEl>
                                          <p:spTgt spid="40"/>
                                        </p:tgtEl>
                                        <p:attrNameLst>
                                          <p:attrName>style.visibility</p:attrName>
                                        </p:attrNameLst>
                                      </p:cBhvr>
                                      <p:to>
                                        <p:strVal val="visible"/>
                                      </p:to>
                                    </p:set>
                                    <p:anim calcmode="lin" valueType="num">
                                      <p:cBhvr>
                                        <p:cTn id="213"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214" dur="500" fill="hold"/>
                                        <p:tgtEl>
                                          <p:spTgt spid="40"/>
                                        </p:tgtEl>
                                        <p:attrNameLst>
                                          <p:attrName>ppt_y</p:attrName>
                                        </p:attrNameLst>
                                      </p:cBhvr>
                                      <p:tavLst>
                                        <p:tav tm="0">
                                          <p:val>
                                            <p:strVal val="#ppt_y"/>
                                          </p:val>
                                        </p:tav>
                                        <p:tav tm="100000">
                                          <p:val>
                                            <p:strVal val="#ppt_y"/>
                                          </p:val>
                                        </p:tav>
                                      </p:tavLst>
                                    </p:anim>
                                    <p:anim calcmode="lin" valueType="num">
                                      <p:cBhvr>
                                        <p:cTn id="215"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16"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17" dur="500" tmFilter="0,0; .5, 1; 1, 1"/>
                                        <p:tgtEl>
                                          <p:spTgt spid="40"/>
                                        </p:tgtEl>
                                      </p:cBhvr>
                                    </p:animEffect>
                                  </p:childTnLst>
                                </p:cTn>
                              </p:par>
                              <p:par>
                                <p:cTn id="218" presetID="41" presetClass="entr" presetSubtype="0" fill="hold" grpId="0" nodeType="withEffect">
                                  <p:stCondLst>
                                    <p:cond delay="0"/>
                                  </p:stCondLst>
                                  <p:iterate type="lt">
                                    <p:tmPct val="10000"/>
                                  </p:iterate>
                                  <p:childTnLst>
                                    <p:set>
                                      <p:cBhvr>
                                        <p:cTn id="219" dur="1" fill="hold">
                                          <p:stCondLst>
                                            <p:cond delay="0"/>
                                          </p:stCondLst>
                                        </p:cTn>
                                        <p:tgtEl>
                                          <p:spTgt spid="41"/>
                                        </p:tgtEl>
                                        <p:attrNameLst>
                                          <p:attrName>style.visibility</p:attrName>
                                        </p:attrNameLst>
                                      </p:cBhvr>
                                      <p:to>
                                        <p:strVal val="visible"/>
                                      </p:to>
                                    </p:set>
                                    <p:anim calcmode="lin" valueType="num">
                                      <p:cBhvr>
                                        <p:cTn id="220"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221" dur="500" fill="hold"/>
                                        <p:tgtEl>
                                          <p:spTgt spid="41"/>
                                        </p:tgtEl>
                                        <p:attrNameLst>
                                          <p:attrName>ppt_y</p:attrName>
                                        </p:attrNameLst>
                                      </p:cBhvr>
                                      <p:tavLst>
                                        <p:tav tm="0">
                                          <p:val>
                                            <p:strVal val="#ppt_y"/>
                                          </p:val>
                                        </p:tav>
                                        <p:tav tm="100000">
                                          <p:val>
                                            <p:strVal val="#ppt_y"/>
                                          </p:val>
                                        </p:tav>
                                      </p:tavLst>
                                    </p:anim>
                                    <p:anim calcmode="lin" valueType="num">
                                      <p:cBhvr>
                                        <p:cTn id="222"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223"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224" dur="500" tmFilter="0,0; .5, 1; 1, 1"/>
                                        <p:tgtEl>
                                          <p:spTgt spid="41"/>
                                        </p:tgtEl>
                                      </p:cBhvr>
                                    </p:animEffect>
                                  </p:childTnLst>
                                </p:cTn>
                              </p:par>
                            </p:childTnLst>
                          </p:cTn>
                        </p:par>
                        <p:par>
                          <p:cTn id="225" fill="hold">
                            <p:stCondLst>
                              <p:cond delay="3840"/>
                            </p:stCondLst>
                            <p:childTnLst>
                              <p:par>
                                <p:cTn id="226" presetID="41" presetClass="entr" presetSubtype="0" fill="hold" grpId="0" nodeType="afterEffect">
                                  <p:stCondLst>
                                    <p:cond delay="0"/>
                                  </p:stCondLst>
                                  <p:iterate type="lt">
                                    <p:tmPct val="10000"/>
                                  </p:iterate>
                                  <p:childTnLst>
                                    <p:set>
                                      <p:cBhvr>
                                        <p:cTn id="227" dur="1" fill="hold">
                                          <p:stCondLst>
                                            <p:cond delay="0"/>
                                          </p:stCondLst>
                                        </p:cTn>
                                        <p:tgtEl>
                                          <p:spTgt spid="49"/>
                                        </p:tgtEl>
                                        <p:attrNameLst>
                                          <p:attrName>style.visibility</p:attrName>
                                        </p:attrNameLst>
                                      </p:cBhvr>
                                      <p:to>
                                        <p:strVal val="visible"/>
                                      </p:to>
                                    </p:set>
                                    <p:anim calcmode="lin" valueType="num">
                                      <p:cBhvr>
                                        <p:cTn id="228"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229" dur="500" fill="hold"/>
                                        <p:tgtEl>
                                          <p:spTgt spid="49"/>
                                        </p:tgtEl>
                                        <p:attrNameLst>
                                          <p:attrName>ppt_y</p:attrName>
                                        </p:attrNameLst>
                                      </p:cBhvr>
                                      <p:tavLst>
                                        <p:tav tm="0">
                                          <p:val>
                                            <p:strVal val="#ppt_y"/>
                                          </p:val>
                                        </p:tav>
                                        <p:tav tm="100000">
                                          <p:val>
                                            <p:strVal val="#ppt_y"/>
                                          </p:val>
                                        </p:tav>
                                      </p:tavLst>
                                    </p:anim>
                                    <p:anim calcmode="lin" valueType="num">
                                      <p:cBhvr>
                                        <p:cTn id="230"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231"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232" dur="500" tmFilter="0,0; .5, 1; 1, 1"/>
                                        <p:tgtEl>
                                          <p:spTgt spid="49"/>
                                        </p:tgtEl>
                                      </p:cBhvr>
                                    </p:animEffect>
                                  </p:childTnLst>
                                </p:cTn>
                              </p:par>
                            </p:childTnLst>
                          </p:cTn>
                        </p:par>
                        <p:par>
                          <p:cTn id="233" fill="hold">
                            <p:stCondLst>
                              <p:cond delay="4489"/>
                            </p:stCondLst>
                            <p:childTnLst>
                              <p:par>
                                <p:cTn id="234" presetID="41" presetClass="entr" presetSubtype="0" fill="hold" grpId="0" nodeType="afterEffect">
                                  <p:stCondLst>
                                    <p:cond delay="0"/>
                                  </p:stCondLst>
                                  <p:iterate type="lt">
                                    <p:tmPct val="10000"/>
                                  </p:iterate>
                                  <p:childTnLst>
                                    <p:set>
                                      <p:cBhvr>
                                        <p:cTn id="235" dur="1" fill="hold">
                                          <p:stCondLst>
                                            <p:cond delay="0"/>
                                          </p:stCondLst>
                                        </p:cTn>
                                        <p:tgtEl>
                                          <p:spTgt spid="50"/>
                                        </p:tgtEl>
                                        <p:attrNameLst>
                                          <p:attrName>style.visibility</p:attrName>
                                        </p:attrNameLst>
                                      </p:cBhvr>
                                      <p:to>
                                        <p:strVal val="visible"/>
                                      </p:to>
                                    </p:set>
                                    <p:anim calcmode="lin" valueType="num">
                                      <p:cBhvr>
                                        <p:cTn id="236"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237" dur="500" fill="hold"/>
                                        <p:tgtEl>
                                          <p:spTgt spid="50"/>
                                        </p:tgtEl>
                                        <p:attrNameLst>
                                          <p:attrName>ppt_y</p:attrName>
                                        </p:attrNameLst>
                                      </p:cBhvr>
                                      <p:tavLst>
                                        <p:tav tm="0">
                                          <p:val>
                                            <p:strVal val="#ppt_y"/>
                                          </p:val>
                                        </p:tav>
                                        <p:tav tm="100000">
                                          <p:val>
                                            <p:strVal val="#ppt_y"/>
                                          </p:val>
                                        </p:tav>
                                      </p:tavLst>
                                    </p:anim>
                                    <p:anim calcmode="lin" valueType="num">
                                      <p:cBhvr>
                                        <p:cTn id="238"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239"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240" dur="500" tmFilter="0,0; .5, 1; 1, 1"/>
                                        <p:tgtEl>
                                          <p:spTgt spid="50"/>
                                        </p:tgtEl>
                                      </p:cBhvr>
                                    </p:animEffect>
                                  </p:childTnLst>
                                </p:cTn>
                              </p:par>
                            </p:childTnLst>
                          </p:cTn>
                        </p:par>
                        <p:par>
                          <p:cTn id="241" fill="hold">
                            <p:stCondLst>
                              <p:cond delay="5139"/>
                            </p:stCondLst>
                            <p:childTnLst>
                              <p:par>
                                <p:cTn id="242" presetID="41" presetClass="entr" presetSubtype="0" fill="hold" grpId="0" nodeType="afterEffect">
                                  <p:stCondLst>
                                    <p:cond delay="0"/>
                                  </p:stCondLst>
                                  <p:iterate type="lt">
                                    <p:tmPct val="10000"/>
                                  </p:iterate>
                                  <p:childTnLst>
                                    <p:set>
                                      <p:cBhvr>
                                        <p:cTn id="243" dur="1" fill="hold">
                                          <p:stCondLst>
                                            <p:cond delay="0"/>
                                          </p:stCondLst>
                                        </p:cTn>
                                        <p:tgtEl>
                                          <p:spTgt spid="51"/>
                                        </p:tgtEl>
                                        <p:attrNameLst>
                                          <p:attrName>style.visibility</p:attrName>
                                        </p:attrNameLst>
                                      </p:cBhvr>
                                      <p:to>
                                        <p:strVal val="visible"/>
                                      </p:to>
                                    </p:set>
                                    <p:anim calcmode="lin" valueType="num">
                                      <p:cBhvr>
                                        <p:cTn id="244"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245" dur="500" fill="hold"/>
                                        <p:tgtEl>
                                          <p:spTgt spid="51"/>
                                        </p:tgtEl>
                                        <p:attrNameLst>
                                          <p:attrName>ppt_y</p:attrName>
                                        </p:attrNameLst>
                                      </p:cBhvr>
                                      <p:tavLst>
                                        <p:tav tm="0">
                                          <p:val>
                                            <p:strVal val="#ppt_y"/>
                                          </p:val>
                                        </p:tav>
                                        <p:tav tm="100000">
                                          <p:val>
                                            <p:strVal val="#ppt_y"/>
                                          </p:val>
                                        </p:tav>
                                      </p:tavLst>
                                    </p:anim>
                                    <p:anim calcmode="lin" valueType="num">
                                      <p:cBhvr>
                                        <p:cTn id="246"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47"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48" dur="500" tmFilter="0,0; .5, 1; 1, 1"/>
                                        <p:tgtEl>
                                          <p:spTgt spid="51"/>
                                        </p:tgtEl>
                                      </p:cBhvr>
                                    </p:animEffect>
                                  </p:childTnLst>
                                </p:cTn>
                              </p:par>
                              <p:par>
                                <p:cTn id="249" presetID="31" presetClass="entr" presetSubtype="0" fill="hold" grpId="0" nodeType="withEffect">
                                  <p:stCondLst>
                                    <p:cond delay="0"/>
                                  </p:stCondLst>
                                  <p:childTnLst>
                                    <p:set>
                                      <p:cBhvr>
                                        <p:cTn id="250" dur="1" fill="hold">
                                          <p:stCondLst>
                                            <p:cond delay="0"/>
                                          </p:stCondLst>
                                        </p:cTn>
                                        <p:tgtEl>
                                          <p:spTgt spid="46"/>
                                        </p:tgtEl>
                                        <p:attrNameLst>
                                          <p:attrName>style.visibility</p:attrName>
                                        </p:attrNameLst>
                                      </p:cBhvr>
                                      <p:to>
                                        <p:strVal val="visible"/>
                                      </p:to>
                                    </p:set>
                                    <p:anim calcmode="lin" valueType="num">
                                      <p:cBhvr>
                                        <p:cTn id="251" dur="1000" fill="hold"/>
                                        <p:tgtEl>
                                          <p:spTgt spid="46"/>
                                        </p:tgtEl>
                                        <p:attrNameLst>
                                          <p:attrName>ppt_w</p:attrName>
                                        </p:attrNameLst>
                                      </p:cBhvr>
                                      <p:tavLst>
                                        <p:tav tm="0">
                                          <p:val>
                                            <p:fltVal val="0"/>
                                          </p:val>
                                        </p:tav>
                                        <p:tav tm="100000">
                                          <p:val>
                                            <p:strVal val="#ppt_w"/>
                                          </p:val>
                                        </p:tav>
                                      </p:tavLst>
                                    </p:anim>
                                    <p:anim calcmode="lin" valueType="num">
                                      <p:cBhvr>
                                        <p:cTn id="252" dur="1000" fill="hold"/>
                                        <p:tgtEl>
                                          <p:spTgt spid="46"/>
                                        </p:tgtEl>
                                        <p:attrNameLst>
                                          <p:attrName>ppt_h</p:attrName>
                                        </p:attrNameLst>
                                      </p:cBhvr>
                                      <p:tavLst>
                                        <p:tav tm="0">
                                          <p:val>
                                            <p:fltVal val="0"/>
                                          </p:val>
                                        </p:tav>
                                        <p:tav tm="100000">
                                          <p:val>
                                            <p:strVal val="#ppt_h"/>
                                          </p:val>
                                        </p:tav>
                                      </p:tavLst>
                                    </p:anim>
                                    <p:anim calcmode="lin" valueType="num">
                                      <p:cBhvr>
                                        <p:cTn id="253" dur="1000" fill="hold"/>
                                        <p:tgtEl>
                                          <p:spTgt spid="46"/>
                                        </p:tgtEl>
                                        <p:attrNameLst>
                                          <p:attrName>style.rotation</p:attrName>
                                        </p:attrNameLst>
                                      </p:cBhvr>
                                      <p:tavLst>
                                        <p:tav tm="0">
                                          <p:val>
                                            <p:fltVal val="90"/>
                                          </p:val>
                                        </p:tav>
                                        <p:tav tm="100000">
                                          <p:val>
                                            <p:fltVal val="0"/>
                                          </p:val>
                                        </p:tav>
                                      </p:tavLst>
                                    </p:anim>
                                    <p:animEffect transition="in" filter="fade">
                                      <p:cBhvr>
                                        <p:cTn id="254" dur="1000"/>
                                        <p:tgtEl>
                                          <p:spTgt spid="46"/>
                                        </p:tgtEl>
                                      </p:cBhvr>
                                    </p:animEffect>
                                  </p:childTnLst>
                                </p:cTn>
                              </p:par>
                              <p:par>
                                <p:cTn id="255" presetID="31" presetClass="entr" presetSubtype="0" fill="hold" grpId="0" nodeType="withEffect">
                                  <p:stCondLst>
                                    <p:cond delay="0"/>
                                  </p:stCondLst>
                                  <p:childTnLst>
                                    <p:set>
                                      <p:cBhvr>
                                        <p:cTn id="256" dur="1" fill="hold">
                                          <p:stCondLst>
                                            <p:cond delay="0"/>
                                          </p:stCondLst>
                                        </p:cTn>
                                        <p:tgtEl>
                                          <p:spTgt spid="47"/>
                                        </p:tgtEl>
                                        <p:attrNameLst>
                                          <p:attrName>style.visibility</p:attrName>
                                        </p:attrNameLst>
                                      </p:cBhvr>
                                      <p:to>
                                        <p:strVal val="visible"/>
                                      </p:to>
                                    </p:set>
                                    <p:anim calcmode="lin" valueType="num">
                                      <p:cBhvr>
                                        <p:cTn id="257" dur="1000" fill="hold"/>
                                        <p:tgtEl>
                                          <p:spTgt spid="47"/>
                                        </p:tgtEl>
                                        <p:attrNameLst>
                                          <p:attrName>ppt_w</p:attrName>
                                        </p:attrNameLst>
                                      </p:cBhvr>
                                      <p:tavLst>
                                        <p:tav tm="0">
                                          <p:val>
                                            <p:fltVal val="0"/>
                                          </p:val>
                                        </p:tav>
                                        <p:tav tm="100000">
                                          <p:val>
                                            <p:strVal val="#ppt_w"/>
                                          </p:val>
                                        </p:tav>
                                      </p:tavLst>
                                    </p:anim>
                                    <p:anim calcmode="lin" valueType="num">
                                      <p:cBhvr>
                                        <p:cTn id="258" dur="1000" fill="hold"/>
                                        <p:tgtEl>
                                          <p:spTgt spid="47"/>
                                        </p:tgtEl>
                                        <p:attrNameLst>
                                          <p:attrName>ppt_h</p:attrName>
                                        </p:attrNameLst>
                                      </p:cBhvr>
                                      <p:tavLst>
                                        <p:tav tm="0">
                                          <p:val>
                                            <p:fltVal val="0"/>
                                          </p:val>
                                        </p:tav>
                                        <p:tav tm="100000">
                                          <p:val>
                                            <p:strVal val="#ppt_h"/>
                                          </p:val>
                                        </p:tav>
                                      </p:tavLst>
                                    </p:anim>
                                    <p:anim calcmode="lin" valueType="num">
                                      <p:cBhvr>
                                        <p:cTn id="259" dur="1000" fill="hold"/>
                                        <p:tgtEl>
                                          <p:spTgt spid="47"/>
                                        </p:tgtEl>
                                        <p:attrNameLst>
                                          <p:attrName>style.rotation</p:attrName>
                                        </p:attrNameLst>
                                      </p:cBhvr>
                                      <p:tavLst>
                                        <p:tav tm="0">
                                          <p:val>
                                            <p:fltVal val="90"/>
                                          </p:val>
                                        </p:tav>
                                        <p:tav tm="100000">
                                          <p:val>
                                            <p:fltVal val="0"/>
                                          </p:val>
                                        </p:tav>
                                      </p:tavLst>
                                    </p:anim>
                                    <p:animEffect transition="in" filter="fade">
                                      <p:cBhvr>
                                        <p:cTn id="260" dur="1000"/>
                                        <p:tgtEl>
                                          <p:spTgt spid="47"/>
                                        </p:tgtEl>
                                      </p:cBhvr>
                                    </p:animEffect>
                                  </p:childTnLst>
                                </p:cTn>
                              </p:par>
                              <p:par>
                                <p:cTn id="261" presetID="31" presetClass="entr" presetSubtype="0" fill="hold" grpId="0" nodeType="withEffect">
                                  <p:stCondLst>
                                    <p:cond delay="0"/>
                                  </p:stCondLst>
                                  <p:childTnLst>
                                    <p:set>
                                      <p:cBhvr>
                                        <p:cTn id="262" dur="1" fill="hold">
                                          <p:stCondLst>
                                            <p:cond delay="0"/>
                                          </p:stCondLst>
                                        </p:cTn>
                                        <p:tgtEl>
                                          <p:spTgt spid="48"/>
                                        </p:tgtEl>
                                        <p:attrNameLst>
                                          <p:attrName>style.visibility</p:attrName>
                                        </p:attrNameLst>
                                      </p:cBhvr>
                                      <p:to>
                                        <p:strVal val="visible"/>
                                      </p:to>
                                    </p:set>
                                    <p:anim calcmode="lin" valueType="num">
                                      <p:cBhvr>
                                        <p:cTn id="263" dur="1000" fill="hold"/>
                                        <p:tgtEl>
                                          <p:spTgt spid="48"/>
                                        </p:tgtEl>
                                        <p:attrNameLst>
                                          <p:attrName>ppt_w</p:attrName>
                                        </p:attrNameLst>
                                      </p:cBhvr>
                                      <p:tavLst>
                                        <p:tav tm="0">
                                          <p:val>
                                            <p:fltVal val="0"/>
                                          </p:val>
                                        </p:tav>
                                        <p:tav tm="100000">
                                          <p:val>
                                            <p:strVal val="#ppt_w"/>
                                          </p:val>
                                        </p:tav>
                                      </p:tavLst>
                                    </p:anim>
                                    <p:anim calcmode="lin" valueType="num">
                                      <p:cBhvr>
                                        <p:cTn id="264" dur="1000" fill="hold"/>
                                        <p:tgtEl>
                                          <p:spTgt spid="48"/>
                                        </p:tgtEl>
                                        <p:attrNameLst>
                                          <p:attrName>ppt_h</p:attrName>
                                        </p:attrNameLst>
                                      </p:cBhvr>
                                      <p:tavLst>
                                        <p:tav tm="0">
                                          <p:val>
                                            <p:fltVal val="0"/>
                                          </p:val>
                                        </p:tav>
                                        <p:tav tm="100000">
                                          <p:val>
                                            <p:strVal val="#ppt_h"/>
                                          </p:val>
                                        </p:tav>
                                      </p:tavLst>
                                    </p:anim>
                                    <p:anim calcmode="lin" valueType="num">
                                      <p:cBhvr>
                                        <p:cTn id="265" dur="1000" fill="hold"/>
                                        <p:tgtEl>
                                          <p:spTgt spid="48"/>
                                        </p:tgtEl>
                                        <p:attrNameLst>
                                          <p:attrName>style.rotation</p:attrName>
                                        </p:attrNameLst>
                                      </p:cBhvr>
                                      <p:tavLst>
                                        <p:tav tm="0">
                                          <p:val>
                                            <p:fltVal val="90"/>
                                          </p:val>
                                        </p:tav>
                                        <p:tav tm="100000">
                                          <p:val>
                                            <p:fltVal val="0"/>
                                          </p:val>
                                        </p:tav>
                                      </p:tavLst>
                                    </p:anim>
                                    <p:animEffect transition="in" filter="fade">
                                      <p:cBhvr>
                                        <p:cTn id="266"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38" grpId="0"/>
      <p:bldP spid="39" grpId="0"/>
      <p:bldP spid="40" grpId="0"/>
      <p:bldP spid="41" grpId="0"/>
      <p:bldP spid="46" grpId="0" animBg="1"/>
      <p:bldP spid="47" grpId="0" animBg="1"/>
      <p:bldP spid="48" grpId="0" animBg="1"/>
      <p:bldP spid="49"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A2C2"/>
        </a:solidFill>
        <a:effectLst/>
      </p:bgPr>
    </p:bg>
    <p:spTree>
      <p:nvGrpSpPr>
        <p:cNvPr id="1" name=""/>
        <p:cNvGrpSpPr/>
        <p:nvPr/>
      </p:nvGrpSpPr>
      <p:grpSpPr>
        <a:xfrm>
          <a:off x="0" y="0"/>
          <a:ext cx="0" cy="0"/>
          <a:chOff x="0" y="0"/>
          <a:chExt cx="0" cy="0"/>
        </a:xfrm>
      </p:grpSpPr>
      <p:pic>
        <p:nvPicPr>
          <p:cNvPr id="27650" name="图片 3"/>
          <p:cNvPicPr>
            <a:picLocks noChangeAspect="1"/>
          </p:cNvPicPr>
          <p:nvPr/>
        </p:nvPicPr>
        <p:blipFill>
          <a:blip r:embed="rId1"/>
          <a:stretch>
            <a:fillRect/>
          </a:stretch>
        </p:blipFill>
        <p:spPr>
          <a:xfrm>
            <a:off x="0" y="1412875"/>
            <a:ext cx="12196763" cy="4324350"/>
          </a:xfrm>
          <a:prstGeom prst="rect">
            <a:avLst/>
          </a:prstGeom>
          <a:noFill/>
          <a:ln w="9525">
            <a:noFill/>
          </a:ln>
        </p:spPr>
      </p:pic>
      <p:pic>
        <p:nvPicPr>
          <p:cNvPr id="27651" name="图片 2"/>
          <p:cNvPicPr>
            <a:picLocks noChangeAspect="1"/>
          </p:cNvPicPr>
          <p:nvPr/>
        </p:nvPicPr>
        <p:blipFill>
          <a:blip r:embed="rId2"/>
          <a:stretch>
            <a:fillRect/>
          </a:stretch>
        </p:blipFill>
        <p:spPr>
          <a:xfrm>
            <a:off x="0" y="1060450"/>
            <a:ext cx="3484563" cy="5027613"/>
          </a:xfrm>
          <a:prstGeom prst="rect">
            <a:avLst/>
          </a:prstGeom>
          <a:noFill/>
          <a:ln w="9525">
            <a:noFill/>
          </a:ln>
        </p:spPr>
      </p:pic>
      <p:sp>
        <p:nvSpPr>
          <p:cNvPr id="11" name="TextBox 19"/>
          <p:cNvSpPr txBox="1"/>
          <p:nvPr/>
        </p:nvSpPr>
        <p:spPr>
          <a:xfrm>
            <a:off x="3484563" y="2565400"/>
            <a:ext cx="8172450" cy="12001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请输入第二章标题</a:t>
            </a:r>
            <a:endParaRPr kumimoji="0" lang="zh-CN" altLang="en-US" sz="72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12" name="TextBox 28"/>
          <p:cNvSpPr txBox="1"/>
          <p:nvPr/>
        </p:nvSpPr>
        <p:spPr>
          <a:xfrm>
            <a:off x="677863" y="2089150"/>
            <a:ext cx="1663700" cy="29702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700" b="1" i="0" u="none" strike="noStrike" kern="0" cap="none" spc="0" normalizeH="0" baseline="0" noProof="0" dirty="0">
                <a:ln>
                  <a:noFill/>
                </a:ln>
                <a:solidFill>
                  <a:schemeClr val="accent2"/>
                </a:solidFill>
                <a:effectLst/>
                <a:uLnTx/>
                <a:uFillTx/>
                <a:latin typeface="+mn-ea"/>
                <a:ea typeface="+mn-ea"/>
                <a:cs typeface="+mn-cs"/>
              </a:rPr>
              <a:t>2</a:t>
            </a:r>
            <a:endParaRPr kumimoji="0" lang="zh-CN" altLang="en-US" sz="18700" b="1" i="0" u="none" strike="noStrike" kern="0" cap="none" spc="0" normalizeH="0" baseline="0" noProof="0" dirty="0">
              <a:ln>
                <a:noFill/>
              </a:ln>
              <a:solidFill>
                <a:schemeClr val="accent2"/>
              </a:solidFill>
              <a:effectLst/>
              <a:uLnTx/>
              <a:uFillTx/>
              <a:latin typeface="+mn-ea"/>
              <a:ea typeface="+mn-ea"/>
              <a:cs typeface="+mn-cs"/>
            </a:endParaRPr>
          </a:p>
        </p:txBody>
      </p:sp>
      <p:sp>
        <p:nvSpPr>
          <p:cNvPr id="13" name="矩形 12"/>
          <p:cNvSpPr/>
          <p:nvPr/>
        </p:nvSpPr>
        <p:spPr>
          <a:xfrm>
            <a:off x="3578225" y="3790950"/>
            <a:ext cx="6913563" cy="7080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accent2"/>
                </a:solidFill>
                <a:effectLst/>
                <a:uLnTx/>
                <a:uFillTx/>
                <a:latin typeface="+mj-ea"/>
                <a:ea typeface="+mj-ea"/>
                <a:cs typeface="+mn-cs"/>
              </a:rPr>
              <a:t>这里可以用一段简短的话描述出本章中心内容、章节导语、小节标题；如无必要也可以删除。</a:t>
            </a:r>
            <a:endParaRPr kumimoji="0" lang="zh-CN" altLang="en-US" sz="2000" b="0" i="0" u="none" strike="noStrike" kern="0" cap="none" spc="0" normalizeH="0" baseline="0" noProof="0" dirty="0">
              <a:ln>
                <a:noFill/>
              </a:ln>
              <a:solidFill>
                <a:schemeClr val="accent2"/>
              </a:solidFill>
              <a:effectLst/>
              <a:uLnTx/>
              <a:uFillTx/>
              <a:latin typeface="+mj-ea"/>
              <a:ea typeface="+mj-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29698"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grpSp>
        <p:nvGrpSpPr>
          <p:cNvPr id="4" name="Group 8"/>
          <p:cNvGrpSpPr/>
          <p:nvPr/>
        </p:nvGrpSpPr>
        <p:grpSpPr bwMode="auto">
          <a:xfrm>
            <a:off x="2038222" y="1369556"/>
            <a:ext cx="2374901" cy="1622426"/>
            <a:chOff x="0" y="0"/>
            <a:chExt cx="9801" cy="6692"/>
          </a:xfrm>
          <a:solidFill>
            <a:schemeClr val="tx1"/>
          </a:solidFill>
        </p:grpSpPr>
        <p:sp>
          <p:nvSpPr>
            <p:cNvPr id="6"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9" name="Group 12"/>
          <p:cNvGrpSpPr/>
          <p:nvPr/>
        </p:nvGrpSpPr>
        <p:grpSpPr bwMode="auto">
          <a:xfrm>
            <a:off x="7926407" y="1369556"/>
            <a:ext cx="2374899" cy="1622426"/>
            <a:chOff x="0" y="0"/>
            <a:chExt cx="9801" cy="6692"/>
          </a:xfrm>
          <a:solidFill>
            <a:schemeClr val="accent4"/>
          </a:solidFill>
        </p:grpSpPr>
        <p:sp>
          <p:nvSpPr>
            <p:cNvPr id="10"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1" i="0" u="none" strike="noStrike" kern="1200" cap="none" spc="0" normalizeH="0" baseline="0" noProof="0">
                <a:ln>
                  <a:noFill/>
                </a:ln>
                <a:solidFill>
                  <a:srgbClr val="F8F8F8"/>
                </a:solidFill>
                <a:effectLst/>
                <a:uLnTx/>
                <a:uFillTx/>
                <a:latin typeface="Arial" panose="020B0604020202020204" pitchFamily="34" charset="0"/>
                <a:ea typeface="微软雅黑" panose="020B0503020204020204" pitchFamily="34" charset="-122"/>
                <a:cs typeface="+mn-cs"/>
              </a:endParaRPr>
            </a:p>
          </p:txBody>
        </p:sp>
        <p:sp>
          <p:nvSpPr>
            <p:cNvPr id="11"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1" i="0" u="none" strike="noStrike" kern="1200" cap="none" spc="0" normalizeH="0" baseline="0" noProof="0">
                <a:ln>
                  <a:noFill/>
                </a:ln>
                <a:solidFill>
                  <a:srgbClr val="F8F8F8"/>
                </a:solidFill>
                <a:effectLst/>
                <a:uLnTx/>
                <a:uFillTx/>
                <a:latin typeface="Arial" panose="020B0604020202020204" pitchFamily="34" charset="0"/>
                <a:ea typeface="微软雅黑" panose="020B0503020204020204" pitchFamily="34" charset="-122"/>
                <a:cs typeface="+mn-cs"/>
              </a:endParaRPr>
            </a:p>
          </p:txBody>
        </p:sp>
        <p:sp>
          <p:nvSpPr>
            <p:cNvPr id="12"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1" i="0" u="none" strike="noStrike" kern="1200" cap="none" spc="0" normalizeH="0" baseline="0" noProof="0">
                <a:ln>
                  <a:noFill/>
                </a:ln>
                <a:solidFill>
                  <a:srgbClr val="F8F8F8"/>
                </a:solidFill>
                <a:effectLst/>
                <a:uLnTx/>
                <a:uFillTx/>
                <a:latin typeface="Arial" panose="020B0604020202020204" pitchFamily="34" charset="0"/>
                <a:ea typeface="微软雅黑" panose="020B0503020204020204" pitchFamily="34" charset="-122"/>
                <a:cs typeface="+mn-cs"/>
              </a:endParaRPr>
            </a:p>
          </p:txBody>
        </p:sp>
      </p:grpSp>
      <p:sp>
        <p:nvSpPr>
          <p:cNvPr id="13" name="Text Box 16"/>
          <p:cNvSpPr txBox="1">
            <a:spLocks noChangeArrowheads="1"/>
          </p:cNvSpPr>
          <p:nvPr/>
        </p:nvSpPr>
        <p:spPr bwMode="auto">
          <a:xfrm>
            <a:off x="1298575" y="3217863"/>
            <a:ext cx="3856038" cy="368300"/>
          </a:xfrm>
          <a:prstGeom prst="rect">
            <a:avLst/>
          </a:prstGeom>
          <a:solidFill>
            <a:schemeClr val="tx1"/>
          </a:solidFill>
          <a:ln w="3175" cap="flat" cmpd="sng">
            <a:noFill/>
            <a:bevel/>
          </a:ln>
        </p:spPr>
        <p:txBody>
          <a:bodyPr anchor="ctr"/>
          <a:lstStyle>
            <a:defPPr>
              <a:defRPr lang="zh-CN"/>
            </a:def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rgbClr val="F8F8F8"/>
                </a:solidFill>
                <a:effectLst/>
                <a:uLnTx/>
                <a:uFillTx/>
                <a:latin typeface="+mn-ea"/>
                <a:ea typeface="+mn-ea"/>
                <a:cs typeface="+mn-cs"/>
              </a:rPr>
              <a:t>某某团队</a:t>
            </a:r>
            <a:endParaRPr kumimoji="0" lang="zh-CN" altLang="en-US" sz="2000" b="1" i="0" u="none" strike="noStrike" kern="1200" cap="none" spc="0" normalizeH="0" baseline="0" noProof="0" dirty="0">
              <a:ln>
                <a:noFill/>
              </a:ln>
              <a:solidFill>
                <a:srgbClr val="F8F8F8"/>
              </a:solidFill>
              <a:effectLst/>
              <a:uLnTx/>
              <a:uFillTx/>
              <a:latin typeface="+mn-ea"/>
              <a:ea typeface="+mn-ea"/>
              <a:cs typeface="+mn-cs"/>
            </a:endParaRPr>
          </a:p>
        </p:txBody>
      </p:sp>
      <p:sp>
        <p:nvSpPr>
          <p:cNvPr id="14" name="Rectangle 17"/>
          <p:cNvSpPr>
            <a:spLocks noChangeArrowheads="1"/>
          </p:cNvSpPr>
          <p:nvPr/>
        </p:nvSpPr>
        <p:spPr bwMode="auto">
          <a:xfrm>
            <a:off x="1298575" y="3649663"/>
            <a:ext cx="3857625" cy="2659063"/>
          </a:xfrm>
          <a:prstGeom prst="rect">
            <a:avLst/>
          </a:prstGeom>
          <a:solidFill>
            <a:schemeClr val="accent2"/>
          </a:solidFill>
          <a:ln>
            <a:solidFill>
              <a:schemeClr val="accent1">
                <a:lumMod val="60000"/>
                <a:lumOff val="40000"/>
              </a:schemeClr>
            </a:solidFill>
          </a:ln>
          <a:effec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 name="Text Box 18"/>
          <p:cNvSpPr txBox="1">
            <a:spLocks noChangeArrowheads="1"/>
          </p:cNvSpPr>
          <p:nvPr/>
        </p:nvSpPr>
        <p:spPr bwMode="auto">
          <a:xfrm>
            <a:off x="7185025" y="3217863"/>
            <a:ext cx="3857625" cy="400050"/>
          </a:xfrm>
          <a:prstGeom prst="rect">
            <a:avLst/>
          </a:prstGeom>
          <a:solidFill>
            <a:schemeClr val="accent4"/>
          </a:solidFill>
          <a:ln w="3175" cap="flat" cmpd="sng">
            <a:noFill/>
            <a:bevel/>
          </a:ln>
        </p:spPr>
        <p:txBody>
          <a:bodyPr anchor="ctr"/>
          <a:lstStyle>
            <a:defPPr>
              <a:defRPr lang="zh-CN"/>
            </a:defPPr>
            <a:lvl1pPr algn="ctr">
              <a:defRPr sz="2000" b="1">
                <a:solidFill>
                  <a:srgbClr val="F8F8F8"/>
                </a:solidFill>
                <a:ea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rgbClr val="F8F8F8"/>
                </a:solidFill>
                <a:effectLst/>
                <a:uLnTx/>
                <a:uFillTx/>
                <a:latin typeface="Arial" panose="020B0604020202020204" pitchFamily="34" charset="0"/>
                <a:ea typeface="微软雅黑" panose="020B0503020204020204" pitchFamily="34" charset="-122"/>
                <a:cs typeface="+mn-cs"/>
              </a:rPr>
              <a:t>某某团队</a:t>
            </a:r>
            <a:endParaRPr kumimoji="0" lang="zh-CN" altLang="en-US" sz="2000" b="1" i="0" u="none" strike="noStrike" kern="1200" cap="none" spc="0" normalizeH="0" baseline="0" noProof="0" dirty="0">
              <a:ln>
                <a:noFill/>
              </a:ln>
              <a:solidFill>
                <a:srgbClr val="F8F8F8"/>
              </a:solidFill>
              <a:effectLst/>
              <a:uLnTx/>
              <a:uFillTx/>
              <a:latin typeface="Arial" panose="020B0604020202020204" pitchFamily="34" charset="0"/>
              <a:ea typeface="微软雅黑" panose="020B0503020204020204" pitchFamily="34" charset="-122"/>
              <a:cs typeface="+mn-cs"/>
            </a:endParaRPr>
          </a:p>
        </p:txBody>
      </p:sp>
      <p:sp>
        <p:nvSpPr>
          <p:cNvPr id="16" name="Rectangle 19"/>
          <p:cNvSpPr>
            <a:spLocks noChangeArrowheads="1"/>
          </p:cNvSpPr>
          <p:nvPr/>
        </p:nvSpPr>
        <p:spPr bwMode="auto">
          <a:xfrm>
            <a:off x="7185025" y="3649663"/>
            <a:ext cx="3857625" cy="2659063"/>
          </a:xfrm>
          <a:prstGeom prst="rect">
            <a:avLst/>
          </a:prstGeom>
          <a:solidFill>
            <a:schemeClr val="accent2"/>
          </a:solidFill>
          <a:ln>
            <a:solidFill>
              <a:schemeClr val="accent1">
                <a:lumMod val="60000"/>
                <a:lumOff val="40000"/>
              </a:schemeClr>
            </a:solidFill>
          </a:ln>
          <a:effec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 name="Text Box 20"/>
          <p:cNvSpPr txBox="1">
            <a:spLocks noChangeArrowheads="1"/>
          </p:cNvSpPr>
          <p:nvPr/>
        </p:nvSpPr>
        <p:spPr bwMode="auto">
          <a:xfrm>
            <a:off x="1606550" y="3770313"/>
            <a:ext cx="3282950" cy="150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8" name="Text Box 21"/>
          <p:cNvSpPr txBox="1">
            <a:spLocks noChangeArrowheads="1"/>
          </p:cNvSpPr>
          <p:nvPr/>
        </p:nvSpPr>
        <p:spPr bwMode="auto">
          <a:xfrm>
            <a:off x="7494588" y="3770313"/>
            <a:ext cx="3282950" cy="1508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grpSp>
        <p:nvGrpSpPr>
          <p:cNvPr id="19" name="Group 22"/>
          <p:cNvGrpSpPr/>
          <p:nvPr/>
        </p:nvGrpSpPr>
        <p:grpSpPr bwMode="auto">
          <a:xfrm>
            <a:off x="5681059" y="2861488"/>
            <a:ext cx="1111949" cy="1111948"/>
            <a:chOff x="0" y="0"/>
            <a:chExt cx="1700" cy="1700"/>
          </a:xfrm>
          <a:solidFill>
            <a:schemeClr val="bg2"/>
          </a:solidFill>
        </p:grpSpPr>
        <p:sp>
          <p:nvSpPr>
            <p:cNvPr id="2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numCol="1" fromWordArt="1">
              <a:prstTxWarp prst="textPlain">
                <a:avLst>
                  <a:gd name="adj" fmla="val 50000"/>
                </a:avLst>
              </a:prstTxWarp>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VS</a:t>
              </a:r>
              <a:endParaRPr kumimoji="0" lang="zh-CN" altLang="en-US" sz="32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childTnLst>
                          </p:cTn>
                        </p:par>
                        <p:par>
                          <p:cTn id="21" fill="hold">
                            <p:stCondLst>
                              <p:cond delay="1139"/>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par>
                                <p:cTn id="25" presetID="2" presetClass="entr" presetSubtype="1" fill="hold" grpId="0" nodeType="withEffect">
                                  <p:stCondLst>
                                    <p:cond delay="60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1639"/>
                            </p:stCondLst>
                            <p:childTnLst>
                              <p:par>
                                <p:cTn id="30" presetID="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par>
                          <p:cTn id="38" fill="hold">
                            <p:stCondLst>
                              <p:cond delay="2139"/>
                            </p:stCondLst>
                            <p:childTnLst>
                              <p:par>
                                <p:cTn id="39" presetID="22" presetClass="entr" presetSubtype="1"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up)">
                                      <p:cBhvr>
                                        <p:cTn id="41" dur="500"/>
                                        <p:tgtEl>
                                          <p:spTgt spid="16"/>
                                        </p:tgtEl>
                                      </p:cBhvr>
                                    </p:animEffect>
                                  </p:childTnLst>
                                </p:cTn>
                              </p:par>
                              <p:par>
                                <p:cTn id="42" presetID="2" presetClass="entr" presetSubtype="4" fill="hold" grpId="0" nodeType="withEffect">
                                  <p:stCondLst>
                                    <p:cond delay="6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par>
                          <p:cTn id="46" fill="hold">
                            <p:stCondLst>
                              <p:cond delay="2639"/>
                            </p:stCondLst>
                            <p:childTnLst>
                              <p:par>
                                <p:cTn id="47" presetID="51" presetClass="entr" presetSubtype="0"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92" decel="100000"/>
                                        <p:tgtEl>
                                          <p:spTgt spid="19"/>
                                        </p:tgtEl>
                                      </p:cBhvr>
                                    </p:animEffect>
                                    <p:animScale>
                                      <p:cBhvr>
                                        <p:cTn id="50" dur="192" decel="100000"/>
                                        <p:tgtEl>
                                          <p:spTgt spid="19"/>
                                        </p:tgtEl>
                                      </p:cBhvr>
                                      <p:from x="10000" y="10000"/>
                                      <p:to x="200000" y="450000"/>
                                    </p:animScale>
                                    <p:animScale>
                                      <p:cBhvr>
                                        <p:cTn id="51" dur="308" accel="100000" fill="hold">
                                          <p:stCondLst>
                                            <p:cond delay="192"/>
                                          </p:stCondLst>
                                        </p:cTn>
                                        <p:tgtEl>
                                          <p:spTgt spid="19"/>
                                        </p:tgtEl>
                                      </p:cBhvr>
                                      <p:from x="200000" y="450000"/>
                                      <p:to x="100000" y="100000"/>
                                    </p:animScale>
                                    <p:set>
                                      <p:cBhvr>
                                        <p:cTn id="52" dur="192" fill="hold"/>
                                        <p:tgtEl>
                                          <p:spTgt spid="19"/>
                                        </p:tgtEl>
                                        <p:attrNameLst>
                                          <p:attrName>ppt_x</p:attrName>
                                        </p:attrNameLst>
                                      </p:cBhvr>
                                      <p:to>
                                        <p:strVal val="(0.5)"/>
                                      </p:to>
                                    </p:set>
                                    <p:anim from="(0.5)" to="(#ppt_x)" calcmode="lin" valueType="num">
                                      <p:cBhvr>
                                        <p:cTn id="53" dur="308" accel="100000" fill="hold">
                                          <p:stCondLst>
                                            <p:cond delay="192"/>
                                          </p:stCondLst>
                                        </p:cTn>
                                        <p:tgtEl>
                                          <p:spTgt spid="19"/>
                                        </p:tgtEl>
                                        <p:attrNameLst>
                                          <p:attrName>ppt_x</p:attrName>
                                        </p:attrNameLst>
                                      </p:cBhvr>
                                    </p:anim>
                                    <p:set>
                                      <p:cBhvr>
                                        <p:cTn id="54" dur="192" fill="hold"/>
                                        <p:tgtEl>
                                          <p:spTgt spid="19"/>
                                        </p:tgtEl>
                                        <p:attrNameLst>
                                          <p:attrName>ppt_y</p:attrName>
                                        </p:attrNameLst>
                                      </p:cBhvr>
                                      <p:to>
                                        <p:strVal val="(#ppt_y+0.4)"/>
                                      </p:to>
                                    </p:set>
                                    <p:anim from="(#ppt_y+0.4)" to="(#ppt_y)" calcmode="lin" valueType="num">
                                      <p:cBhvr>
                                        <p:cTn id="55" dur="308" accel="100000" fill="hold">
                                          <p:stCondLst>
                                            <p:cond delay="192"/>
                                          </p:stCondLst>
                                        </p:cTn>
                                        <p:tgtEl>
                                          <p:spTgt spid="19"/>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3" grpId="0" bldLvl="0" animBg="1"/>
      <p:bldP spid="14" grpId="0" animBg="1"/>
      <p:bldP spid="15" grpId="0" bldLvl="0" animBg="1"/>
      <p:bldP spid="16" grpId="0" animBg="1"/>
      <p:bldP spid="17" grpId="0" bldLvl="0"/>
      <p:bldP spid="18" grpId="0"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31746"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Oval 6"/>
          <p:cNvSpPr>
            <a:spLocks noChangeArrowheads="1"/>
          </p:cNvSpPr>
          <p:nvPr/>
        </p:nvSpPr>
        <p:spPr bwMode="auto">
          <a:xfrm>
            <a:off x="2814638" y="1450975"/>
            <a:ext cx="4257675" cy="4256088"/>
          </a:xfrm>
          <a:prstGeom prst="ellipse">
            <a:avLst/>
          </a:prstGeom>
          <a:noFill/>
          <a:ln w="11" cap="flat">
            <a:solidFill>
              <a:schemeClr val="accent1">
                <a:lumMod val="75000"/>
              </a:schemeClr>
            </a:solidFill>
            <a:prstDash val="dash"/>
            <a:miter lim="800000"/>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6" name="Oval 7"/>
          <p:cNvSpPr>
            <a:spLocks noChangeArrowheads="1"/>
          </p:cNvSpPr>
          <p:nvPr/>
        </p:nvSpPr>
        <p:spPr bwMode="auto">
          <a:xfrm>
            <a:off x="4975225" y="1450975"/>
            <a:ext cx="4257675" cy="4256088"/>
          </a:xfrm>
          <a:prstGeom prst="ellipse">
            <a:avLst/>
          </a:prstGeom>
          <a:noFill/>
          <a:ln w="11" cap="flat">
            <a:solidFill>
              <a:schemeClr val="accent1">
                <a:lumMod val="75000"/>
              </a:schemeClr>
            </a:solidFill>
            <a:prstDash val="dash"/>
            <a:miter lim="800000"/>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7" name="Line 16"/>
          <p:cNvSpPr/>
          <p:nvPr/>
        </p:nvSpPr>
        <p:spPr>
          <a:xfrm>
            <a:off x="3808413" y="2487613"/>
            <a:ext cx="750887" cy="431800"/>
          </a:xfrm>
          <a:prstGeom prst="line">
            <a:avLst/>
          </a:prstGeom>
          <a:ln w="19050" cap="flat" cmpd="sng">
            <a:solidFill>
              <a:schemeClr val="accent1"/>
            </a:solidFill>
            <a:prstDash val="solid"/>
            <a:miter/>
            <a:headEnd type="none" w="med" len="med"/>
            <a:tailEnd type="triangl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8" name="Line 17"/>
          <p:cNvSpPr/>
          <p:nvPr/>
        </p:nvSpPr>
        <p:spPr>
          <a:xfrm flipV="1">
            <a:off x="3852863" y="4264025"/>
            <a:ext cx="749300" cy="430213"/>
          </a:xfrm>
          <a:prstGeom prst="line">
            <a:avLst/>
          </a:prstGeom>
          <a:ln w="19050" cap="flat" cmpd="sng">
            <a:solidFill>
              <a:schemeClr val="accent1"/>
            </a:solidFill>
            <a:prstDash val="solid"/>
            <a:miter/>
            <a:headEnd type="none" w="med" len="med"/>
            <a:tailEnd type="triangl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9" name="Line 18"/>
          <p:cNvSpPr/>
          <p:nvPr/>
        </p:nvSpPr>
        <p:spPr>
          <a:xfrm>
            <a:off x="3251200" y="3611563"/>
            <a:ext cx="996950" cy="0"/>
          </a:xfrm>
          <a:prstGeom prst="line">
            <a:avLst/>
          </a:prstGeom>
          <a:ln w="19050" cap="flat" cmpd="sng">
            <a:solidFill>
              <a:schemeClr val="accent1"/>
            </a:solidFill>
            <a:prstDash val="solid"/>
            <a:miter/>
            <a:headEnd type="none" w="med" len="med"/>
            <a:tailEnd type="triangl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0" name="Line 19"/>
          <p:cNvSpPr/>
          <p:nvPr/>
        </p:nvSpPr>
        <p:spPr>
          <a:xfrm flipH="1">
            <a:off x="7494588" y="2487613"/>
            <a:ext cx="750887" cy="431800"/>
          </a:xfrm>
          <a:prstGeom prst="line">
            <a:avLst/>
          </a:prstGeom>
          <a:ln w="19050" cap="flat" cmpd="sng">
            <a:solidFill>
              <a:schemeClr val="accent1"/>
            </a:solidFill>
            <a:prstDash val="solid"/>
            <a:miter/>
            <a:headEnd type="none" w="med" len="med"/>
            <a:tailEnd type="triangl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1" name="Line 20"/>
          <p:cNvSpPr/>
          <p:nvPr/>
        </p:nvSpPr>
        <p:spPr>
          <a:xfrm flipH="1" flipV="1">
            <a:off x="7451725" y="4264025"/>
            <a:ext cx="750888" cy="430213"/>
          </a:xfrm>
          <a:prstGeom prst="line">
            <a:avLst/>
          </a:prstGeom>
          <a:ln w="19050" cap="flat" cmpd="sng">
            <a:solidFill>
              <a:schemeClr val="accent1"/>
            </a:solidFill>
            <a:prstDash val="solid"/>
            <a:miter/>
            <a:headEnd type="none" w="med" len="med"/>
            <a:tailEnd type="triangl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2" name="Line 21"/>
          <p:cNvSpPr/>
          <p:nvPr/>
        </p:nvSpPr>
        <p:spPr>
          <a:xfrm flipH="1">
            <a:off x="7805738" y="3611563"/>
            <a:ext cx="998537" cy="0"/>
          </a:xfrm>
          <a:prstGeom prst="line">
            <a:avLst/>
          </a:prstGeom>
          <a:ln w="19050" cap="flat" cmpd="sng">
            <a:solidFill>
              <a:schemeClr val="accent1"/>
            </a:solidFill>
            <a:prstDash val="solid"/>
            <a:miter/>
            <a:headEnd type="none" w="med" len="med"/>
            <a:tailEnd type="triangl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3" name="TextBox 11"/>
          <p:cNvSpPr txBox="1"/>
          <p:nvPr/>
        </p:nvSpPr>
        <p:spPr>
          <a:xfrm>
            <a:off x="371475" y="1790700"/>
            <a:ext cx="2303463" cy="58420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4" name="TextBox 12"/>
          <p:cNvSpPr txBox="1"/>
          <p:nvPr/>
        </p:nvSpPr>
        <p:spPr>
          <a:xfrm>
            <a:off x="371475" y="3263900"/>
            <a:ext cx="1784350" cy="83185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5" name="TextBox 13"/>
          <p:cNvSpPr txBox="1"/>
          <p:nvPr/>
        </p:nvSpPr>
        <p:spPr>
          <a:xfrm>
            <a:off x="371475" y="4819650"/>
            <a:ext cx="2303463" cy="58420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6" name="TextBox 14"/>
          <p:cNvSpPr txBox="1"/>
          <p:nvPr/>
        </p:nvSpPr>
        <p:spPr>
          <a:xfrm>
            <a:off x="9474200" y="1790700"/>
            <a:ext cx="2303463" cy="58420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7" name="TextBox 15"/>
          <p:cNvSpPr txBox="1"/>
          <p:nvPr/>
        </p:nvSpPr>
        <p:spPr>
          <a:xfrm>
            <a:off x="9993313" y="3263900"/>
            <a:ext cx="1784350" cy="83185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8" name="TextBox 16"/>
          <p:cNvSpPr txBox="1"/>
          <p:nvPr/>
        </p:nvSpPr>
        <p:spPr>
          <a:xfrm>
            <a:off x="9474200" y="4819650"/>
            <a:ext cx="2303463" cy="584200"/>
          </a:xfrm>
          <a:prstGeom prst="rect">
            <a:avLst/>
          </a:prstGeom>
          <a:noFill/>
        </p:spPr>
        <p:txBody>
          <a:bodyPr>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grpSp>
        <p:nvGrpSpPr>
          <p:cNvPr id="19" name="组合 18"/>
          <p:cNvGrpSpPr/>
          <p:nvPr/>
        </p:nvGrpSpPr>
        <p:grpSpPr>
          <a:xfrm>
            <a:off x="2792413" y="1644650"/>
            <a:ext cx="1038225" cy="1038225"/>
            <a:chOff x="2701926" y="1544638"/>
            <a:chExt cx="1038225" cy="1038225"/>
          </a:xfrm>
        </p:grpSpPr>
        <p:sp>
          <p:nvSpPr>
            <p:cNvPr id="20" name="Oval 10"/>
            <p:cNvSpPr>
              <a:spLocks noChangeArrowheads="1"/>
            </p:cNvSpPr>
            <p:nvPr/>
          </p:nvSpPr>
          <p:spPr bwMode="auto">
            <a:xfrm>
              <a:off x="2701926" y="1544638"/>
              <a:ext cx="1038225" cy="103822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1" name="TextBox 19"/>
            <p:cNvSpPr txBox="1"/>
            <p:nvPr/>
          </p:nvSpPr>
          <p:spPr>
            <a:xfrm>
              <a:off x="2814638" y="1709738"/>
              <a:ext cx="812800" cy="70802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22" name="组合 21"/>
          <p:cNvGrpSpPr/>
          <p:nvPr/>
        </p:nvGrpSpPr>
        <p:grpSpPr>
          <a:xfrm>
            <a:off x="2155825" y="3070225"/>
            <a:ext cx="1038225" cy="1038225"/>
            <a:chOff x="2065338" y="2970213"/>
            <a:chExt cx="1038225" cy="1038225"/>
          </a:xfrm>
        </p:grpSpPr>
        <p:sp>
          <p:nvSpPr>
            <p:cNvPr id="23" name="Oval 12"/>
            <p:cNvSpPr>
              <a:spLocks noChangeArrowheads="1"/>
            </p:cNvSpPr>
            <p:nvPr/>
          </p:nvSpPr>
          <p:spPr bwMode="auto">
            <a:xfrm>
              <a:off x="2065338" y="2970213"/>
              <a:ext cx="1038225" cy="103822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4" name="TextBox 22"/>
            <p:cNvSpPr txBox="1"/>
            <p:nvPr/>
          </p:nvSpPr>
          <p:spPr>
            <a:xfrm>
              <a:off x="2146301" y="3128963"/>
              <a:ext cx="812800" cy="70802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25" name="组合 24"/>
          <p:cNvGrpSpPr/>
          <p:nvPr/>
        </p:nvGrpSpPr>
        <p:grpSpPr>
          <a:xfrm>
            <a:off x="2792413" y="4462463"/>
            <a:ext cx="1038225" cy="1039812"/>
            <a:chOff x="2701926" y="4362450"/>
            <a:chExt cx="1038225" cy="1039812"/>
          </a:xfrm>
        </p:grpSpPr>
        <p:sp>
          <p:nvSpPr>
            <p:cNvPr id="26" name="Oval 11"/>
            <p:cNvSpPr>
              <a:spLocks noChangeArrowheads="1"/>
            </p:cNvSpPr>
            <p:nvPr/>
          </p:nvSpPr>
          <p:spPr bwMode="auto">
            <a:xfrm>
              <a:off x="2701926" y="4362450"/>
              <a:ext cx="1038225" cy="1039812"/>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7" name="TextBox 25"/>
            <p:cNvSpPr txBox="1"/>
            <p:nvPr/>
          </p:nvSpPr>
          <p:spPr>
            <a:xfrm>
              <a:off x="2828926" y="4535487"/>
              <a:ext cx="811212" cy="70802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28" name="组合 27"/>
          <p:cNvGrpSpPr/>
          <p:nvPr/>
        </p:nvGrpSpPr>
        <p:grpSpPr>
          <a:xfrm>
            <a:off x="8239125" y="4462463"/>
            <a:ext cx="1038225" cy="1039812"/>
            <a:chOff x="8148638" y="4362450"/>
            <a:chExt cx="1038225" cy="1039812"/>
          </a:xfrm>
        </p:grpSpPr>
        <p:sp>
          <p:nvSpPr>
            <p:cNvPr id="31771" name="Oval 14"/>
            <p:cNvSpPr/>
            <p:nvPr/>
          </p:nvSpPr>
          <p:spPr>
            <a:xfrm>
              <a:off x="8148638" y="4362450"/>
              <a:ext cx="1038225" cy="1039812"/>
            </a:xfrm>
            <a:prstGeom prst="ellipse">
              <a:avLst/>
            </a:prstGeom>
            <a:solidFill>
              <a:schemeClr val="tx1"/>
            </a:solid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0" name="TextBox 28"/>
            <p:cNvSpPr txBox="1"/>
            <p:nvPr/>
          </p:nvSpPr>
          <p:spPr>
            <a:xfrm>
              <a:off x="8274051" y="4535487"/>
              <a:ext cx="812800" cy="70802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31" name="组合 30"/>
          <p:cNvGrpSpPr/>
          <p:nvPr/>
        </p:nvGrpSpPr>
        <p:grpSpPr>
          <a:xfrm>
            <a:off x="8875713" y="3070225"/>
            <a:ext cx="1038225" cy="1038225"/>
            <a:chOff x="8785226" y="2970213"/>
            <a:chExt cx="1038225" cy="1038225"/>
          </a:xfrm>
        </p:grpSpPr>
        <p:sp>
          <p:nvSpPr>
            <p:cNvPr id="31774" name="Oval 15"/>
            <p:cNvSpPr/>
            <p:nvPr/>
          </p:nvSpPr>
          <p:spPr>
            <a:xfrm>
              <a:off x="8785226" y="2970213"/>
              <a:ext cx="1038225" cy="1038225"/>
            </a:xfrm>
            <a:prstGeom prst="ellipse">
              <a:avLst/>
            </a:prstGeom>
            <a:solidFill>
              <a:schemeClr val="tx1"/>
            </a:solid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3" name="TextBox 33"/>
            <p:cNvSpPr txBox="1"/>
            <p:nvPr/>
          </p:nvSpPr>
          <p:spPr>
            <a:xfrm>
              <a:off x="8901113" y="3128963"/>
              <a:ext cx="812800" cy="70802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34" name="组合 33"/>
          <p:cNvGrpSpPr/>
          <p:nvPr/>
        </p:nvGrpSpPr>
        <p:grpSpPr>
          <a:xfrm>
            <a:off x="8239125" y="1644650"/>
            <a:ext cx="1038225" cy="1038225"/>
            <a:chOff x="8148638" y="1544638"/>
            <a:chExt cx="1038225" cy="1038225"/>
          </a:xfrm>
        </p:grpSpPr>
        <p:sp>
          <p:nvSpPr>
            <p:cNvPr id="31777" name="Oval 13"/>
            <p:cNvSpPr/>
            <p:nvPr/>
          </p:nvSpPr>
          <p:spPr>
            <a:xfrm>
              <a:off x="8148638" y="1544638"/>
              <a:ext cx="1038225" cy="1038225"/>
            </a:xfrm>
            <a:prstGeom prst="ellipse">
              <a:avLst/>
            </a:prstGeom>
            <a:solidFill>
              <a:schemeClr val="tx1"/>
            </a:solid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36" name="TextBox 36"/>
            <p:cNvSpPr txBox="1"/>
            <p:nvPr/>
          </p:nvSpPr>
          <p:spPr>
            <a:xfrm>
              <a:off x="8259763" y="1695451"/>
              <a:ext cx="812800" cy="708025"/>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sp>
        <p:nvSpPr>
          <p:cNvPr id="37" name="Oval 8"/>
          <p:cNvSpPr/>
          <p:nvPr/>
        </p:nvSpPr>
        <p:spPr>
          <a:xfrm>
            <a:off x="4662488" y="2141538"/>
            <a:ext cx="2722562" cy="2722562"/>
          </a:xfrm>
          <a:prstGeom prst="ellipse">
            <a:avLst/>
          </a:prstGeom>
          <a:solidFill>
            <a:srgbClr val="DFDFE1"/>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8" name="Oval 9"/>
          <p:cNvSpPr/>
          <p:nvPr/>
        </p:nvSpPr>
        <p:spPr>
          <a:xfrm>
            <a:off x="5008563" y="2487613"/>
            <a:ext cx="2030412" cy="2032000"/>
          </a:xfrm>
          <a:prstGeom prst="ellipse">
            <a:avLst/>
          </a:prstGeom>
          <a:solidFill>
            <a:schemeClr val="bg2"/>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39" name="TextBox 39"/>
          <p:cNvSpPr txBox="1"/>
          <p:nvPr/>
        </p:nvSpPr>
        <p:spPr>
          <a:xfrm>
            <a:off x="5275263" y="3070225"/>
            <a:ext cx="1498600" cy="954088"/>
          </a:xfrm>
          <a:prstGeom prst="rect">
            <a:avLst/>
          </a:prstGeom>
          <a:noFill/>
        </p:spPr>
        <p:txBody>
          <a:bodyPr>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800" b="1" i="0" u="none" strike="noStrike" kern="1200" cap="none" spc="0" normalizeH="0" baseline="0" noProof="0" dirty="0">
              <a:ln>
                <a:noFill/>
              </a:ln>
              <a:solidFill>
                <a:schemeClr val="accent2"/>
              </a:solidFill>
              <a:effectLst/>
              <a:uLnTx/>
              <a:uFillTx/>
              <a:latin typeface="+mn-ea"/>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53" presetClass="entr" presetSubtype="16"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500" fill="hold"/>
                                        <p:tgtEl>
                                          <p:spTgt spid="39"/>
                                        </p:tgtEl>
                                        <p:attrNameLst>
                                          <p:attrName>ppt_w</p:attrName>
                                        </p:attrNameLst>
                                      </p:cBhvr>
                                      <p:tavLst>
                                        <p:tav tm="0">
                                          <p:val>
                                            <p:fltVal val="0"/>
                                          </p:val>
                                        </p:tav>
                                        <p:tav tm="100000">
                                          <p:val>
                                            <p:strVal val="#ppt_w"/>
                                          </p:val>
                                        </p:tav>
                                      </p:tavLst>
                                    </p:anim>
                                    <p:anim calcmode="lin" valueType="num">
                                      <p:cBhvr>
                                        <p:cTn id="26" dur="500" fill="hold"/>
                                        <p:tgtEl>
                                          <p:spTgt spid="39"/>
                                        </p:tgtEl>
                                        <p:attrNameLst>
                                          <p:attrName>ppt_h</p:attrName>
                                        </p:attrNameLst>
                                      </p:cBhvr>
                                      <p:tavLst>
                                        <p:tav tm="0">
                                          <p:val>
                                            <p:fltVal val="0"/>
                                          </p:val>
                                        </p:tav>
                                        <p:tav tm="100000">
                                          <p:val>
                                            <p:strVal val="#ppt_h"/>
                                          </p:val>
                                        </p:tav>
                                      </p:tavLst>
                                    </p:anim>
                                    <p:animEffect transition="in" filter="fade">
                                      <p:cBhvr>
                                        <p:cTn id="27" dur="500"/>
                                        <p:tgtEl>
                                          <p:spTgt spid="39"/>
                                        </p:tgtEl>
                                      </p:cBhvr>
                                    </p:animEffect>
                                  </p:childTnLst>
                                </p:cTn>
                              </p:par>
                            </p:childTnLst>
                          </p:cTn>
                        </p:par>
                        <p:par>
                          <p:cTn id="28" fill="hold">
                            <p:stCondLst>
                              <p:cond delay="1139"/>
                            </p:stCondLst>
                            <p:childTnLst>
                              <p:par>
                                <p:cTn id="29" presetID="21" presetClass="entr" presetSubtype="1"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heel(1)">
                                      <p:cBhvr>
                                        <p:cTn id="31" dur="1000"/>
                                        <p:tgtEl>
                                          <p:spTgt spid="6"/>
                                        </p:tgtEl>
                                      </p:cBhvr>
                                    </p:animEffect>
                                  </p:childTnLst>
                                </p:cTn>
                              </p:par>
                            </p:childTnLst>
                          </p:cTn>
                        </p:par>
                        <p:par>
                          <p:cTn id="32" fill="hold">
                            <p:stCondLst>
                              <p:cond delay="2139"/>
                            </p:stCondLst>
                            <p:childTnLst>
                              <p:par>
                                <p:cTn id="33" presetID="1" presetClass="entr" presetSubtype="0"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63" presetClass="path" presetSubtype="0" accel="50000" decel="50000" fill="hold" nodeType="withEffect">
                                  <p:stCondLst>
                                    <p:cond delay="0"/>
                                  </p:stCondLst>
                                  <p:childTnLst>
                                    <p:animMotion origin="layout" path="M -2.51366E-6 2.45143E-6 L -0.2165 0.20768 " pathEditMode="relative" rAng="0" ptsTypes="AA">
                                      <p:cBhvr>
                                        <p:cTn id="36" dur="500" spd="-100000" fill="hold"/>
                                        <p:tgtEl>
                                          <p:spTgt spid="34"/>
                                        </p:tgtEl>
                                        <p:attrNameLst>
                                          <p:attrName>ppt_x</p:attrName>
                                          <p:attrName>ppt_y</p:attrName>
                                        </p:attrNameLst>
                                      </p:cBhvr>
                                      <p:rCtr x="-10800" y="10400"/>
                                    </p:animMotion>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63" presetClass="path" presetSubtype="0" accel="50000" decel="50000" fill="hold" nodeType="withEffect">
                                  <p:stCondLst>
                                    <p:cond delay="0"/>
                                  </p:stCondLst>
                                  <p:childTnLst>
                                    <p:animMotion origin="layout" path="M 4.70466E-6 4.37558E-6 L -0.26868 4.37558E-6 " pathEditMode="relative" rAng="0" ptsTypes="AA">
                                      <p:cBhvr>
                                        <p:cTn id="40" dur="500" spd="-100000" fill="hold"/>
                                        <p:tgtEl>
                                          <p:spTgt spid="31"/>
                                        </p:tgtEl>
                                        <p:attrNameLst>
                                          <p:attrName>ppt_x</p:attrName>
                                          <p:attrName>ppt_y</p:attrName>
                                        </p:attrNameLst>
                                      </p:cBhvr>
                                      <p:rCtr x="-13400" y="0"/>
                                    </p:animMotion>
                                  </p:childTnLst>
                                </p:cTn>
                              </p:par>
                              <p:par>
                                <p:cTn id="41" presetID="1"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par>
                                <p:cTn id="43" presetID="63" presetClass="path" presetSubtype="0" accel="50000" decel="50000" fill="hold" nodeType="withEffect">
                                  <p:stCondLst>
                                    <p:cond delay="0"/>
                                  </p:stCondLst>
                                  <p:childTnLst>
                                    <p:animMotion origin="layout" path="M -2.51366E-6 2.91397E-6 L -0.2165 -0.20282 " pathEditMode="relative" rAng="0" ptsTypes="AA">
                                      <p:cBhvr>
                                        <p:cTn id="44" dur="500" spd="-100000" fill="hold"/>
                                        <p:tgtEl>
                                          <p:spTgt spid="28"/>
                                        </p:tgtEl>
                                        <p:attrNameLst>
                                          <p:attrName>ppt_x</p:attrName>
                                          <p:attrName>ppt_y</p:attrName>
                                        </p:attrNameLst>
                                      </p:cBhvr>
                                      <p:rCtr x="-10800" y="-10200"/>
                                    </p:animMotion>
                                  </p:childTnLst>
                                </p:cTn>
                              </p:par>
                            </p:childTnLst>
                          </p:cTn>
                        </p:par>
                        <p:par>
                          <p:cTn id="45" fill="hold">
                            <p:stCondLst>
                              <p:cond delay="2139"/>
                            </p:stCondLst>
                            <p:childTnLst>
                              <p:par>
                                <p:cTn id="46" presetID="2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par>
                                <p:cTn id="49" presetID="22" presetClass="entr" presetSubtype="2" fill="hold"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right)">
                                      <p:cBhvr>
                                        <p:cTn id="51" dur="500"/>
                                        <p:tgtEl>
                                          <p:spTgt spid="12"/>
                                        </p:tgtEl>
                                      </p:cBhvr>
                                    </p:animEffect>
                                  </p:childTnLst>
                                </p:cTn>
                              </p:par>
                              <p:par>
                                <p:cTn id="52" presetID="22" presetClass="entr" presetSubtype="2"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right)">
                                      <p:cBhvr>
                                        <p:cTn id="54" dur="500"/>
                                        <p:tgtEl>
                                          <p:spTgt spid="11"/>
                                        </p:tgtEl>
                                      </p:cBhvr>
                                    </p:animEffect>
                                  </p:childTnLst>
                                </p:cTn>
                              </p:par>
                            </p:childTnLst>
                          </p:cTn>
                        </p:par>
                        <p:par>
                          <p:cTn id="55" fill="hold">
                            <p:stCondLst>
                              <p:cond delay="2639"/>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left)">
                                      <p:cBhvr>
                                        <p:cTn id="61" dur="500"/>
                                        <p:tgtEl>
                                          <p:spTgt spid="1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500"/>
                                        <p:tgtEl>
                                          <p:spTgt spid="18"/>
                                        </p:tgtEl>
                                      </p:cBhvr>
                                    </p:animEffect>
                                  </p:childTnLst>
                                </p:cTn>
                              </p:par>
                            </p:childTnLst>
                          </p:cTn>
                        </p:par>
                        <p:par>
                          <p:cTn id="65" fill="hold">
                            <p:stCondLst>
                              <p:cond delay="3139"/>
                            </p:stCondLst>
                            <p:childTnLst>
                              <p:par>
                                <p:cTn id="66" presetID="21" presetClass="entr" presetSubtype="1"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wheel(1)">
                                      <p:cBhvr>
                                        <p:cTn id="68" dur="1000"/>
                                        <p:tgtEl>
                                          <p:spTgt spid="4"/>
                                        </p:tgtEl>
                                      </p:cBhvr>
                                    </p:animEffect>
                                  </p:childTnLst>
                                </p:cTn>
                              </p:par>
                            </p:childTnLst>
                          </p:cTn>
                        </p:par>
                        <p:par>
                          <p:cTn id="69" fill="hold">
                            <p:stCondLst>
                              <p:cond delay="4139"/>
                            </p:stCondLst>
                            <p:childTnLst>
                              <p:par>
                                <p:cTn id="70" presetID="1" presetClass="entr" presetSubtype="0" fill="hold" nodeType="afterEffect">
                                  <p:stCondLst>
                                    <p:cond delay="0"/>
                                  </p:stCondLst>
                                  <p:childTnLst>
                                    <p:set>
                                      <p:cBhvr>
                                        <p:cTn id="71" dur="1" fill="hold">
                                          <p:stCondLst>
                                            <p:cond delay="0"/>
                                          </p:stCondLst>
                                        </p:cTn>
                                        <p:tgtEl>
                                          <p:spTgt spid="19"/>
                                        </p:tgtEl>
                                        <p:attrNameLst>
                                          <p:attrName>style.visibility</p:attrName>
                                        </p:attrNameLst>
                                      </p:cBhvr>
                                      <p:to>
                                        <p:strVal val="visible"/>
                                      </p:to>
                                    </p:set>
                                  </p:childTnLst>
                                </p:cTn>
                              </p:par>
                              <p:par>
                                <p:cTn id="72" presetID="63" presetClass="path" presetSubtype="0" accel="50000" decel="50000" fill="hold" nodeType="withEffect">
                                  <p:stCondLst>
                                    <p:cond delay="0"/>
                                  </p:stCondLst>
                                  <p:childTnLst>
                                    <p:animMotion origin="layout" path="M 3.5311E-6 2.45143E-6 L 0.22989 0.20768 " pathEditMode="relative" rAng="0" ptsTypes="AA">
                                      <p:cBhvr>
                                        <p:cTn id="73" dur="500" spd="-100000" fill="hold"/>
                                        <p:tgtEl>
                                          <p:spTgt spid="19"/>
                                        </p:tgtEl>
                                        <p:attrNameLst>
                                          <p:attrName>ppt_x</p:attrName>
                                          <p:attrName>ppt_y</p:attrName>
                                        </p:attrNameLst>
                                      </p:cBhvr>
                                      <p:rCtr x="11500" y="10400"/>
                                    </p:animMotion>
                                  </p:childTnLst>
                                </p:cTn>
                              </p:par>
                              <p:par>
                                <p:cTn id="74" presetID="1" presetClass="entr" presetSubtype="0" fill="hold" nodeType="withEffect">
                                  <p:stCondLst>
                                    <p:cond delay="0"/>
                                  </p:stCondLst>
                                  <p:childTnLst>
                                    <p:set>
                                      <p:cBhvr>
                                        <p:cTn id="75" dur="1" fill="hold">
                                          <p:stCondLst>
                                            <p:cond delay="0"/>
                                          </p:stCondLst>
                                        </p:cTn>
                                        <p:tgtEl>
                                          <p:spTgt spid="22"/>
                                        </p:tgtEl>
                                        <p:attrNameLst>
                                          <p:attrName>style.visibility</p:attrName>
                                        </p:attrNameLst>
                                      </p:cBhvr>
                                      <p:to>
                                        <p:strVal val="visible"/>
                                      </p:to>
                                    </p:set>
                                  </p:childTnLst>
                                </p:cTn>
                              </p:par>
                              <p:par>
                                <p:cTn id="76" presetID="63" presetClass="path" presetSubtype="0" accel="50000" decel="50000" fill="hold" nodeType="withEffect">
                                  <p:stCondLst>
                                    <p:cond delay="0"/>
                                  </p:stCondLst>
                                  <p:childTnLst>
                                    <p:animMotion origin="layout" path="M -3.68722E-6 4.37558E-6 L 0.28207 4.37558E-6 " pathEditMode="relative" rAng="0" ptsTypes="AA">
                                      <p:cBhvr>
                                        <p:cTn id="77" dur="500" spd="-100000" fill="hold"/>
                                        <p:tgtEl>
                                          <p:spTgt spid="22"/>
                                        </p:tgtEl>
                                        <p:attrNameLst>
                                          <p:attrName>ppt_x</p:attrName>
                                          <p:attrName>ppt_y</p:attrName>
                                        </p:attrNameLst>
                                      </p:cBhvr>
                                      <p:rCtr x="14100" y="0"/>
                                    </p:animMotion>
                                  </p:childTnLst>
                                </p:cTn>
                              </p:par>
                              <p:par>
                                <p:cTn id="78" presetID="1" presetClass="entr" presetSubtype="0" fill="hold" nodeType="withEffect">
                                  <p:stCondLst>
                                    <p:cond delay="0"/>
                                  </p:stCondLst>
                                  <p:childTnLst>
                                    <p:set>
                                      <p:cBhvr>
                                        <p:cTn id="79" dur="1" fill="hold">
                                          <p:stCondLst>
                                            <p:cond delay="0"/>
                                          </p:stCondLst>
                                        </p:cTn>
                                        <p:tgtEl>
                                          <p:spTgt spid="25"/>
                                        </p:tgtEl>
                                        <p:attrNameLst>
                                          <p:attrName>style.visibility</p:attrName>
                                        </p:attrNameLst>
                                      </p:cBhvr>
                                      <p:to>
                                        <p:strVal val="visible"/>
                                      </p:to>
                                    </p:set>
                                  </p:childTnLst>
                                </p:cTn>
                              </p:par>
                              <p:par>
                                <p:cTn id="80" presetID="63" presetClass="path" presetSubtype="0" accel="50000" decel="50000" fill="hold" nodeType="withEffect">
                                  <p:stCondLst>
                                    <p:cond delay="0"/>
                                  </p:stCondLst>
                                  <p:childTnLst>
                                    <p:animMotion origin="layout" path="M 3.5311E-6 2.91397E-6 L 0.22989 -0.20282 " pathEditMode="relative" rAng="0" ptsTypes="AA">
                                      <p:cBhvr>
                                        <p:cTn id="81" dur="500" spd="-100000" fill="hold"/>
                                        <p:tgtEl>
                                          <p:spTgt spid="25"/>
                                        </p:tgtEl>
                                        <p:attrNameLst>
                                          <p:attrName>ppt_x</p:attrName>
                                          <p:attrName>ppt_y</p:attrName>
                                        </p:attrNameLst>
                                      </p:cBhvr>
                                      <p:rCtr x="11500" y="-10200"/>
                                    </p:animMotion>
                                  </p:childTnLst>
                                </p:cTn>
                              </p:par>
                            </p:childTnLst>
                          </p:cTn>
                        </p:par>
                        <p:par>
                          <p:cTn id="82" fill="hold">
                            <p:stCondLst>
                              <p:cond delay="4139"/>
                            </p:stCondLst>
                            <p:childTnLst>
                              <p:par>
                                <p:cTn id="83" presetID="22" presetClass="entr" presetSubtype="8" fill="hold" nodeType="afterEffect">
                                  <p:stCondLst>
                                    <p:cond delay="0"/>
                                  </p:stCondLst>
                                  <p:childTnLst>
                                    <p:set>
                                      <p:cBhvr>
                                        <p:cTn id="84" dur="1" fill="hold">
                                          <p:stCondLst>
                                            <p:cond delay="0"/>
                                          </p:stCondLst>
                                        </p:cTn>
                                        <p:tgtEl>
                                          <p:spTgt spid="7"/>
                                        </p:tgtEl>
                                        <p:attrNameLst>
                                          <p:attrName>style.visibility</p:attrName>
                                        </p:attrNameLst>
                                      </p:cBhvr>
                                      <p:to>
                                        <p:strVal val="visible"/>
                                      </p:to>
                                    </p:set>
                                    <p:animEffect transition="in" filter="wipe(left)">
                                      <p:cBhvr>
                                        <p:cTn id="85" dur="500"/>
                                        <p:tgtEl>
                                          <p:spTgt spid="7"/>
                                        </p:tgtEl>
                                      </p:cBhvr>
                                    </p:animEffect>
                                  </p:childTnLst>
                                </p:cTn>
                              </p:par>
                              <p:par>
                                <p:cTn id="86" presetID="22" presetClass="entr" presetSubtype="8" fill="hold" nodeType="with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wipe(left)">
                                      <p:cBhvr>
                                        <p:cTn id="88" dur="500"/>
                                        <p:tgtEl>
                                          <p:spTgt spid="8"/>
                                        </p:tgtEl>
                                      </p:cBhvr>
                                    </p:animEffect>
                                  </p:childTnLst>
                                </p:cTn>
                              </p:par>
                              <p:par>
                                <p:cTn id="89" presetID="22" presetClass="entr" presetSubtype="8" fill="hold" nodeType="with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left)">
                                      <p:cBhvr>
                                        <p:cTn id="91" dur="500"/>
                                        <p:tgtEl>
                                          <p:spTgt spid="9"/>
                                        </p:tgtEl>
                                      </p:cBhvr>
                                    </p:animEffect>
                                  </p:childTnLst>
                                </p:cTn>
                              </p:par>
                            </p:childTnLst>
                          </p:cTn>
                        </p:par>
                        <p:par>
                          <p:cTn id="92" fill="hold">
                            <p:stCondLst>
                              <p:cond delay="4639"/>
                            </p:stCondLst>
                            <p:childTnLst>
                              <p:par>
                                <p:cTn id="93" presetID="22" presetClass="entr" presetSubtype="2" fill="hold" grpId="0" nodeType="afterEffect">
                                  <p:stCondLst>
                                    <p:cond delay="0"/>
                                  </p:stCondLst>
                                  <p:childTnLst>
                                    <p:set>
                                      <p:cBhvr>
                                        <p:cTn id="94" dur="1" fill="hold">
                                          <p:stCondLst>
                                            <p:cond delay="0"/>
                                          </p:stCondLst>
                                        </p:cTn>
                                        <p:tgtEl>
                                          <p:spTgt spid="13"/>
                                        </p:tgtEl>
                                        <p:attrNameLst>
                                          <p:attrName>style.visibility</p:attrName>
                                        </p:attrNameLst>
                                      </p:cBhvr>
                                      <p:to>
                                        <p:strVal val="visible"/>
                                      </p:to>
                                    </p:set>
                                    <p:animEffect transition="in" filter="wipe(right)">
                                      <p:cBhvr>
                                        <p:cTn id="95" dur="500"/>
                                        <p:tgtEl>
                                          <p:spTgt spid="13"/>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wipe(right)">
                                      <p:cBhvr>
                                        <p:cTn id="98" dur="500"/>
                                        <p:tgtEl>
                                          <p:spTgt spid="14"/>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5"/>
                                        </p:tgtEl>
                                        <p:attrNameLst>
                                          <p:attrName>style.visibility</p:attrName>
                                        </p:attrNameLst>
                                      </p:cBhvr>
                                      <p:to>
                                        <p:strVal val="visible"/>
                                      </p:to>
                                    </p:set>
                                    <p:animEffect transition="in" filter="wipe(right)">
                                      <p:cBhvr>
                                        <p:cTn id="10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6" grpId="0" animBg="1"/>
      <p:bldP spid="13" grpId="0"/>
      <p:bldP spid="14" grpId="0"/>
      <p:bldP spid="15" grpId="0"/>
      <p:bldP spid="16" grpId="0"/>
      <p:bldP spid="17" grpId="0"/>
      <p:bldP spid="18" grpId="0"/>
      <p:bldP spid="37" grpId="0" animBg="1"/>
      <p:bldP spid="38" grpId="0" animBg="1"/>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33794"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33795" name="AutoShape 4"/>
          <p:cNvSpPr>
            <a:spLocks noChangeAspect="1" noTextEdit="1"/>
          </p:cNvSpPr>
          <p:nvPr/>
        </p:nvSpPr>
        <p:spPr>
          <a:xfrm>
            <a:off x="1870075" y="3386138"/>
            <a:ext cx="7673975" cy="1085850"/>
          </a:xfrm>
          <a:prstGeom prst="rect">
            <a:avLst/>
          </a:prstGeom>
          <a:noFill/>
          <a:ln w="9525">
            <a:noFill/>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6" name="Freeform 6"/>
          <p:cNvSpPr/>
          <p:nvPr/>
        </p:nvSpPr>
        <p:spPr bwMode="auto">
          <a:xfrm>
            <a:off x="3760788" y="3968750"/>
            <a:ext cx="1035050" cy="415925"/>
          </a:xfrm>
          <a:custGeom>
            <a:avLst/>
            <a:gdLst>
              <a:gd name="T0" fmla="*/ 768 w 1520"/>
              <a:gd name="T1" fmla="*/ 447 h 612"/>
              <a:gd name="T2" fmla="*/ 1207 w 1520"/>
              <a:gd name="T3" fmla="*/ 601 h 612"/>
              <a:gd name="T4" fmla="*/ 1520 w 1520"/>
              <a:gd name="T5" fmla="*/ 280 h 612"/>
              <a:gd name="T6" fmla="*/ 768 w 1520"/>
              <a:gd name="T7" fmla="*/ 0 h 612"/>
              <a:gd name="T8" fmla="*/ 0 w 1520"/>
              <a:gd name="T9" fmla="*/ 295 h 612"/>
              <a:gd name="T10" fmla="*/ 314 w 1520"/>
              <a:gd name="T11" fmla="*/ 612 h 612"/>
              <a:gd name="T12" fmla="*/ 768 w 1520"/>
              <a:gd name="T13" fmla="*/ 447 h 612"/>
            </a:gdLst>
            <a:ahLst/>
            <a:cxnLst>
              <a:cxn ang="0">
                <a:pos x="T0" y="T1"/>
              </a:cxn>
              <a:cxn ang="0">
                <a:pos x="T2" y="T3"/>
              </a:cxn>
              <a:cxn ang="0">
                <a:pos x="T4" y="T5"/>
              </a:cxn>
              <a:cxn ang="0">
                <a:pos x="T6" y="T7"/>
              </a:cxn>
              <a:cxn ang="0">
                <a:pos x="T8" y="T9"/>
              </a:cxn>
              <a:cxn ang="0">
                <a:pos x="T10" y="T11"/>
              </a:cxn>
              <a:cxn ang="0">
                <a:pos x="T12" y="T13"/>
              </a:cxn>
            </a:cxnLst>
            <a:rect l="0" t="0" r="r" b="b"/>
            <a:pathLst>
              <a:path w="1520" h="612">
                <a:moveTo>
                  <a:pt x="768" y="447"/>
                </a:moveTo>
                <a:cubicBezTo>
                  <a:pt x="933" y="447"/>
                  <a:pt x="1086" y="505"/>
                  <a:pt x="1207" y="601"/>
                </a:cubicBezTo>
                <a:lnTo>
                  <a:pt x="1520" y="280"/>
                </a:lnTo>
                <a:cubicBezTo>
                  <a:pt x="1318" y="104"/>
                  <a:pt x="1056" y="0"/>
                  <a:pt x="768" y="0"/>
                </a:cubicBezTo>
                <a:cubicBezTo>
                  <a:pt x="473" y="0"/>
                  <a:pt x="204" y="112"/>
                  <a:pt x="0" y="295"/>
                </a:cubicBezTo>
                <a:lnTo>
                  <a:pt x="314" y="612"/>
                </a:lnTo>
                <a:cubicBezTo>
                  <a:pt x="437" y="509"/>
                  <a:pt x="595" y="447"/>
                  <a:pt x="768" y="447"/>
                </a:cubicBezTo>
                <a:close/>
              </a:path>
            </a:pathLst>
          </a:custGeom>
          <a:solidFill>
            <a:schemeClr val="accent4">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7" name="Freeform 7"/>
          <p:cNvSpPr/>
          <p:nvPr/>
        </p:nvSpPr>
        <p:spPr bwMode="auto">
          <a:xfrm>
            <a:off x="3346450" y="3386138"/>
            <a:ext cx="1865313" cy="749300"/>
          </a:xfrm>
          <a:custGeom>
            <a:avLst/>
            <a:gdLst>
              <a:gd name="T0" fmla="*/ 1379 w 2739"/>
              <a:gd name="T1" fmla="*/ 802 h 1100"/>
              <a:gd name="T2" fmla="*/ 2176 w 2739"/>
              <a:gd name="T3" fmla="*/ 1086 h 1100"/>
              <a:gd name="T4" fmla="*/ 2739 w 2739"/>
              <a:gd name="T5" fmla="*/ 513 h 1100"/>
              <a:gd name="T6" fmla="*/ 1379 w 2739"/>
              <a:gd name="T7" fmla="*/ 0 h 1100"/>
              <a:gd name="T8" fmla="*/ 0 w 2739"/>
              <a:gd name="T9" fmla="*/ 530 h 1100"/>
              <a:gd name="T10" fmla="*/ 567 w 2739"/>
              <a:gd name="T11" fmla="*/ 1100 h 1100"/>
              <a:gd name="T12" fmla="*/ 1379 w 2739"/>
              <a:gd name="T13" fmla="*/ 802 h 1100"/>
            </a:gdLst>
            <a:ahLst/>
            <a:cxnLst>
              <a:cxn ang="0">
                <a:pos x="T0" y="T1"/>
              </a:cxn>
              <a:cxn ang="0">
                <a:pos x="T2" y="T3"/>
              </a:cxn>
              <a:cxn ang="0">
                <a:pos x="T4" y="T5"/>
              </a:cxn>
              <a:cxn ang="0">
                <a:pos x="T6" y="T7"/>
              </a:cxn>
              <a:cxn ang="0">
                <a:pos x="T8" y="T9"/>
              </a:cxn>
              <a:cxn ang="0">
                <a:pos x="T10" y="T11"/>
              </a:cxn>
              <a:cxn ang="0">
                <a:pos x="T12" y="T13"/>
              </a:cxn>
            </a:cxnLst>
            <a:rect l="0" t="0" r="r" b="b"/>
            <a:pathLst>
              <a:path w="2739" h="1100">
                <a:moveTo>
                  <a:pt x="1379" y="802"/>
                </a:moveTo>
                <a:cubicBezTo>
                  <a:pt x="1676" y="802"/>
                  <a:pt x="1958" y="909"/>
                  <a:pt x="2176" y="1086"/>
                </a:cubicBezTo>
                <a:lnTo>
                  <a:pt x="2739" y="513"/>
                </a:lnTo>
                <a:cubicBezTo>
                  <a:pt x="2376" y="196"/>
                  <a:pt x="1896" y="0"/>
                  <a:pt x="1379" y="0"/>
                </a:cubicBezTo>
                <a:cubicBezTo>
                  <a:pt x="849" y="0"/>
                  <a:pt x="366" y="200"/>
                  <a:pt x="0" y="530"/>
                </a:cubicBezTo>
                <a:lnTo>
                  <a:pt x="567" y="1100"/>
                </a:lnTo>
                <a:cubicBezTo>
                  <a:pt x="787" y="915"/>
                  <a:pt x="1069" y="802"/>
                  <a:pt x="1379" y="802"/>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8" name="Freeform 8"/>
          <p:cNvSpPr/>
          <p:nvPr/>
        </p:nvSpPr>
        <p:spPr bwMode="auto">
          <a:xfrm>
            <a:off x="6718300" y="3967163"/>
            <a:ext cx="1036638" cy="419100"/>
          </a:xfrm>
          <a:custGeom>
            <a:avLst/>
            <a:gdLst>
              <a:gd name="T0" fmla="*/ 772 w 1523"/>
              <a:gd name="T1" fmla="*/ 447 h 615"/>
              <a:gd name="T2" fmla="*/ 1211 w 1523"/>
              <a:gd name="T3" fmla="*/ 600 h 615"/>
              <a:gd name="T4" fmla="*/ 1523 w 1523"/>
              <a:gd name="T5" fmla="*/ 281 h 615"/>
              <a:gd name="T6" fmla="*/ 772 w 1523"/>
              <a:gd name="T7" fmla="*/ 0 h 615"/>
              <a:gd name="T8" fmla="*/ 0 w 1523"/>
              <a:gd name="T9" fmla="*/ 299 h 615"/>
              <a:gd name="T10" fmla="*/ 314 w 1523"/>
              <a:gd name="T11" fmla="*/ 615 h 615"/>
              <a:gd name="T12" fmla="*/ 772 w 1523"/>
              <a:gd name="T13" fmla="*/ 447 h 615"/>
            </a:gdLst>
            <a:ahLst/>
            <a:cxnLst>
              <a:cxn ang="0">
                <a:pos x="T0" y="T1"/>
              </a:cxn>
              <a:cxn ang="0">
                <a:pos x="T2" y="T3"/>
              </a:cxn>
              <a:cxn ang="0">
                <a:pos x="T4" y="T5"/>
              </a:cxn>
              <a:cxn ang="0">
                <a:pos x="T6" y="T7"/>
              </a:cxn>
              <a:cxn ang="0">
                <a:pos x="T8" y="T9"/>
              </a:cxn>
              <a:cxn ang="0">
                <a:pos x="T10" y="T11"/>
              </a:cxn>
              <a:cxn ang="0">
                <a:pos x="T12" y="T13"/>
              </a:cxn>
            </a:cxnLst>
            <a:rect l="0" t="0" r="r" b="b"/>
            <a:pathLst>
              <a:path w="1523" h="615">
                <a:moveTo>
                  <a:pt x="772" y="447"/>
                </a:moveTo>
                <a:cubicBezTo>
                  <a:pt x="938" y="447"/>
                  <a:pt x="1090" y="504"/>
                  <a:pt x="1211" y="600"/>
                </a:cubicBezTo>
                <a:lnTo>
                  <a:pt x="1523" y="281"/>
                </a:lnTo>
                <a:cubicBezTo>
                  <a:pt x="1321" y="105"/>
                  <a:pt x="1060" y="0"/>
                  <a:pt x="772" y="0"/>
                </a:cubicBezTo>
                <a:cubicBezTo>
                  <a:pt x="477" y="0"/>
                  <a:pt x="204" y="115"/>
                  <a:pt x="0" y="299"/>
                </a:cubicBezTo>
                <a:lnTo>
                  <a:pt x="314" y="615"/>
                </a:lnTo>
                <a:cubicBezTo>
                  <a:pt x="437" y="512"/>
                  <a:pt x="599" y="447"/>
                  <a:pt x="772" y="447"/>
                </a:cubicBezTo>
                <a:close/>
              </a:path>
            </a:pathLst>
          </a:custGeom>
          <a:solidFill>
            <a:schemeClr val="tx2">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9" name="Freeform 9"/>
          <p:cNvSpPr/>
          <p:nvPr/>
        </p:nvSpPr>
        <p:spPr>
          <a:xfrm>
            <a:off x="6303963" y="3390900"/>
            <a:ext cx="1860550" cy="749300"/>
          </a:xfrm>
          <a:custGeom>
            <a:avLst/>
            <a:gdLst/>
            <a:ahLst/>
            <a:cxnLst>
              <a:cxn ang="0">
                <a:pos x="938785" y="546805"/>
              </a:cxn>
              <a:cxn ang="0">
                <a:pos x="1477956" y="737709"/>
              </a:cxn>
              <a:cxn ang="0">
                <a:pos x="1860550" y="346355"/>
              </a:cxn>
              <a:cxn ang="0">
                <a:pos x="938785" y="0"/>
              </a:cxn>
              <a:cxn ang="0">
                <a:pos x="0" y="361355"/>
              </a:cxn>
              <a:cxn ang="0">
                <a:pos x="384636" y="749300"/>
              </a:cxn>
              <a:cxn ang="0">
                <a:pos x="938785" y="546805"/>
              </a:cxn>
            </a:cxnLst>
            <a:rect l="0" t="0" r="0" b="0"/>
            <a:pathLst>
              <a:path w="2733" h="1099">
                <a:moveTo>
                  <a:pt x="1379" y="802"/>
                </a:moveTo>
                <a:cubicBezTo>
                  <a:pt x="1676" y="802"/>
                  <a:pt x="1954" y="909"/>
                  <a:pt x="2171" y="1082"/>
                </a:cubicBezTo>
                <a:lnTo>
                  <a:pt x="2733" y="508"/>
                </a:lnTo>
                <a:cubicBezTo>
                  <a:pt x="2370" y="191"/>
                  <a:pt x="1897" y="0"/>
                  <a:pt x="1379" y="0"/>
                </a:cubicBezTo>
                <a:cubicBezTo>
                  <a:pt x="849" y="0"/>
                  <a:pt x="366" y="200"/>
                  <a:pt x="0" y="530"/>
                </a:cubicBezTo>
                <a:lnTo>
                  <a:pt x="565" y="1099"/>
                </a:lnTo>
                <a:cubicBezTo>
                  <a:pt x="786" y="913"/>
                  <a:pt x="1069" y="802"/>
                  <a:pt x="1379" y="802"/>
                </a:cubicBezTo>
                <a:close/>
              </a:path>
            </a:pathLst>
          </a:custGeom>
          <a:solidFill>
            <a:schemeClr val="tx2"/>
          </a:solidFill>
          <a:ln w="9525">
            <a:noFill/>
          </a:ln>
        </p:spPr>
        <p:txBody>
          <a:bodyPr/>
          <a:lstStyle/>
          <a:p>
            <a:endParaRPr lang="zh-CN" altLang="en-US"/>
          </a:p>
        </p:txBody>
      </p:sp>
      <p:sp>
        <p:nvSpPr>
          <p:cNvPr id="10" name="Freeform 10"/>
          <p:cNvSpPr/>
          <p:nvPr/>
        </p:nvSpPr>
        <p:spPr bwMode="auto">
          <a:xfrm>
            <a:off x="2286000" y="3482975"/>
            <a:ext cx="1036638" cy="417513"/>
          </a:xfrm>
          <a:custGeom>
            <a:avLst/>
            <a:gdLst>
              <a:gd name="T0" fmla="*/ 767 w 1522"/>
              <a:gd name="T1" fmla="*/ 165 h 612"/>
              <a:gd name="T2" fmla="*/ 1207 w 1522"/>
              <a:gd name="T3" fmla="*/ 11 h 612"/>
              <a:gd name="T4" fmla="*/ 1522 w 1522"/>
              <a:gd name="T5" fmla="*/ 329 h 612"/>
              <a:gd name="T6" fmla="*/ 767 w 1522"/>
              <a:gd name="T7" fmla="*/ 612 h 612"/>
              <a:gd name="T8" fmla="*/ 0 w 1522"/>
              <a:gd name="T9" fmla="*/ 317 h 612"/>
              <a:gd name="T10" fmla="*/ 314 w 1522"/>
              <a:gd name="T11" fmla="*/ 0 h 612"/>
              <a:gd name="T12" fmla="*/ 767 w 1522"/>
              <a:gd name="T13" fmla="*/ 165 h 612"/>
            </a:gdLst>
            <a:ahLst/>
            <a:cxnLst>
              <a:cxn ang="0">
                <a:pos x="T0" y="T1"/>
              </a:cxn>
              <a:cxn ang="0">
                <a:pos x="T2" y="T3"/>
              </a:cxn>
              <a:cxn ang="0">
                <a:pos x="T4" y="T5"/>
              </a:cxn>
              <a:cxn ang="0">
                <a:pos x="T6" y="T7"/>
              </a:cxn>
              <a:cxn ang="0">
                <a:pos x="T8" y="T9"/>
              </a:cxn>
              <a:cxn ang="0">
                <a:pos x="T10" y="T11"/>
              </a:cxn>
              <a:cxn ang="0">
                <a:pos x="T12" y="T13"/>
              </a:cxn>
            </a:cxnLst>
            <a:rect l="0" t="0" r="r" b="b"/>
            <a:pathLst>
              <a:path w="1522" h="612">
                <a:moveTo>
                  <a:pt x="767" y="165"/>
                </a:moveTo>
                <a:cubicBezTo>
                  <a:pt x="933" y="165"/>
                  <a:pt x="1086" y="107"/>
                  <a:pt x="1207" y="11"/>
                </a:cubicBezTo>
                <a:lnTo>
                  <a:pt x="1522" y="329"/>
                </a:lnTo>
                <a:cubicBezTo>
                  <a:pt x="1320" y="505"/>
                  <a:pt x="1056" y="612"/>
                  <a:pt x="767" y="612"/>
                </a:cubicBezTo>
                <a:cubicBezTo>
                  <a:pt x="472" y="612"/>
                  <a:pt x="204" y="501"/>
                  <a:pt x="0" y="317"/>
                </a:cubicBezTo>
                <a:lnTo>
                  <a:pt x="314" y="0"/>
                </a:lnTo>
                <a:cubicBezTo>
                  <a:pt x="437" y="103"/>
                  <a:pt x="595" y="165"/>
                  <a:pt x="767" y="165"/>
                </a:cubicBezTo>
                <a:close/>
              </a:path>
            </a:pathLst>
          </a:custGeom>
          <a:solidFill>
            <a:schemeClr val="tx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1" name="Freeform 11"/>
          <p:cNvSpPr/>
          <p:nvPr/>
        </p:nvSpPr>
        <p:spPr>
          <a:xfrm>
            <a:off x="1870075" y="3732213"/>
            <a:ext cx="1860550" cy="749300"/>
          </a:xfrm>
          <a:custGeom>
            <a:avLst/>
            <a:gdLst/>
            <a:ahLst/>
            <a:cxnLst>
              <a:cxn ang="0">
                <a:pos x="938104" y="202495"/>
              </a:cxn>
              <a:cxn ang="0">
                <a:pos x="1474552" y="15000"/>
              </a:cxn>
              <a:cxn ang="0">
                <a:pos x="1860550" y="402945"/>
              </a:cxn>
              <a:cxn ang="0">
                <a:pos x="938104" y="749300"/>
              </a:cxn>
              <a:cxn ang="0">
                <a:pos x="0" y="388627"/>
              </a:cxn>
              <a:cxn ang="0">
                <a:pos x="383275" y="0"/>
              </a:cxn>
              <a:cxn ang="0">
                <a:pos x="938104" y="202495"/>
              </a:cxn>
            </a:cxnLst>
            <a:rect l="0" t="0" r="0" b="0"/>
            <a:pathLst>
              <a:path w="2733" h="1099">
                <a:moveTo>
                  <a:pt x="1378" y="297"/>
                </a:moveTo>
                <a:cubicBezTo>
                  <a:pt x="1676" y="297"/>
                  <a:pt x="1950" y="194"/>
                  <a:pt x="2166" y="22"/>
                </a:cubicBezTo>
                <a:lnTo>
                  <a:pt x="2733" y="591"/>
                </a:lnTo>
                <a:cubicBezTo>
                  <a:pt x="2370" y="908"/>
                  <a:pt x="1896" y="1099"/>
                  <a:pt x="1378" y="1099"/>
                </a:cubicBezTo>
                <a:cubicBezTo>
                  <a:pt x="849" y="1099"/>
                  <a:pt x="366" y="899"/>
                  <a:pt x="0" y="570"/>
                </a:cubicBezTo>
                <a:lnTo>
                  <a:pt x="563" y="0"/>
                </a:lnTo>
                <a:cubicBezTo>
                  <a:pt x="783" y="185"/>
                  <a:pt x="1069" y="297"/>
                  <a:pt x="1378" y="297"/>
                </a:cubicBezTo>
                <a:close/>
              </a:path>
            </a:pathLst>
          </a:custGeom>
          <a:solidFill>
            <a:schemeClr val="tx1"/>
          </a:solidFill>
          <a:ln w="9525">
            <a:noFill/>
          </a:ln>
        </p:spPr>
        <p:txBody>
          <a:bodyPr/>
          <a:lstStyle/>
          <a:p>
            <a:endParaRPr lang="zh-CN" altLang="en-US"/>
          </a:p>
        </p:txBody>
      </p:sp>
      <p:sp>
        <p:nvSpPr>
          <p:cNvPr id="12" name="Freeform 12"/>
          <p:cNvSpPr/>
          <p:nvPr/>
        </p:nvSpPr>
        <p:spPr bwMode="auto">
          <a:xfrm>
            <a:off x="5246688" y="3486150"/>
            <a:ext cx="1036638" cy="417513"/>
          </a:xfrm>
          <a:custGeom>
            <a:avLst/>
            <a:gdLst>
              <a:gd name="T0" fmla="*/ 768 w 1523"/>
              <a:gd name="T1" fmla="*/ 166 h 613"/>
              <a:gd name="T2" fmla="*/ 1208 w 1523"/>
              <a:gd name="T3" fmla="*/ 12 h 613"/>
              <a:gd name="T4" fmla="*/ 1523 w 1523"/>
              <a:gd name="T5" fmla="*/ 330 h 613"/>
              <a:gd name="T6" fmla="*/ 768 w 1523"/>
              <a:gd name="T7" fmla="*/ 613 h 613"/>
              <a:gd name="T8" fmla="*/ 0 w 1523"/>
              <a:gd name="T9" fmla="*/ 317 h 613"/>
              <a:gd name="T10" fmla="*/ 315 w 1523"/>
              <a:gd name="T11" fmla="*/ 0 h 613"/>
              <a:gd name="T12" fmla="*/ 768 w 1523"/>
              <a:gd name="T13" fmla="*/ 166 h 613"/>
            </a:gdLst>
            <a:ahLst/>
            <a:cxnLst>
              <a:cxn ang="0">
                <a:pos x="T0" y="T1"/>
              </a:cxn>
              <a:cxn ang="0">
                <a:pos x="T2" y="T3"/>
              </a:cxn>
              <a:cxn ang="0">
                <a:pos x="T4" y="T5"/>
              </a:cxn>
              <a:cxn ang="0">
                <a:pos x="T6" y="T7"/>
              </a:cxn>
              <a:cxn ang="0">
                <a:pos x="T8" y="T9"/>
              </a:cxn>
              <a:cxn ang="0">
                <a:pos x="T10" y="T11"/>
              </a:cxn>
              <a:cxn ang="0">
                <a:pos x="T12" y="T13"/>
              </a:cxn>
            </a:cxnLst>
            <a:rect l="0" t="0" r="r" b="b"/>
            <a:pathLst>
              <a:path w="1523" h="613">
                <a:moveTo>
                  <a:pt x="768" y="166"/>
                </a:moveTo>
                <a:cubicBezTo>
                  <a:pt x="934" y="166"/>
                  <a:pt x="1087" y="108"/>
                  <a:pt x="1208" y="12"/>
                </a:cubicBezTo>
                <a:lnTo>
                  <a:pt x="1523" y="330"/>
                </a:lnTo>
                <a:cubicBezTo>
                  <a:pt x="1321" y="506"/>
                  <a:pt x="1057" y="613"/>
                  <a:pt x="768" y="613"/>
                </a:cubicBezTo>
                <a:cubicBezTo>
                  <a:pt x="473" y="613"/>
                  <a:pt x="204" y="501"/>
                  <a:pt x="0" y="317"/>
                </a:cubicBezTo>
                <a:lnTo>
                  <a:pt x="315" y="0"/>
                </a:lnTo>
                <a:cubicBezTo>
                  <a:pt x="438" y="104"/>
                  <a:pt x="596" y="166"/>
                  <a:pt x="768" y="166"/>
                </a:cubicBezTo>
                <a:close/>
              </a:path>
            </a:pathLst>
          </a:custGeom>
          <a:solidFill>
            <a:schemeClr val="bg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3" name="Freeform 13"/>
          <p:cNvSpPr/>
          <p:nvPr/>
        </p:nvSpPr>
        <p:spPr>
          <a:xfrm>
            <a:off x="4827588" y="3735388"/>
            <a:ext cx="1862137" cy="752475"/>
          </a:xfrm>
          <a:custGeom>
            <a:avLst/>
            <a:gdLst/>
            <a:ahLst/>
            <a:cxnLst>
              <a:cxn ang="0">
                <a:pos x="939586" y="205344"/>
              </a:cxn>
              <a:cxn ang="0">
                <a:pos x="1476492" y="17055"/>
              </a:cxn>
              <a:cxn ang="0">
                <a:pos x="1862138" y="405914"/>
              </a:cxn>
              <a:cxn ang="0">
                <a:pos x="939586" y="752475"/>
              </a:cxn>
              <a:cxn ang="0">
                <a:pos x="0" y="390905"/>
              </a:cxn>
              <a:cxn ang="0">
                <a:pos x="383602" y="0"/>
              </a:cxn>
              <a:cxn ang="0">
                <a:pos x="939586" y="205344"/>
              </a:cxn>
            </a:cxnLst>
            <a:rect l="0" t="0" r="0" b="0"/>
            <a:pathLst>
              <a:path w="2733" h="1103">
                <a:moveTo>
                  <a:pt x="1379" y="301"/>
                </a:moveTo>
                <a:cubicBezTo>
                  <a:pt x="1677" y="301"/>
                  <a:pt x="1950" y="198"/>
                  <a:pt x="2167" y="25"/>
                </a:cubicBezTo>
                <a:lnTo>
                  <a:pt x="2733" y="595"/>
                </a:lnTo>
                <a:cubicBezTo>
                  <a:pt x="2370" y="912"/>
                  <a:pt x="1897" y="1103"/>
                  <a:pt x="1379" y="1103"/>
                </a:cubicBezTo>
                <a:cubicBezTo>
                  <a:pt x="849" y="1103"/>
                  <a:pt x="366" y="903"/>
                  <a:pt x="0" y="573"/>
                </a:cubicBezTo>
                <a:lnTo>
                  <a:pt x="563" y="0"/>
                </a:lnTo>
                <a:cubicBezTo>
                  <a:pt x="783" y="185"/>
                  <a:pt x="1069" y="301"/>
                  <a:pt x="1379" y="301"/>
                </a:cubicBezTo>
                <a:close/>
              </a:path>
            </a:pathLst>
          </a:custGeom>
          <a:solidFill>
            <a:schemeClr val="bg1"/>
          </a:solidFill>
          <a:ln w="9525">
            <a:noFill/>
          </a:ln>
        </p:spPr>
        <p:txBody>
          <a:bodyPr/>
          <a:lstStyle/>
          <a:p>
            <a:endParaRPr lang="zh-CN" altLang="en-US"/>
          </a:p>
        </p:txBody>
      </p:sp>
      <p:sp>
        <p:nvSpPr>
          <p:cNvPr id="14" name="Freeform 14"/>
          <p:cNvSpPr/>
          <p:nvPr/>
        </p:nvSpPr>
        <p:spPr bwMode="auto">
          <a:xfrm>
            <a:off x="8210550" y="3495675"/>
            <a:ext cx="1031875" cy="417513"/>
          </a:xfrm>
          <a:custGeom>
            <a:avLst/>
            <a:gdLst>
              <a:gd name="T0" fmla="*/ 768 w 1516"/>
              <a:gd name="T1" fmla="*/ 165 h 613"/>
              <a:gd name="T2" fmla="*/ 1208 w 1516"/>
              <a:gd name="T3" fmla="*/ 12 h 613"/>
              <a:gd name="T4" fmla="*/ 1516 w 1516"/>
              <a:gd name="T5" fmla="*/ 335 h 613"/>
              <a:gd name="T6" fmla="*/ 768 w 1516"/>
              <a:gd name="T7" fmla="*/ 613 h 613"/>
              <a:gd name="T8" fmla="*/ 0 w 1516"/>
              <a:gd name="T9" fmla="*/ 317 h 613"/>
              <a:gd name="T10" fmla="*/ 314 w 1516"/>
              <a:gd name="T11" fmla="*/ 0 h 613"/>
              <a:gd name="T12" fmla="*/ 768 w 1516"/>
              <a:gd name="T13" fmla="*/ 165 h 613"/>
            </a:gdLst>
            <a:ahLst/>
            <a:cxnLst>
              <a:cxn ang="0">
                <a:pos x="T0" y="T1"/>
              </a:cxn>
              <a:cxn ang="0">
                <a:pos x="T2" y="T3"/>
              </a:cxn>
              <a:cxn ang="0">
                <a:pos x="T4" y="T5"/>
              </a:cxn>
              <a:cxn ang="0">
                <a:pos x="T6" y="T7"/>
              </a:cxn>
              <a:cxn ang="0">
                <a:pos x="T8" y="T9"/>
              </a:cxn>
              <a:cxn ang="0">
                <a:pos x="T10" y="T11"/>
              </a:cxn>
              <a:cxn ang="0">
                <a:pos x="T12" y="T13"/>
              </a:cxn>
            </a:cxnLst>
            <a:rect l="0" t="0" r="r" b="b"/>
            <a:pathLst>
              <a:path w="1516" h="613">
                <a:moveTo>
                  <a:pt x="768" y="165"/>
                </a:moveTo>
                <a:cubicBezTo>
                  <a:pt x="934" y="165"/>
                  <a:pt x="1087" y="108"/>
                  <a:pt x="1208" y="12"/>
                </a:cubicBezTo>
                <a:lnTo>
                  <a:pt x="1516" y="335"/>
                </a:lnTo>
                <a:cubicBezTo>
                  <a:pt x="1314" y="511"/>
                  <a:pt x="1057" y="613"/>
                  <a:pt x="768" y="613"/>
                </a:cubicBezTo>
                <a:cubicBezTo>
                  <a:pt x="473" y="613"/>
                  <a:pt x="204" y="501"/>
                  <a:pt x="0" y="317"/>
                </a:cubicBezTo>
                <a:lnTo>
                  <a:pt x="314" y="0"/>
                </a:lnTo>
                <a:cubicBezTo>
                  <a:pt x="437" y="103"/>
                  <a:pt x="596" y="165"/>
                  <a:pt x="768" y="165"/>
                </a:cubicBezTo>
                <a:close/>
              </a:path>
            </a:pathLst>
          </a:custGeom>
          <a:solidFill>
            <a:schemeClr val="bg2">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5" name="Freeform 15"/>
          <p:cNvSpPr/>
          <p:nvPr/>
        </p:nvSpPr>
        <p:spPr>
          <a:xfrm>
            <a:off x="7781925" y="3736975"/>
            <a:ext cx="1858963" cy="749300"/>
          </a:xfrm>
          <a:custGeom>
            <a:avLst/>
            <a:gdLst/>
            <a:ahLst/>
            <a:cxnLst>
              <a:cxn ang="0">
                <a:pos x="936972" y="202495"/>
              </a:cxn>
              <a:cxn ang="0">
                <a:pos x="1481042" y="6818"/>
              </a:cxn>
              <a:cxn ang="0">
                <a:pos x="1858963" y="402945"/>
              </a:cxn>
              <a:cxn ang="0">
                <a:pos x="936972" y="749300"/>
              </a:cxn>
              <a:cxn ang="0">
                <a:pos x="0" y="391354"/>
              </a:cxn>
              <a:cxn ang="0">
                <a:pos x="382688" y="0"/>
              </a:cxn>
              <a:cxn ang="0">
                <a:pos x="936972" y="202495"/>
              </a:cxn>
            </a:cxnLst>
            <a:rect l="0" t="0" r="0" b="0"/>
            <a:pathLst>
              <a:path w="2730" h="1099">
                <a:moveTo>
                  <a:pt x="1376" y="297"/>
                </a:moveTo>
                <a:cubicBezTo>
                  <a:pt x="1673" y="297"/>
                  <a:pt x="1918" y="224"/>
                  <a:pt x="2175" y="10"/>
                </a:cubicBezTo>
                <a:lnTo>
                  <a:pt x="2730" y="591"/>
                </a:lnTo>
                <a:cubicBezTo>
                  <a:pt x="2367" y="907"/>
                  <a:pt x="1893" y="1099"/>
                  <a:pt x="1376" y="1099"/>
                </a:cubicBezTo>
                <a:cubicBezTo>
                  <a:pt x="846" y="1099"/>
                  <a:pt x="366" y="903"/>
                  <a:pt x="0" y="574"/>
                </a:cubicBezTo>
                <a:lnTo>
                  <a:pt x="562" y="0"/>
                </a:lnTo>
                <a:cubicBezTo>
                  <a:pt x="783" y="185"/>
                  <a:pt x="1066" y="297"/>
                  <a:pt x="1376" y="297"/>
                </a:cubicBezTo>
                <a:close/>
              </a:path>
            </a:pathLst>
          </a:custGeom>
          <a:solidFill>
            <a:schemeClr val="bg2"/>
          </a:solidFill>
          <a:ln w="9525">
            <a:noFill/>
          </a:ln>
        </p:spPr>
        <p:txBody>
          <a:bodyPr/>
          <a:lstStyle/>
          <a:p>
            <a:endParaRPr lang="zh-CN" altLang="en-US"/>
          </a:p>
        </p:txBody>
      </p:sp>
      <p:sp>
        <p:nvSpPr>
          <p:cNvPr id="16" name="TextBox 38"/>
          <p:cNvSpPr txBox="1"/>
          <p:nvPr/>
        </p:nvSpPr>
        <p:spPr>
          <a:xfrm>
            <a:off x="2147888" y="1863725"/>
            <a:ext cx="1209675" cy="4000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7" name="TextBox 39"/>
          <p:cNvSpPr txBox="1"/>
          <p:nvPr/>
        </p:nvSpPr>
        <p:spPr>
          <a:xfrm>
            <a:off x="1657350" y="2193925"/>
            <a:ext cx="2039938" cy="58420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grpSp>
        <p:nvGrpSpPr>
          <p:cNvPr id="18" name="组合 17"/>
          <p:cNvGrpSpPr/>
          <p:nvPr/>
        </p:nvGrpSpPr>
        <p:grpSpPr>
          <a:xfrm>
            <a:off x="1881188" y="2778125"/>
            <a:ext cx="1816100" cy="812800"/>
            <a:chOff x="1993900" y="1247395"/>
            <a:chExt cx="1815476" cy="813453"/>
          </a:xfrm>
        </p:grpSpPr>
        <p:cxnSp>
          <p:nvCxnSpPr>
            <p:cNvPr id="33809" name="直接连接符 18"/>
            <p:cNvCxnSpPr/>
            <p:nvPr/>
          </p:nvCxnSpPr>
          <p:spPr>
            <a:xfrm>
              <a:off x="1993900" y="1247395"/>
              <a:ext cx="1815476" cy="0"/>
            </a:xfrm>
            <a:prstGeom prst="line">
              <a:avLst/>
            </a:prstGeom>
            <a:ln w="9525" cap="flat" cmpd="sng">
              <a:solidFill>
                <a:schemeClr val="accent1"/>
              </a:solidFill>
              <a:prstDash val="dash"/>
              <a:round/>
              <a:headEnd type="none" w="med" len="med"/>
              <a:tailEnd type="none" w="med" len="med"/>
            </a:ln>
          </p:spPr>
        </p:cxnSp>
        <p:cxnSp>
          <p:nvCxnSpPr>
            <p:cNvPr id="33810" name="直接连接符 19"/>
            <p:cNvCxnSpPr/>
            <p:nvPr/>
          </p:nvCxnSpPr>
          <p:spPr>
            <a:xfrm flipH="1">
              <a:off x="2901638" y="1252158"/>
              <a:ext cx="1" cy="808690"/>
            </a:xfrm>
            <a:prstGeom prst="line">
              <a:avLst/>
            </a:prstGeom>
            <a:ln w="9525" cap="flat" cmpd="sng">
              <a:solidFill>
                <a:schemeClr val="accent1"/>
              </a:solidFill>
              <a:prstDash val="dash"/>
              <a:round/>
              <a:headEnd type="none" w="med" len="med"/>
              <a:tailEnd type="oval" w="med" len="med"/>
            </a:ln>
          </p:spPr>
        </p:cxnSp>
      </p:grpSp>
      <p:sp>
        <p:nvSpPr>
          <p:cNvPr id="21" name="TextBox 43"/>
          <p:cNvSpPr txBox="1"/>
          <p:nvPr/>
        </p:nvSpPr>
        <p:spPr>
          <a:xfrm>
            <a:off x="3667125" y="5057775"/>
            <a:ext cx="1211263" cy="400050"/>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22" name="TextBox 44"/>
          <p:cNvSpPr txBox="1"/>
          <p:nvPr/>
        </p:nvSpPr>
        <p:spPr>
          <a:xfrm>
            <a:off x="3178175" y="5387975"/>
            <a:ext cx="2039938" cy="584200"/>
          </a:xfrm>
          <a:prstGeom prst="rect">
            <a:avLst/>
          </a:prstGeom>
          <a:noFill/>
          <a:ln>
            <a:noFill/>
          </a:ln>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grpSp>
        <p:nvGrpSpPr>
          <p:cNvPr id="23" name="组合 22"/>
          <p:cNvGrpSpPr/>
          <p:nvPr/>
        </p:nvGrpSpPr>
        <p:grpSpPr>
          <a:xfrm flipV="1">
            <a:off x="3402013" y="4273550"/>
            <a:ext cx="1816100" cy="812800"/>
            <a:chOff x="1993900" y="1247395"/>
            <a:chExt cx="1815476" cy="813453"/>
          </a:xfrm>
        </p:grpSpPr>
        <p:cxnSp>
          <p:nvCxnSpPr>
            <p:cNvPr id="33814" name="直接连接符 23"/>
            <p:cNvCxnSpPr/>
            <p:nvPr/>
          </p:nvCxnSpPr>
          <p:spPr>
            <a:xfrm>
              <a:off x="1993900" y="1247395"/>
              <a:ext cx="1815476" cy="0"/>
            </a:xfrm>
            <a:prstGeom prst="line">
              <a:avLst/>
            </a:prstGeom>
            <a:ln w="9525" cap="flat" cmpd="sng">
              <a:solidFill>
                <a:schemeClr val="accent1"/>
              </a:solidFill>
              <a:prstDash val="dash"/>
              <a:round/>
              <a:headEnd type="none" w="med" len="med"/>
              <a:tailEnd type="none" w="med" len="med"/>
            </a:ln>
          </p:spPr>
        </p:cxnSp>
        <p:cxnSp>
          <p:nvCxnSpPr>
            <p:cNvPr id="33815" name="直接连接符 24"/>
            <p:cNvCxnSpPr/>
            <p:nvPr/>
          </p:nvCxnSpPr>
          <p:spPr>
            <a:xfrm flipH="1">
              <a:off x="2901638" y="1252158"/>
              <a:ext cx="1" cy="808690"/>
            </a:xfrm>
            <a:prstGeom prst="line">
              <a:avLst/>
            </a:prstGeom>
            <a:ln w="9525" cap="flat" cmpd="sng">
              <a:solidFill>
                <a:schemeClr val="accent1"/>
              </a:solidFill>
              <a:prstDash val="dash"/>
              <a:round/>
              <a:headEnd type="none" w="med" len="med"/>
              <a:tailEnd type="oval" w="med" len="med"/>
            </a:ln>
          </p:spPr>
        </p:cxnSp>
      </p:grpSp>
      <p:sp>
        <p:nvSpPr>
          <p:cNvPr id="26" name="TextBox 48"/>
          <p:cNvSpPr txBox="1"/>
          <p:nvPr/>
        </p:nvSpPr>
        <p:spPr>
          <a:xfrm>
            <a:off x="5129213" y="1863725"/>
            <a:ext cx="1209675" cy="4000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27" name="TextBox 49"/>
          <p:cNvSpPr txBox="1"/>
          <p:nvPr/>
        </p:nvSpPr>
        <p:spPr>
          <a:xfrm>
            <a:off x="4638675" y="2193925"/>
            <a:ext cx="2039938" cy="58420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grpSp>
        <p:nvGrpSpPr>
          <p:cNvPr id="28" name="组合 27"/>
          <p:cNvGrpSpPr/>
          <p:nvPr/>
        </p:nvGrpSpPr>
        <p:grpSpPr>
          <a:xfrm>
            <a:off x="4862513" y="2778125"/>
            <a:ext cx="1816100" cy="812800"/>
            <a:chOff x="1993900" y="1247395"/>
            <a:chExt cx="1815476" cy="813453"/>
          </a:xfrm>
        </p:grpSpPr>
        <p:cxnSp>
          <p:nvCxnSpPr>
            <p:cNvPr id="33819" name="直接连接符 28"/>
            <p:cNvCxnSpPr/>
            <p:nvPr/>
          </p:nvCxnSpPr>
          <p:spPr>
            <a:xfrm>
              <a:off x="1993900" y="1247395"/>
              <a:ext cx="1815476" cy="0"/>
            </a:xfrm>
            <a:prstGeom prst="line">
              <a:avLst/>
            </a:prstGeom>
            <a:ln w="9525" cap="flat" cmpd="sng">
              <a:solidFill>
                <a:schemeClr val="accent1"/>
              </a:solidFill>
              <a:prstDash val="dash"/>
              <a:round/>
              <a:headEnd type="none" w="med" len="med"/>
              <a:tailEnd type="none" w="med" len="med"/>
            </a:ln>
          </p:spPr>
        </p:cxnSp>
        <p:cxnSp>
          <p:nvCxnSpPr>
            <p:cNvPr id="33820" name="直接连接符 29"/>
            <p:cNvCxnSpPr/>
            <p:nvPr/>
          </p:nvCxnSpPr>
          <p:spPr>
            <a:xfrm flipH="1">
              <a:off x="2901638" y="1252158"/>
              <a:ext cx="1" cy="808690"/>
            </a:xfrm>
            <a:prstGeom prst="line">
              <a:avLst/>
            </a:prstGeom>
            <a:ln w="9525" cap="flat" cmpd="sng">
              <a:solidFill>
                <a:schemeClr val="accent1"/>
              </a:solidFill>
              <a:prstDash val="dash"/>
              <a:round/>
              <a:headEnd type="none" w="med" len="med"/>
              <a:tailEnd type="oval" w="med" len="med"/>
            </a:ln>
          </p:spPr>
        </p:cxnSp>
      </p:grpSp>
      <p:sp>
        <p:nvSpPr>
          <p:cNvPr id="31" name="TextBox 53"/>
          <p:cNvSpPr txBox="1"/>
          <p:nvPr/>
        </p:nvSpPr>
        <p:spPr>
          <a:xfrm>
            <a:off x="6577013" y="5057775"/>
            <a:ext cx="1211263" cy="400050"/>
          </a:xfrm>
          <a:prstGeom prst="rect">
            <a:avLst/>
          </a:prstGeom>
          <a:noFill/>
          <a:ln>
            <a:noFill/>
          </a:ln>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32" name="TextBox 54"/>
          <p:cNvSpPr txBox="1"/>
          <p:nvPr/>
        </p:nvSpPr>
        <p:spPr>
          <a:xfrm>
            <a:off x="6086475" y="5387975"/>
            <a:ext cx="2039938" cy="584200"/>
          </a:xfrm>
          <a:prstGeom prst="rect">
            <a:avLst/>
          </a:prstGeom>
          <a:noFill/>
          <a:ln>
            <a:noFill/>
          </a:ln>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grpSp>
        <p:nvGrpSpPr>
          <p:cNvPr id="33" name="组合 32"/>
          <p:cNvGrpSpPr/>
          <p:nvPr/>
        </p:nvGrpSpPr>
        <p:grpSpPr>
          <a:xfrm flipV="1">
            <a:off x="6311900" y="4273550"/>
            <a:ext cx="1814513" cy="812800"/>
            <a:chOff x="1993900" y="1247395"/>
            <a:chExt cx="1815476" cy="813453"/>
          </a:xfrm>
        </p:grpSpPr>
        <p:cxnSp>
          <p:nvCxnSpPr>
            <p:cNvPr id="33824" name="直接连接符 33"/>
            <p:cNvCxnSpPr/>
            <p:nvPr/>
          </p:nvCxnSpPr>
          <p:spPr>
            <a:xfrm>
              <a:off x="1993900" y="1247395"/>
              <a:ext cx="1815476" cy="0"/>
            </a:xfrm>
            <a:prstGeom prst="line">
              <a:avLst/>
            </a:prstGeom>
            <a:ln w="9525" cap="flat" cmpd="sng">
              <a:solidFill>
                <a:schemeClr val="accent1"/>
              </a:solidFill>
              <a:prstDash val="dash"/>
              <a:round/>
              <a:headEnd type="none" w="med" len="med"/>
              <a:tailEnd type="none" w="med" len="med"/>
            </a:ln>
          </p:spPr>
        </p:cxnSp>
        <p:cxnSp>
          <p:nvCxnSpPr>
            <p:cNvPr id="33825" name="直接连接符 34"/>
            <p:cNvCxnSpPr/>
            <p:nvPr/>
          </p:nvCxnSpPr>
          <p:spPr>
            <a:xfrm flipH="1">
              <a:off x="2901638" y="1252158"/>
              <a:ext cx="1" cy="808690"/>
            </a:xfrm>
            <a:prstGeom prst="line">
              <a:avLst/>
            </a:prstGeom>
            <a:ln w="9525" cap="flat" cmpd="sng">
              <a:solidFill>
                <a:schemeClr val="accent1"/>
              </a:solidFill>
              <a:prstDash val="dash"/>
              <a:round/>
              <a:headEnd type="none" w="med" len="med"/>
              <a:tailEnd type="oval" w="med" len="med"/>
            </a:ln>
          </p:spPr>
        </p:cxnSp>
      </p:grpSp>
      <p:sp>
        <p:nvSpPr>
          <p:cNvPr id="36" name="TextBox 58"/>
          <p:cNvSpPr txBox="1"/>
          <p:nvPr/>
        </p:nvSpPr>
        <p:spPr>
          <a:xfrm>
            <a:off x="8074025" y="1863725"/>
            <a:ext cx="1209675" cy="4000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37" name="TextBox 59"/>
          <p:cNvSpPr txBox="1"/>
          <p:nvPr/>
        </p:nvSpPr>
        <p:spPr>
          <a:xfrm>
            <a:off x="7583488" y="2193925"/>
            <a:ext cx="2039938" cy="58420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grpSp>
        <p:nvGrpSpPr>
          <p:cNvPr id="38" name="组合 37"/>
          <p:cNvGrpSpPr/>
          <p:nvPr/>
        </p:nvGrpSpPr>
        <p:grpSpPr>
          <a:xfrm>
            <a:off x="7807325" y="2778125"/>
            <a:ext cx="1816100" cy="812800"/>
            <a:chOff x="1993900" y="1247395"/>
            <a:chExt cx="1815476" cy="813453"/>
          </a:xfrm>
        </p:grpSpPr>
        <p:cxnSp>
          <p:nvCxnSpPr>
            <p:cNvPr id="33829" name="直接连接符 38"/>
            <p:cNvCxnSpPr/>
            <p:nvPr/>
          </p:nvCxnSpPr>
          <p:spPr>
            <a:xfrm>
              <a:off x="1993900" y="1247395"/>
              <a:ext cx="1815476" cy="0"/>
            </a:xfrm>
            <a:prstGeom prst="line">
              <a:avLst/>
            </a:prstGeom>
            <a:ln w="9525" cap="flat" cmpd="sng">
              <a:solidFill>
                <a:schemeClr val="accent1"/>
              </a:solidFill>
              <a:prstDash val="dash"/>
              <a:round/>
              <a:headEnd type="none" w="med" len="med"/>
              <a:tailEnd type="none" w="med" len="med"/>
            </a:ln>
          </p:spPr>
        </p:cxnSp>
        <p:cxnSp>
          <p:nvCxnSpPr>
            <p:cNvPr id="33830" name="直接连接符 39"/>
            <p:cNvCxnSpPr/>
            <p:nvPr/>
          </p:nvCxnSpPr>
          <p:spPr>
            <a:xfrm flipH="1">
              <a:off x="2901638" y="1252158"/>
              <a:ext cx="1" cy="808690"/>
            </a:xfrm>
            <a:prstGeom prst="line">
              <a:avLst/>
            </a:prstGeom>
            <a:ln w="9525" cap="flat" cmpd="sng">
              <a:solidFill>
                <a:schemeClr val="accent1"/>
              </a:solidFill>
              <a:prstDash val="dash"/>
              <a:round/>
              <a:headEnd type="none" w="med" len="med"/>
              <a:tailEnd type="oval" w="med" len="med"/>
            </a:ln>
          </p:spPr>
        </p:cxn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2" presetClass="entr" presetSubtype="8"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300"/>
                                        <p:tgtEl>
                                          <p:spTgt spid="11"/>
                                        </p:tgtEl>
                                      </p:cBhvr>
                                    </p:animEffect>
                                  </p:childTnLst>
                                </p:cTn>
                              </p:par>
                            </p:childTnLst>
                          </p:cTn>
                        </p:par>
                        <p:par>
                          <p:cTn id="16" fill="hold">
                            <p:stCondLst>
                              <p:cond delay="1139"/>
                            </p:stCondLst>
                            <p:childTnLst>
                              <p:par>
                                <p:cTn id="17" presetID="22" presetClass="entr" presetSubtype="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300"/>
                                        <p:tgtEl>
                                          <p:spTgt spid="7"/>
                                        </p:tgtEl>
                                      </p:cBhvr>
                                    </p:animEffect>
                                  </p:childTnLst>
                                </p:cTn>
                              </p:par>
                            </p:childTnLst>
                          </p:cTn>
                        </p:par>
                        <p:par>
                          <p:cTn id="20" fill="hold">
                            <p:stCondLst>
                              <p:cond delay="1639"/>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300"/>
                                        <p:tgtEl>
                                          <p:spTgt spid="13"/>
                                        </p:tgtEl>
                                      </p:cBhvr>
                                    </p:animEffect>
                                  </p:childTnLst>
                                </p:cTn>
                              </p:par>
                            </p:childTnLst>
                          </p:cTn>
                        </p:par>
                        <p:par>
                          <p:cTn id="24" fill="hold">
                            <p:stCondLst>
                              <p:cond delay="2139"/>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300"/>
                                        <p:tgtEl>
                                          <p:spTgt spid="9"/>
                                        </p:tgtEl>
                                      </p:cBhvr>
                                    </p:animEffect>
                                  </p:childTnLst>
                                </p:cTn>
                              </p:par>
                            </p:childTnLst>
                          </p:cTn>
                        </p:par>
                        <p:par>
                          <p:cTn id="28" fill="hold">
                            <p:stCondLst>
                              <p:cond delay="2639"/>
                            </p:stCondLst>
                            <p:childTnLst>
                              <p:par>
                                <p:cTn id="29" presetID="22" presetClass="entr" presetSubtype="8"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300"/>
                                        <p:tgtEl>
                                          <p:spTgt spid="15"/>
                                        </p:tgtEl>
                                      </p:cBhvr>
                                    </p:animEffect>
                                  </p:childTnLst>
                                </p:cTn>
                              </p:par>
                            </p:childTnLst>
                          </p:cTn>
                        </p:par>
                        <p:par>
                          <p:cTn id="32" fill="hold">
                            <p:stCondLst>
                              <p:cond delay="3139"/>
                            </p:stCondLst>
                            <p:childTnLst>
                              <p:par>
                                <p:cTn id="33" presetID="47"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anim calcmode="lin" valueType="num">
                                      <p:cBhvr>
                                        <p:cTn id="41" dur="500" fill="hold"/>
                                        <p:tgtEl>
                                          <p:spTgt spid="18"/>
                                        </p:tgtEl>
                                        <p:attrNameLst>
                                          <p:attrName>ppt_x</p:attrName>
                                        </p:attrNameLst>
                                      </p:cBhvr>
                                      <p:tavLst>
                                        <p:tav tm="0">
                                          <p:val>
                                            <p:strVal val="#ppt_x"/>
                                          </p:val>
                                        </p:tav>
                                        <p:tav tm="100000">
                                          <p:val>
                                            <p:strVal val="#ppt_x"/>
                                          </p:val>
                                        </p:tav>
                                      </p:tavLst>
                                    </p:anim>
                                    <p:anim calcmode="lin" valueType="num">
                                      <p:cBhvr>
                                        <p:cTn id="42" dur="500" fill="hold"/>
                                        <p:tgtEl>
                                          <p:spTgt spid="1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anim calcmode="lin" valueType="num">
                                      <p:cBhvr>
                                        <p:cTn id="46" dur="500" fill="hold"/>
                                        <p:tgtEl>
                                          <p:spTgt spid="17"/>
                                        </p:tgtEl>
                                        <p:attrNameLst>
                                          <p:attrName>ppt_x</p:attrName>
                                        </p:attrNameLst>
                                      </p:cBhvr>
                                      <p:tavLst>
                                        <p:tav tm="0">
                                          <p:val>
                                            <p:strVal val="#ppt_x"/>
                                          </p:val>
                                        </p:tav>
                                        <p:tav tm="100000">
                                          <p:val>
                                            <p:strVal val="#ppt_x"/>
                                          </p:val>
                                        </p:tav>
                                      </p:tavLst>
                                    </p:anim>
                                    <p:anim calcmode="lin" valueType="num">
                                      <p:cBhvr>
                                        <p:cTn id="47" dur="500" fill="hold"/>
                                        <p:tgtEl>
                                          <p:spTgt spid="1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anim calcmode="lin" valueType="num">
                                      <p:cBhvr>
                                        <p:cTn id="51" dur="500" fill="hold"/>
                                        <p:tgtEl>
                                          <p:spTgt spid="16"/>
                                        </p:tgtEl>
                                        <p:attrNameLst>
                                          <p:attrName>ppt_x</p:attrName>
                                        </p:attrNameLst>
                                      </p:cBhvr>
                                      <p:tavLst>
                                        <p:tav tm="0">
                                          <p:val>
                                            <p:strVal val="#ppt_x"/>
                                          </p:val>
                                        </p:tav>
                                        <p:tav tm="100000">
                                          <p:val>
                                            <p:strVal val="#ppt_x"/>
                                          </p:val>
                                        </p:tav>
                                      </p:tavLst>
                                    </p:anim>
                                    <p:anim calcmode="lin" valueType="num">
                                      <p:cBhvr>
                                        <p:cTn id="52" dur="5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3639"/>
                            </p:stCondLst>
                            <p:childTnLst>
                              <p:par>
                                <p:cTn id="54" presetID="42" presetClass="entr" presetSubtype="0"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500"/>
                                        <p:tgtEl>
                                          <p:spTgt spid="6"/>
                                        </p:tgtEl>
                                      </p:cBhvr>
                                    </p:animEffect>
                                    <p:anim calcmode="lin" valueType="num">
                                      <p:cBhvr>
                                        <p:cTn id="57" dur="500" fill="hold"/>
                                        <p:tgtEl>
                                          <p:spTgt spid="6"/>
                                        </p:tgtEl>
                                        <p:attrNameLst>
                                          <p:attrName>ppt_x</p:attrName>
                                        </p:attrNameLst>
                                      </p:cBhvr>
                                      <p:tavLst>
                                        <p:tav tm="0">
                                          <p:val>
                                            <p:strVal val="#ppt_x"/>
                                          </p:val>
                                        </p:tav>
                                        <p:tav tm="100000">
                                          <p:val>
                                            <p:strVal val="#ppt_x"/>
                                          </p:val>
                                        </p:tav>
                                      </p:tavLst>
                                    </p:anim>
                                    <p:anim calcmode="lin" valueType="num">
                                      <p:cBhvr>
                                        <p:cTn id="58" dur="500" fill="hold"/>
                                        <p:tgtEl>
                                          <p:spTgt spid="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500"/>
                                        <p:tgtEl>
                                          <p:spTgt spid="21"/>
                                        </p:tgtEl>
                                      </p:cBhvr>
                                    </p:animEffect>
                                    <p:anim calcmode="lin" valueType="num">
                                      <p:cBhvr>
                                        <p:cTn id="62" dur="500" fill="hold"/>
                                        <p:tgtEl>
                                          <p:spTgt spid="21"/>
                                        </p:tgtEl>
                                        <p:attrNameLst>
                                          <p:attrName>ppt_x</p:attrName>
                                        </p:attrNameLst>
                                      </p:cBhvr>
                                      <p:tavLst>
                                        <p:tav tm="0">
                                          <p:val>
                                            <p:strVal val="#ppt_x"/>
                                          </p:val>
                                        </p:tav>
                                        <p:tav tm="100000">
                                          <p:val>
                                            <p:strVal val="#ppt_x"/>
                                          </p:val>
                                        </p:tav>
                                      </p:tavLst>
                                    </p:anim>
                                    <p:anim calcmode="lin" valueType="num">
                                      <p:cBhvr>
                                        <p:cTn id="63" dur="50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anim calcmode="lin" valueType="num">
                                      <p:cBhvr>
                                        <p:cTn id="67" dur="500" fill="hold"/>
                                        <p:tgtEl>
                                          <p:spTgt spid="22"/>
                                        </p:tgtEl>
                                        <p:attrNameLst>
                                          <p:attrName>ppt_x</p:attrName>
                                        </p:attrNameLst>
                                      </p:cBhvr>
                                      <p:tavLst>
                                        <p:tav tm="0">
                                          <p:val>
                                            <p:strVal val="#ppt_x"/>
                                          </p:val>
                                        </p:tav>
                                        <p:tav tm="100000">
                                          <p:val>
                                            <p:strVal val="#ppt_x"/>
                                          </p:val>
                                        </p:tav>
                                      </p:tavLst>
                                    </p:anim>
                                    <p:anim calcmode="lin" valueType="num">
                                      <p:cBhvr>
                                        <p:cTn id="68" dur="500" fill="hold"/>
                                        <p:tgtEl>
                                          <p:spTgt spid="22"/>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anim calcmode="lin" valueType="num">
                                      <p:cBhvr>
                                        <p:cTn id="72" dur="500" fill="hold"/>
                                        <p:tgtEl>
                                          <p:spTgt spid="23"/>
                                        </p:tgtEl>
                                        <p:attrNameLst>
                                          <p:attrName>ppt_x</p:attrName>
                                        </p:attrNameLst>
                                      </p:cBhvr>
                                      <p:tavLst>
                                        <p:tav tm="0">
                                          <p:val>
                                            <p:strVal val="#ppt_x"/>
                                          </p:val>
                                        </p:tav>
                                        <p:tav tm="100000">
                                          <p:val>
                                            <p:strVal val="#ppt_x"/>
                                          </p:val>
                                        </p:tav>
                                      </p:tavLst>
                                    </p:anim>
                                    <p:anim calcmode="lin" valueType="num">
                                      <p:cBhvr>
                                        <p:cTn id="73" dur="500" fill="hold"/>
                                        <p:tgtEl>
                                          <p:spTgt spid="23"/>
                                        </p:tgtEl>
                                        <p:attrNameLst>
                                          <p:attrName>ppt_y</p:attrName>
                                        </p:attrNameLst>
                                      </p:cBhvr>
                                      <p:tavLst>
                                        <p:tav tm="0">
                                          <p:val>
                                            <p:strVal val="#ppt_y+.1"/>
                                          </p:val>
                                        </p:tav>
                                        <p:tav tm="100000">
                                          <p:val>
                                            <p:strVal val="#ppt_y"/>
                                          </p:val>
                                        </p:tav>
                                      </p:tavLst>
                                    </p:anim>
                                  </p:childTnLst>
                                </p:cTn>
                              </p:par>
                            </p:childTnLst>
                          </p:cTn>
                        </p:par>
                        <p:par>
                          <p:cTn id="74" fill="hold">
                            <p:stCondLst>
                              <p:cond delay="4139"/>
                            </p:stCondLst>
                            <p:childTnLst>
                              <p:par>
                                <p:cTn id="75" presetID="47" presetClass="entr" presetSubtype="0" fill="hold" nodeType="after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fade">
                                      <p:cBhvr>
                                        <p:cTn id="77" dur="500"/>
                                        <p:tgtEl>
                                          <p:spTgt spid="12"/>
                                        </p:tgtEl>
                                      </p:cBhvr>
                                    </p:animEffect>
                                    <p:anim calcmode="lin" valueType="num">
                                      <p:cBhvr>
                                        <p:cTn id="78" dur="500" fill="hold"/>
                                        <p:tgtEl>
                                          <p:spTgt spid="12"/>
                                        </p:tgtEl>
                                        <p:attrNameLst>
                                          <p:attrName>ppt_x</p:attrName>
                                        </p:attrNameLst>
                                      </p:cBhvr>
                                      <p:tavLst>
                                        <p:tav tm="0">
                                          <p:val>
                                            <p:strVal val="#ppt_x"/>
                                          </p:val>
                                        </p:tav>
                                        <p:tav tm="100000">
                                          <p:val>
                                            <p:strVal val="#ppt_x"/>
                                          </p:val>
                                        </p:tav>
                                      </p:tavLst>
                                    </p:anim>
                                    <p:anim calcmode="lin" valueType="num">
                                      <p:cBhvr>
                                        <p:cTn id="79" dur="500" fill="hold"/>
                                        <p:tgtEl>
                                          <p:spTgt spid="12"/>
                                        </p:tgtEl>
                                        <p:attrNameLst>
                                          <p:attrName>ppt_y</p:attrName>
                                        </p:attrNameLst>
                                      </p:cBhvr>
                                      <p:tavLst>
                                        <p:tav tm="0">
                                          <p:val>
                                            <p:strVal val="#ppt_y-.1"/>
                                          </p:val>
                                        </p:tav>
                                        <p:tav tm="100000">
                                          <p:val>
                                            <p:strVal val="#ppt_y"/>
                                          </p:val>
                                        </p:tav>
                                      </p:tavLst>
                                    </p:anim>
                                  </p:childTnLst>
                                </p:cTn>
                              </p:par>
                              <p:par>
                                <p:cTn id="80" presetID="47" presetClass="entr" presetSubtype="0" fill="hold" nodeType="withEffect">
                                  <p:stCondLst>
                                    <p:cond delay="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anim calcmode="lin" valueType="num">
                                      <p:cBhvr>
                                        <p:cTn id="83" dur="500" fill="hold"/>
                                        <p:tgtEl>
                                          <p:spTgt spid="28"/>
                                        </p:tgtEl>
                                        <p:attrNameLst>
                                          <p:attrName>ppt_x</p:attrName>
                                        </p:attrNameLst>
                                      </p:cBhvr>
                                      <p:tavLst>
                                        <p:tav tm="0">
                                          <p:val>
                                            <p:strVal val="#ppt_x"/>
                                          </p:val>
                                        </p:tav>
                                        <p:tav tm="100000">
                                          <p:val>
                                            <p:strVal val="#ppt_x"/>
                                          </p:val>
                                        </p:tav>
                                      </p:tavLst>
                                    </p:anim>
                                    <p:anim calcmode="lin" valueType="num">
                                      <p:cBhvr>
                                        <p:cTn id="84" dur="500" fill="hold"/>
                                        <p:tgtEl>
                                          <p:spTgt spid="28"/>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anim calcmode="lin" valueType="num">
                                      <p:cBhvr>
                                        <p:cTn id="88" dur="500" fill="hold"/>
                                        <p:tgtEl>
                                          <p:spTgt spid="27"/>
                                        </p:tgtEl>
                                        <p:attrNameLst>
                                          <p:attrName>ppt_x</p:attrName>
                                        </p:attrNameLst>
                                      </p:cBhvr>
                                      <p:tavLst>
                                        <p:tav tm="0">
                                          <p:val>
                                            <p:strVal val="#ppt_x"/>
                                          </p:val>
                                        </p:tav>
                                        <p:tav tm="100000">
                                          <p:val>
                                            <p:strVal val="#ppt_x"/>
                                          </p:val>
                                        </p:tav>
                                      </p:tavLst>
                                    </p:anim>
                                    <p:anim calcmode="lin" valueType="num">
                                      <p:cBhvr>
                                        <p:cTn id="89" dur="500" fill="hold"/>
                                        <p:tgtEl>
                                          <p:spTgt spid="27"/>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fade">
                                      <p:cBhvr>
                                        <p:cTn id="92" dur="500"/>
                                        <p:tgtEl>
                                          <p:spTgt spid="26"/>
                                        </p:tgtEl>
                                      </p:cBhvr>
                                    </p:animEffect>
                                    <p:anim calcmode="lin" valueType="num">
                                      <p:cBhvr>
                                        <p:cTn id="93" dur="500" fill="hold"/>
                                        <p:tgtEl>
                                          <p:spTgt spid="26"/>
                                        </p:tgtEl>
                                        <p:attrNameLst>
                                          <p:attrName>ppt_x</p:attrName>
                                        </p:attrNameLst>
                                      </p:cBhvr>
                                      <p:tavLst>
                                        <p:tav tm="0">
                                          <p:val>
                                            <p:strVal val="#ppt_x"/>
                                          </p:val>
                                        </p:tav>
                                        <p:tav tm="100000">
                                          <p:val>
                                            <p:strVal val="#ppt_x"/>
                                          </p:val>
                                        </p:tav>
                                      </p:tavLst>
                                    </p:anim>
                                    <p:anim calcmode="lin" valueType="num">
                                      <p:cBhvr>
                                        <p:cTn id="94" dur="500" fill="hold"/>
                                        <p:tgtEl>
                                          <p:spTgt spid="26"/>
                                        </p:tgtEl>
                                        <p:attrNameLst>
                                          <p:attrName>ppt_y</p:attrName>
                                        </p:attrNameLst>
                                      </p:cBhvr>
                                      <p:tavLst>
                                        <p:tav tm="0">
                                          <p:val>
                                            <p:strVal val="#ppt_y-.1"/>
                                          </p:val>
                                        </p:tav>
                                        <p:tav tm="100000">
                                          <p:val>
                                            <p:strVal val="#ppt_y"/>
                                          </p:val>
                                        </p:tav>
                                      </p:tavLst>
                                    </p:anim>
                                  </p:childTnLst>
                                </p:cTn>
                              </p:par>
                            </p:childTnLst>
                          </p:cTn>
                        </p:par>
                        <p:par>
                          <p:cTn id="95" fill="hold">
                            <p:stCondLst>
                              <p:cond delay="4639"/>
                            </p:stCondLst>
                            <p:childTnLst>
                              <p:par>
                                <p:cTn id="96" presetID="42" presetClass="entr" presetSubtype="0" fill="hold" nodeType="afterEffect">
                                  <p:stCondLst>
                                    <p:cond delay="0"/>
                                  </p:stCondLst>
                                  <p:childTnLst>
                                    <p:set>
                                      <p:cBhvr>
                                        <p:cTn id="97" dur="1" fill="hold">
                                          <p:stCondLst>
                                            <p:cond delay="0"/>
                                          </p:stCondLst>
                                        </p:cTn>
                                        <p:tgtEl>
                                          <p:spTgt spid="8"/>
                                        </p:tgtEl>
                                        <p:attrNameLst>
                                          <p:attrName>style.visibility</p:attrName>
                                        </p:attrNameLst>
                                      </p:cBhvr>
                                      <p:to>
                                        <p:strVal val="visible"/>
                                      </p:to>
                                    </p:set>
                                    <p:animEffect transition="in" filter="fade">
                                      <p:cBhvr>
                                        <p:cTn id="98" dur="500"/>
                                        <p:tgtEl>
                                          <p:spTgt spid="8"/>
                                        </p:tgtEl>
                                      </p:cBhvr>
                                    </p:animEffect>
                                    <p:anim calcmode="lin" valueType="num">
                                      <p:cBhvr>
                                        <p:cTn id="99" dur="500" fill="hold"/>
                                        <p:tgtEl>
                                          <p:spTgt spid="8"/>
                                        </p:tgtEl>
                                        <p:attrNameLst>
                                          <p:attrName>ppt_x</p:attrName>
                                        </p:attrNameLst>
                                      </p:cBhvr>
                                      <p:tavLst>
                                        <p:tav tm="0">
                                          <p:val>
                                            <p:strVal val="#ppt_x"/>
                                          </p:val>
                                        </p:tav>
                                        <p:tav tm="100000">
                                          <p:val>
                                            <p:strVal val="#ppt_x"/>
                                          </p:val>
                                        </p:tav>
                                      </p:tavLst>
                                    </p:anim>
                                    <p:anim calcmode="lin" valueType="num">
                                      <p:cBhvr>
                                        <p:cTn id="100" dur="500" fill="hold"/>
                                        <p:tgtEl>
                                          <p:spTgt spid="8"/>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1"/>
                                        </p:tgtEl>
                                        <p:attrNameLst>
                                          <p:attrName>style.visibility</p:attrName>
                                        </p:attrNameLst>
                                      </p:cBhvr>
                                      <p:to>
                                        <p:strVal val="visible"/>
                                      </p:to>
                                    </p:set>
                                    <p:animEffect transition="in" filter="fade">
                                      <p:cBhvr>
                                        <p:cTn id="103" dur="500"/>
                                        <p:tgtEl>
                                          <p:spTgt spid="31"/>
                                        </p:tgtEl>
                                      </p:cBhvr>
                                    </p:animEffect>
                                    <p:anim calcmode="lin" valueType="num">
                                      <p:cBhvr>
                                        <p:cTn id="104" dur="500" fill="hold"/>
                                        <p:tgtEl>
                                          <p:spTgt spid="31"/>
                                        </p:tgtEl>
                                        <p:attrNameLst>
                                          <p:attrName>ppt_x</p:attrName>
                                        </p:attrNameLst>
                                      </p:cBhvr>
                                      <p:tavLst>
                                        <p:tav tm="0">
                                          <p:val>
                                            <p:strVal val="#ppt_x"/>
                                          </p:val>
                                        </p:tav>
                                        <p:tav tm="100000">
                                          <p:val>
                                            <p:strVal val="#ppt_x"/>
                                          </p:val>
                                        </p:tav>
                                      </p:tavLst>
                                    </p:anim>
                                    <p:anim calcmode="lin" valueType="num">
                                      <p:cBhvr>
                                        <p:cTn id="105" dur="500" fill="hold"/>
                                        <p:tgtEl>
                                          <p:spTgt spid="31"/>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fade">
                                      <p:cBhvr>
                                        <p:cTn id="108" dur="500"/>
                                        <p:tgtEl>
                                          <p:spTgt spid="32"/>
                                        </p:tgtEl>
                                      </p:cBhvr>
                                    </p:animEffect>
                                    <p:anim calcmode="lin" valueType="num">
                                      <p:cBhvr>
                                        <p:cTn id="109" dur="500" fill="hold"/>
                                        <p:tgtEl>
                                          <p:spTgt spid="32"/>
                                        </p:tgtEl>
                                        <p:attrNameLst>
                                          <p:attrName>ppt_x</p:attrName>
                                        </p:attrNameLst>
                                      </p:cBhvr>
                                      <p:tavLst>
                                        <p:tav tm="0">
                                          <p:val>
                                            <p:strVal val="#ppt_x"/>
                                          </p:val>
                                        </p:tav>
                                        <p:tav tm="100000">
                                          <p:val>
                                            <p:strVal val="#ppt_x"/>
                                          </p:val>
                                        </p:tav>
                                      </p:tavLst>
                                    </p:anim>
                                    <p:anim calcmode="lin" valueType="num">
                                      <p:cBhvr>
                                        <p:cTn id="110" dur="500" fill="hold"/>
                                        <p:tgtEl>
                                          <p:spTgt spid="32"/>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anim calcmode="lin" valueType="num">
                                      <p:cBhvr>
                                        <p:cTn id="114" dur="500" fill="hold"/>
                                        <p:tgtEl>
                                          <p:spTgt spid="33"/>
                                        </p:tgtEl>
                                        <p:attrNameLst>
                                          <p:attrName>ppt_x</p:attrName>
                                        </p:attrNameLst>
                                      </p:cBhvr>
                                      <p:tavLst>
                                        <p:tav tm="0">
                                          <p:val>
                                            <p:strVal val="#ppt_x"/>
                                          </p:val>
                                        </p:tav>
                                        <p:tav tm="100000">
                                          <p:val>
                                            <p:strVal val="#ppt_x"/>
                                          </p:val>
                                        </p:tav>
                                      </p:tavLst>
                                    </p:anim>
                                    <p:anim calcmode="lin" valueType="num">
                                      <p:cBhvr>
                                        <p:cTn id="115" dur="500" fill="hold"/>
                                        <p:tgtEl>
                                          <p:spTgt spid="33"/>
                                        </p:tgtEl>
                                        <p:attrNameLst>
                                          <p:attrName>ppt_y</p:attrName>
                                        </p:attrNameLst>
                                      </p:cBhvr>
                                      <p:tavLst>
                                        <p:tav tm="0">
                                          <p:val>
                                            <p:strVal val="#ppt_y+.1"/>
                                          </p:val>
                                        </p:tav>
                                        <p:tav tm="100000">
                                          <p:val>
                                            <p:strVal val="#ppt_y"/>
                                          </p:val>
                                        </p:tav>
                                      </p:tavLst>
                                    </p:anim>
                                  </p:childTnLst>
                                </p:cTn>
                              </p:par>
                            </p:childTnLst>
                          </p:cTn>
                        </p:par>
                        <p:par>
                          <p:cTn id="116" fill="hold">
                            <p:stCondLst>
                              <p:cond delay="5139"/>
                            </p:stCondLst>
                            <p:childTnLst>
                              <p:par>
                                <p:cTn id="117" presetID="47" presetClass="entr" presetSubtype="0"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fade">
                                      <p:cBhvr>
                                        <p:cTn id="119" dur="500"/>
                                        <p:tgtEl>
                                          <p:spTgt spid="37"/>
                                        </p:tgtEl>
                                      </p:cBhvr>
                                    </p:animEffect>
                                    <p:anim calcmode="lin" valueType="num">
                                      <p:cBhvr>
                                        <p:cTn id="120" dur="500" fill="hold"/>
                                        <p:tgtEl>
                                          <p:spTgt spid="37"/>
                                        </p:tgtEl>
                                        <p:attrNameLst>
                                          <p:attrName>ppt_x</p:attrName>
                                        </p:attrNameLst>
                                      </p:cBhvr>
                                      <p:tavLst>
                                        <p:tav tm="0">
                                          <p:val>
                                            <p:strVal val="#ppt_x"/>
                                          </p:val>
                                        </p:tav>
                                        <p:tav tm="100000">
                                          <p:val>
                                            <p:strVal val="#ppt_x"/>
                                          </p:val>
                                        </p:tav>
                                      </p:tavLst>
                                    </p:anim>
                                    <p:anim calcmode="lin" valueType="num">
                                      <p:cBhvr>
                                        <p:cTn id="121" dur="500" fill="hold"/>
                                        <p:tgtEl>
                                          <p:spTgt spid="37"/>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fade">
                                      <p:cBhvr>
                                        <p:cTn id="124" dur="500"/>
                                        <p:tgtEl>
                                          <p:spTgt spid="36"/>
                                        </p:tgtEl>
                                      </p:cBhvr>
                                    </p:animEffect>
                                    <p:anim calcmode="lin" valueType="num">
                                      <p:cBhvr>
                                        <p:cTn id="125" dur="500" fill="hold"/>
                                        <p:tgtEl>
                                          <p:spTgt spid="36"/>
                                        </p:tgtEl>
                                        <p:attrNameLst>
                                          <p:attrName>ppt_x</p:attrName>
                                        </p:attrNameLst>
                                      </p:cBhvr>
                                      <p:tavLst>
                                        <p:tav tm="0">
                                          <p:val>
                                            <p:strVal val="#ppt_x"/>
                                          </p:val>
                                        </p:tav>
                                        <p:tav tm="100000">
                                          <p:val>
                                            <p:strVal val="#ppt_x"/>
                                          </p:val>
                                        </p:tav>
                                      </p:tavLst>
                                    </p:anim>
                                    <p:anim calcmode="lin" valueType="num">
                                      <p:cBhvr>
                                        <p:cTn id="126" dur="500" fill="hold"/>
                                        <p:tgtEl>
                                          <p:spTgt spid="36"/>
                                        </p:tgtEl>
                                        <p:attrNameLst>
                                          <p:attrName>ppt_y</p:attrName>
                                        </p:attrNameLst>
                                      </p:cBhvr>
                                      <p:tavLst>
                                        <p:tav tm="0">
                                          <p:val>
                                            <p:strVal val="#ppt_y-.1"/>
                                          </p:val>
                                        </p:tav>
                                        <p:tav tm="100000">
                                          <p:val>
                                            <p:strVal val="#ppt_y"/>
                                          </p:val>
                                        </p:tav>
                                      </p:tavLst>
                                    </p:anim>
                                  </p:childTnLst>
                                </p:cTn>
                              </p:par>
                              <p:par>
                                <p:cTn id="127" presetID="47" presetClass="entr" presetSubtype="0" fill="hold" nodeType="with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fade">
                                      <p:cBhvr>
                                        <p:cTn id="129" dur="500"/>
                                        <p:tgtEl>
                                          <p:spTgt spid="38"/>
                                        </p:tgtEl>
                                      </p:cBhvr>
                                    </p:animEffect>
                                    <p:anim calcmode="lin" valueType="num">
                                      <p:cBhvr>
                                        <p:cTn id="130" dur="500" fill="hold"/>
                                        <p:tgtEl>
                                          <p:spTgt spid="38"/>
                                        </p:tgtEl>
                                        <p:attrNameLst>
                                          <p:attrName>ppt_x</p:attrName>
                                        </p:attrNameLst>
                                      </p:cBhvr>
                                      <p:tavLst>
                                        <p:tav tm="0">
                                          <p:val>
                                            <p:strVal val="#ppt_x"/>
                                          </p:val>
                                        </p:tav>
                                        <p:tav tm="100000">
                                          <p:val>
                                            <p:strVal val="#ppt_x"/>
                                          </p:val>
                                        </p:tav>
                                      </p:tavLst>
                                    </p:anim>
                                    <p:anim calcmode="lin" valueType="num">
                                      <p:cBhvr>
                                        <p:cTn id="131" dur="500" fill="hold"/>
                                        <p:tgtEl>
                                          <p:spTgt spid="38"/>
                                        </p:tgtEl>
                                        <p:attrNameLst>
                                          <p:attrName>ppt_y</p:attrName>
                                        </p:attrNameLst>
                                      </p:cBhvr>
                                      <p:tavLst>
                                        <p:tav tm="0">
                                          <p:val>
                                            <p:strVal val="#ppt_y-.1"/>
                                          </p:val>
                                        </p:tav>
                                        <p:tav tm="100000">
                                          <p:val>
                                            <p:strVal val="#ppt_y"/>
                                          </p:val>
                                        </p:tav>
                                      </p:tavLst>
                                    </p:anim>
                                  </p:childTnLst>
                                </p:cTn>
                              </p:par>
                              <p:par>
                                <p:cTn id="132" presetID="47" presetClass="entr" presetSubtype="0" fill="hold" nodeType="withEffect">
                                  <p:stCondLst>
                                    <p:cond delay="0"/>
                                  </p:stCondLst>
                                  <p:childTnLst>
                                    <p:set>
                                      <p:cBhvr>
                                        <p:cTn id="133" dur="1" fill="hold">
                                          <p:stCondLst>
                                            <p:cond delay="0"/>
                                          </p:stCondLst>
                                        </p:cTn>
                                        <p:tgtEl>
                                          <p:spTgt spid="14"/>
                                        </p:tgtEl>
                                        <p:attrNameLst>
                                          <p:attrName>style.visibility</p:attrName>
                                        </p:attrNameLst>
                                      </p:cBhvr>
                                      <p:to>
                                        <p:strVal val="visible"/>
                                      </p:to>
                                    </p:set>
                                    <p:animEffect transition="in" filter="fade">
                                      <p:cBhvr>
                                        <p:cTn id="134" dur="500"/>
                                        <p:tgtEl>
                                          <p:spTgt spid="14"/>
                                        </p:tgtEl>
                                      </p:cBhvr>
                                    </p:animEffect>
                                    <p:anim calcmode="lin" valueType="num">
                                      <p:cBhvr>
                                        <p:cTn id="135" dur="500" fill="hold"/>
                                        <p:tgtEl>
                                          <p:spTgt spid="14"/>
                                        </p:tgtEl>
                                        <p:attrNameLst>
                                          <p:attrName>ppt_x</p:attrName>
                                        </p:attrNameLst>
                                      </p:cBhvr>
                                      <p:tavLst>
                                        <p:tav tm="0">
                                          <p:val>
                                            <p:strVal val="#ppt_x"/>
                                          </p:val>
                                        </p:tav>
                                        <p:tav tm="100000">
                                          <p:val>
                                            <p:strVal val="#ppt_x"/>
                                          </p:val>
                                        </p:tav>
                                      </p:tavLst>
                                    </p:anim>
                                    <p:anim calcmode="lin" valueType="num">
                                      <p:cBhvr>
                                        <p:cTn id="13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6" grpId="0"/>
      <p:bldP spid="17" grpId="0"/>
      <p:bldP spid="21" grpId="0"/>
      <p:bldP spid="22" grpId="0"/>
      <p:bldP spid="26" grpId="0"/>
      <p:bldP spid="27" grpId="0"/>
      <p:bldP spid="31" grpId="0"/>
      <p:bldP spid="32" grpId="0"/>
      <p:bldP spid="36" grpId="0"/>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35842"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AutoShape 9"/>
          <p:cNvSpPr/>
          <p:nvPr/>
        </p:nvSpPr>
        <p:spPr>
          <a:xfrm>
            <a:off x="8742363" y="1628775"/>
            <a:ext cx="2852737" cy="1816100"/>
          </a:xfrm>
          <a:prstGeom prst="roundRect">
            <a:avLst>
              <a:gd name="adj" fmla="val 0"/>
            </a:avLst>
          </a:prstGeom>
          <a:blipFill rotWithShape="1">
            <a:blip r:embed="rId1"/>
            <a:stretch>
              <a:fillRect/>
            </a:stretch>
          </a:blipFill>
          <a:ln w="3175" cap="flat" cmpd="sng">
            <a:solidFill>
              <a:srgbClr val="A5A5A5"/>
            </a:solidFill>
            <a:prstDash val="solid"/>
            <a:miter/>
            <a:headEnd type="none" w="med" len="med"/>
            <a:tailEnd type="none" w="med" len="med"/>
          </a:ln>
        </p:spPr>
        <p:txBody>
          <a:bodyPr anchor="t"/>
          <a:lstStyle/>
          <a:p>
            <a:pPr marL="357505" lvl="0" indent="-357505" eaLnBrk="1" hangingPunct="1"/>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6" name="AutoShape 10"/>
          <p:cNvSpPr/>
          <p:nvPr/>
        </p:nvSpPr>
        <p:spPr>
          <a:xfrm>
            <a:off x="4945063" y="1628775"/>
            <a:ext cx="2938462" cy="1816100"/>
          </a:xfrm>
          <a:prstGeom prst="roundRect">
            <a:avLst>
              <a:gd name="adj" fmla="val 0"/>
            </a:avLst>
          </a:prstGeom>
          <a:blipFill rotWithShape="1">
            <a:blip r:embed="rId2"/>
            <a:stretch>
              <a:fillRect/>
            </a:stretch>
          </a:blipFill>
          <a:ln w="3175" cap="flat" cmpd="sng">
            <a:solidFill>
              <a:srgbClr val="A5A5A5"/>
            </a:solidFill>
            <a:prstDash val="solid"/>
            <a:miter/>
            <a:headEnd type="none" w="med" len="med"/>
            <a:tailEnd type="none" w="med" len="med"/>
          </a:ln>
        </p:spPr>
        <p:txBody>
          <a:bodyPr anchor="t"/>
          <a:lstStyle/>
          <a:p>
            <a:pPr marL="357505" lvl="0" indent="-357505" eaLnBrk="1" hangingPunct="1"/>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7" name="AutoShape 11"/>
          <p:cNvSpPr/>
          <p:nvPr/>
        </p:nvSpPr>
        <p:spPr>
          <a:xfrm>
            <a:off x="1176338" y="1628775"/>
            <a:ext cx="2851150" cy="1816100"/>
          </a:xfrm>
          <a:prstGeom prst="roundRect">
            <a:avLst>
              <a:gd name="adj" fmla="val 0"/>
            </a:avLst>
          </a:prstGeom>
          <a:blipFill rotWithShape="1">
            <a:blip r:embed="rId3"/>
            <a:stretch>
              <a:fillRect/>
            </a:stretch>
          </a:blipFill>
          <a:ln w="3175" cap="flat" cmpd="sng">
            <a:solidFill>
              <a:srgbClr val="A5A5A5"/>
            </a:solidFill>
            <a:prstDash val="solid"/>
            <a:miter/>
            <a:headEnd type="none" w="med" len="med"/>
            <a:tailEnd type="none" w="med" len="med"/>
          </a:ln>
        </p:spPr>
        <p:txBody>
          <a:bodyPr anchor="t"/>
          <a:lstStyle/>
          <a:p>
            <a:pPr marL="357505" lvl="0" indent="-357505" eaLnBrk="1" hangingPunct="1"/>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8" name="矩形 9"/>
          <p:cNvSpPr/>
          <p:nvPr/>
        </p:nvSpPr>
        <p:spPr>
          <a:xfrm>
            <a:off x="1176338" y="3444875"/>
            <a:ext cx="2851150"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10"/>
          <p:cNvSpPr/>
          <p:nvPr/>
        </p:nvSpPr>
        <p:spPr>
          <a:xfrm>
            <a:off x="4949825" y="3444875"/>
            <a:ext cx="2933700"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dirty="0">
              <a:latin typeface="Arial" panose="020B0604020202020204" pitchFamily="34" charset="0"/>
              <a:ea typeface="宋体" panose="02010600030101010101" pitchFamily="2" charset="-122"/>
            </a:endParaRPr>
          </a:p>
        </p:txBody>
      </p:sp>
      <p:sp>
        <p:nvSpPr>
          <p:cNvPr id="10" name="矩形 11"/>
          <p:cNvSpPr/>
          <p:nvPr/>
        </p:nvSpPr>
        <p:spPr>
          <a:xfrm>
            <a:off x="8742363" y="3444875"/>
            <a:ext cx="2852737"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eaLnBrk="1" hangingPunct="1"/>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dirty="0">
              <a:latin typeface="Arial" panose="020B0604020202020204" pitchFamily="34" charset="0"/>
              <a:ea typeface="宋体" panose="02010600030101010101" pitchFamily="2" charset="-122"/>
            </a:endParaRPr>
          </a:p>
        </p:txBody>
      </p:sp>
      <p:sp>
        <p:nvSpPr>
          <p:cNvPr id="11" name="矩形 12"/>
          <p:cNvSpPr/>
          <p:nvPr/>
        </p:nvSpPr>
        <p:spPr>
          <a:xfrm>
            <a:off x="1204913" y="4244975"/>
            <a:ext cx="2795587" cy="1117600"/>
          </a:xfrm>
          <a:prstGeom prst="rect">
            <a:avLst/>
          </a:prstGeom>
          <a:noFill/>
          <a:ln w="9525">
            <a:noFill/>
          </a:ln>
        </p:spPr>
        <p:txBody>
          <a:bodyPr anchor="t">
            <a:spAutoFit/>
          </a:bodyPr>
          <a:lstStyle/>
          <a:p>
            <a:pPr lvl="0" algn="just" eaLnBrk="1" hangingPunct="1">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x-none"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3"/>
          <p:cNvSpPr>
            <a:spLocks noChangeArrowheads="1"/>
          </p:cNvSpPr>
          <p:nvPr/>
        </p:nvSpPr>
        <p:spPr bwMode="auto">
          <a:xfrm>
            <a:off x="814388" y="1835150"/>
            <a:ext cx="1227138" cy="517525"/>
          </a:xfrm>
          <a:prstGeom prst="rect">
            <a:avLst/>
          </a:prstGeom>
          <a:solidFill>
            <a:schemeClr val="bg2"/>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01</a:t>
            </a:r>
            <a:endParaRPr kumimoji="0" lang="zh-CN" alt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13" name="任意多边形 14"/>
          <p:cNvSpPr/>
          <p:nvPr/>
        </p:nvSpPr>
        <p:spPr>
          <a:xfrm>
            <a:off x="814388" y="2351088"/>
            <a:ext cx="357187" cy="109537"/>
          </a:xfrm>
          <a:custGeom>
            <a:avLst/>
            <a:gdLst/>
            <a:ahLst/>
            <a:cxnLst>
              <a:cxn ang="0">
                <a:pos x="0" y="882"/>
              </a:cxn>
              <a:cxn ang="0">
                <a:pos x="358008" y="108661"/>
              </a:cxn>
              <a:cxn ang="0">
                <a:pos x="358011" y="0"/>
              </a:cxn>
              <a:cxn ang="0">
                <a:pos x="0" y="882"/>
              </a:cxn>
            </a:cxnLst>
            <a:rect l="0" t="0" r="0" b="0"/>
            <a:pathLst>
              <a:path w="332369" h="183418">
                <a:moveTo>
                  <a:pt x="0" y="1489"/>
                </a:moveTo>
                <a:lnTo>
                  <a:pt x="332017" y="183418"/>
                </a:lnTo>
                <a:cubicBezTo>
                  <a:pt x="330801" y="121190"/>
                  <a:pt x="333235" y="62228"/>
                  <a:pt x="332019" y="0"/>
                </a:cubicBezTo>
                <a:lnTo>
                  <a:pt x="0" y="1489"/>
                </a:lnTo>
                <a:close/>
              </a:path>
            </a:pathLst>
          </a:custGeom>
          <a:solidFill>
            <a:schemeClr val="accent1"/>
          </a:solidFill>
          <a:ln w="9525">
            <a:noFill/>
          </a:ln>
        </p:spPr>
        <p:txBody>
          <a:bodyPr/>
          <a:lstStyle/>
          <a:p>
            <a:endParaRPr lang="zh-CN" altLang="en-US"/>
          </a:p>
        </p:txBody>
      </p:sp>
      <p:sp>
        <p:nvSpPr>
          <p:cNvPr id="14" name="矩形 15"/>
          <p:cNvSpPr>
            <a:spLocks noChangeArrowheads="1"/>
          </p:cNvSpPr>
          <p:nvPr/>
        </p:nvSpPr>
        <p:spPr bwMode="auto">
          <a:xfrm>
            <a:off x="4589463" y="1835150"/>
            <a:ext cx="1225550" cy="517525"/>
          </a:xfrm>
          <a:prstGeom prst="rect">
            <a:avLst/>
          </a:prstGeom>
          <a:solidFill>
            <a:schemeClr val="bg2"/>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02</a:t>
            </a:r>
            <a:endParaRPr kumimoji="0" lang="zh-CN" alt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15" name="任意多边形 16"/>
          <p:cNvSpPr/>
          <p:nvPr/>
        </p:nvSpPr>
        <p:spPr>
          <a:xfrm>
            <a:off x="4589463" y="2351088"/>
            <a:ext cx="357187" cy="109537"/>
          </a:xfrm>
          <a:custGeom>
            <a:avLst/>
            <a:gdLst/>
            <a:ahLst/>
            <a:cxnLst>
              <a:cxn ang="0">
                <a:pos x="0" y="882"/>
              </a:cxn>
              <a:cxn ang="0">
                <a:pos x="356103" y="108661"/>
              </a:cxn>
              <a:cxn ang="0">
                <a:pos x="356106" y="0"/>
              </a:cxn>
              <a:cxn ang="0">
                <a:pos x="0" y="882"/>
              </a:cxn>
            </a:cxnLst>
            <a:rect l="0" t="0" r="0" b="0"/>
            <a:pathLst>
              <a:path w="332369" h="183418">
                <a:moveTo>
                  <a:pt x="0" y="1489"/>
                </a:moveTo>
                <a:lnTo>
                  <a:pt x="332017" y="183418"/>
                </a:lnTo>
                <a:cubicBezTo>
                  <a:pt x="330801" y="121190"/>
                  <a:pt x="333235" y="62228"/>
                  <a:pt x="332019" y="0"/>
                </a:cubicBezTo>
                <a:lnTo>
                  <a:pt x="0" y="1489"/>
                </a:lnTo>
                <a:close/>
              </a:path>
            </a:pathLst>
          </a:custGeom>
          <a:solidFill>
            <a:schemeClr val="accent1"/>
          </a:solidFill>
          <a:ln w="9525">
            <a:noFill/>
          </a:ln>
        </p:spPr>
        <p:txBody>
          <a:bodyPr/>
          <a:lstStyle/>
          <a:p>
            <a:endParaRPr lang="zh-CN" altLang="en-US"/>
          </a:p>
        </p:txBody>
      </p:sp>
      <p:sp>
        <p:nvSpPr>
          <p:cNvPr id="16" name="矩形 17"/>
          <p:cNvSpPr>
            <a:spLocks noChangeArrowheads="1"/>
          </p:cNvSpPr>
          <p:nvPr/>
        </p:nvSpPr>
        <p:spPr bwMode="auto">
          <a:xfrm>
            <a:off x="8385175" y="1835150"/>
            <a:ext cx="1228725" cy="517525"/>
          </a:xfrm>
          <a:prstGeom prst="rect">
            <a:avLst/>
          </a:prstGeom>
          <a:solidFill>
            <a:schemeClr val="bg2"/>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a:ln>
                  <a:noFill/>
                </a:ln>
                <a:solidFill>
                  <a:srgbClr val="FFFFFF"/>
                </a:solidFill>
                <a:effectLst/>
                <a:uLnTx/>
                <a:uFillTx/>
                <a:latin typeface="+mj-ea"/>
                <a:ea typeface="+mj-ea"/>
                <a:cs typeface="+mn-cs"/>
                <a:sym typeface="Segoe UI Light" panose="020B0502040204020203" pitchFamily="34" charset="0"/>
              </a:rPr>
              <a:t>03</a:t>
            </a:r>
            <a:endParaRPr kumimoji="0" lang="zh-CN" altLang="en-US" sz="2400" b="0" i="0" u="none" strike="noStrike" kern="1200" cap="none" spc="0" normalizeH="0" baseline="0" noProof="0">
              <a:ln>
                <a:noFill/>
              </a:ln>
              <a:solidFill>
                <a:srgbClr val="FFFFFF"/>
              </a:solidFill>
              <a:effectLst/>
              <a:uLnTx/>
              <a:uFillTx/>
              <a:latin typeface="+mj-ea"/>
              <a:ea typeface="+mj-ea"/>
              <a:cs typeface="+mn-cs"/>
              <a:sym typeface="Segoe UI Light" panose="020B0502040204020203" pitchFamily="34" charset="0"/>
            </a:endParaRPr>
          </a:p>
        </p:txBody>
      </p:sp>
      <p:sp>
        <p:nvSpPr>
          <p:cNvPr id="17" name="任意多边形 18"/>
          <p:cNvSpPr/>
          <p:nvPr/>
        </p:nvSpPr>
        <p:spPr>
          <a:xfrm>
            <a:off x="8385175" y="2351088"/>
            <a:ext cx="358775" cy="109537"/>
          </a:xfrm>
          <a:custGeom>
            <a:avLst/>
            <a:gdLst/>
            <a:ahLst/>
            <a:cxnLst>
              <a:cxn ang="0">
                <a:pos x="0" y="882"/>
              </a:cxn>
              <a:cxn ang="0">
                <a:pos x="358008" y="108661"/>
              </a:cxn>
              <a:cxn ang="0">
                <a:pos x="358011" y="0"/>
              </a:cxn>
              <a:cxn ang="0">
                <a:pos x="0" y="882"/>
              </a:cxn>
            </a:cxnLst>
            <a:rect l="0" t="0" r="0" b="0"/>
            <a:pathLst>
              <a:path w="332369" h="183418">
                <a:moveTo>
                  <a:pt x="0" y="1489"/>
                </a:moveTo>
                <a:lnTo>
                  <a:pt x="332017" y="183418"/>
                </a:lnTo>
                <a:cubicBezTo>
                  <a:pt x="330801" y="121190"/>
                  <a:pt x="333235" y="62228"/>
                  <a:pt x="332019" y="0"/>
                </a:cubicBezTo>
                <a:lnTo>
                  <a:pt x="0" y="1489"/>
                </a:lnTo>
                <a:close/>
              </a:path>
            </a:pathLst>
          </a:custGeom>
          <a:solidFill>
            <a:schemeClr val="accent1"/>
          </a:solidFill>
          <a:ln w="9525">
            <a:noFill/>
          </a:ln>
        </p:spPr>
        <p:txBody>
          <a:bodyPr/>
          <a:lstStyle/>
          <a:p>
            <a:endParaRPr lang="zh-CN" altLang="en-US"/>
          </a:p>
        </p:txBody>
      </p:sp>
      <p:sp>
        <p:nvSpPr>
          <p:cNvPr id="18" name="矩形 19"/>
          <p:cNvSpPr/>
          <p:nvPr/>
        </p:nvSpPr>
        <p:spPr>
          <a:xfrm>
            <a:off x="5016500" y="4244975"/>
            <a:ext cx="2797175" cy="1117600"/>
          </a:xfrm>
          <a:prstGeom prst="rect">
            <a:avLst/>
          </a:prstGeom>
          <a:noFill/>
          <a:ln w="9525">
            <a:noFill/>
          </a:ln>
        </p:spPr>
        <p:txBody>
          <a:bodyPr anchor="t">
            <a:spAutoFit/>
          </a:bodyPr>
          <a:lstStyle/>
          <a:p>
            <a:pPr lvl="0" algn="just" eaLnBrk="1" hangingPunct="1">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20"/>
          <p:cNvSpPr/>
          <p:nvPr/>
        </p:nvSpPr>
        <p:spPr>
          <a:xfrm>
            <a:off x="8799513" y="4244975"/>
            <a:ext cx="2795587" cy="1117600"/>
          </a:xfrm>
          <a:prstGeom prst="rect">
            <a:avLst/>
          </a:prstGeom>
          <a:noFill/>
          <a:ln w="9525">
            <a:noFill/>
          </a:ln>
        </p:spPr>
        <p:txBody>
          <a:bodyPr anchor="t">
            <a:spAutoFit/>
          </a:bodyPr>
          <a:lstStyle/>
          <a:p>
            <a:pPr lvl="0" algn="just" eaLnBrk="1" hangingPunct="1">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1139"/>
                            </p:stCondLst>
                            <p:childTnLst>
                              <p:par>
                                <p:cTn id="26" presetID="22" presetClass="entr" presetSubtype="4"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300"/>
                                        <p:tgtEl>
                                          <p:spTgt spid="13"/>
                                        </p:tgtEl>
                                      </p:cBhvr>
                                    </p:animEffect>
                                  </p:childTnLst>
                                </p:cTn>
                              </p:par>
                            </p:childTnLst>
                          </p:cTn>
                        </p:par>
                        <p:par>
                          <p:cTn id="29" fill="hold">
                            <p:stCondLst>
                              <p:cond delay="1639"/>
                            </p:stCondLst>
                            <p:childTnLst>
                              <p:par>
                                <p:cTn id="30" presetID="22" presetClass="entr" presetSubtype="8"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300"/>
                                        <p:tgtEl>
                                          <p:spTgt spid="12"/>
                                        </p:tgtEl>
                                      </p:cBhvr>
                                    </p:animEffect>
                                  </p:childTnLst>
                                </p:cTn>
                              </p:par>
                            </p:childTnLst>
                          </p:cTn>
                        </p:par>
                        <p:par>
                          <p:cTn id="33" fill="hold">
                            <p:stCondLst>
                              <p:cond delay="2139"/>
                            </p:stCondLst>
                            <p:childTnLst>
                              <p:par>
                                <p:cTn id="34" presetID="22" presetClass="entr" presetSubtype="1"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up)">
                                      <p:cBhvr>
                                        <p:cTn id="36" dur="500"/>
                                        <p:tgtEl>
                                          <p:spTgt spid="8"/>
                                        </p:tgtEl>
                                      </p:cBhvr>
                                    </p:animEffect>
                                  </p:childTnLst>
                                </p:cTn>
                              </p:par>
                            </p:childTnLst>
                          </p:cTn>
                        </p:par>
                        <p:par>
                          <p:cTn id="37" fill="hold">
                            <p:stCondLst>
                              <p:cond delay="2639"/>
                            </p:stCondLst>
                            <p:childTnLst>
                              <p:par>
                                <p:cTn id="38" presetID="22" presetClass="entr" presetSubtype="4"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300"/>
                                        <p:tgtEl>
                                          <p:spTgt spid="15"/>
                                        </p:tgtEl>
                                      </p:cBhvr>
                                    </p:animEffect>
                                  </p:childTnLst>
                                </p:cTn>
                              </p:par>
                            </p:childTnLst>
                          </p:cTn>
                        </p:par>
                        <p:par>
                          <p:cTn id="41" fill="hold">
                            <p:stCondLst>
                              <p:cond delay="3139"/>
                            </p:stCondLst>
                            <p:childTnLst>
                              <p:par>
                                <p:cTn id="42" presetID="22" presetClass="entr" presetSubtype="8"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left)">
                                      <p:cBhvr>
                                        <p:cTn id="44" dur="300"/>
                                        <p:tgtEl>
                                          <p:spTgt spid="14"/>
                                        </p:tgtEl>
                                      </p:cBhvr>
                                    </p:animEffect>
                                  </p:childTnLst>
                                </p:cTn>
                              </p:par>
                            </p:childTnLst>
                          </p:cTn>
                        </p:par>
                        <p:par>
                          <p:cTn id="45" fill="hold">
                            <p:stCondLst>
                              <p:cond delay="3639"/>
                            </p:stCondLst>
                            <p:childTnLst>
                              <p:par>
                                <p:cTn id="46" presetID="22" presetClass="entr" presetSubtype="1"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500"/>
                                        <p:tgtEl>
                                          <p:spTgt spid="9"/>
                                        </p:tgtEl>
                                      </p:cBhvr>
                                    </p:animEffect>
                                  </p:childTnLst>
                                </p:cTn>
                              </p:par>
                            </p:childTnLst>
                          </p:cTn>
                        </p:par>
                        <p:par>
                          <p:cTn id="49" fill="hold">
                            <p:stCondLst>
                              <p:cond delay="4139"/>
                            </p:stCondLst>
                            <p:childTnLst>
                              <p:par>
                                <p:cTn id="50" presetID="22" presetClass="entr" presetSubtype="4"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300"/>
                                        <p:tgtEl>
                                          <p:spTgt spid="17"/>
                                        </p:tgtEl>
                                      </p:cBhvr>
                                    </p:animEffect>
                                  </p:childTnLst>
                                </p:cTn>
                              </p:par>
                            </p:childTnLst>
                          </p:cTn>
                        </p:par>
                        <p:par>
                          <p:cTn id="53" fill="hold">
                            <p:stCondLst>
                              <p:cond delay="4639"/>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300"/>
                                        <p:tgtEl>
                                          <p:spTgt spid="16"/>
                                        </p:tgtEl>
                                      </p:cBhvr>
                                    </p:animEffect>
                                  </p:childTnLst>
                                </p:cTn>
                              </p:par>
                            </p:childTnLst>
                          </p:cTn>
                        </p:par>
                        <p:par>
                          <p:cTn id="57" fill="hold">
                            <p:stCondLst>
                              <p:cond delay="5139"/>
                            </p:stCondLst>
                            <p:childTnLst>
                              <p:par>
                                <p:cTn id="58" presetID="22" presetClass="entr" presetSubtype="1"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up)">
                                      <p:cBhvr>
                                        <p:cTn id="60" dur="500"/>
                                        <p:tgtEl>
                                          <p:spTgt spid="10"/>
                                        </p:tgtEl>
                                      </p:cBhvr>
                                    </p:animEffect>
                                  </p:childTnLst>
                                </p:cTn>
                              </p:par>
                            </p:childTnLst>
                          </p:cTn>
                        </p:par>
                        <p:par>
                          <p:cTn id="61" fill="hold">
                            <p:stCondLst>
                              <p:cond delay="5639"/>
                            </p:stCondLst>
                            <p:childTnLst>
                              <p:par>
                                <p:cTn id="62" presetID="42" presetClass="entr" presetSubtype="0"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700"/>
                                        <p:tgtEl>
                                          <p:spTgt spid="11"/>
                                        </p:tgtEl>
                                      </p:cBhvr>
                                    </p:animEffect>
                                    <p:anim calcmode="lin" valueType="num">
                                      <p:cBhvr>
                                        <p:cTn id="65" dur="700" fill="hold"/>
                                        <p:tgtEl>
                                          <p:spTgt spid="11"/>
                                        </p:tgtEl>
                                        <p:attrNameLst>
                                          <p:attrName>ppt_x</p:attrName>
                                        </p:attrNameLst>
                                      </p:cBhvr>
                                      <p:tavLst>
                                        <p:tav tm="0">
                                          <p:val>
                                            <p:strVal val="#ppt_x"/>
                                          </p:val>
                                        </p:tav>
                                        <p:tav tm="100000">
                                          <p:val>
                                            <p:strVal val="#ppt_x"/>
                                          </p:val>
                                        </p:tav>
                                      </p:tavLst>
                                    </p:anim>
                                    <p:anim calcmode="lin" valueType="num">
                                      <p:cBhvr>
                                        <p:cTn id="66" dur="700" fill="hold"/>
                                        <p:tgtEl>
                                          <p:spTgt spid="1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700"/>
                                        <p:tgtEl>
                                          <p:spTgt spid="18"/>
                                        </p:tgtEl>
                                      </p:cBhvr>
                                    </p:animEffect>
                                    <p:anim calcmode="lin" valueType="num">
                                      <p:cBhvr>
                                        <p:cTn id="70" dur="700" fill="hold"/>
                                        <p:tgtEl>
                                          <p:spTgt spid="18"/>
                                        </p:tgtEl>
                                        <p:attrNameLst>
                                          <p:attrName>ppt_x</p:attrName>
                                        </p:attrNameLst>
                                      </p:cBhvr>
                                      <p:tavLst>
                                        <p:tav tm="0">
                                          <p:val>
                                            <p:strVal val="#ppt_x"/>
                                          </p:val>
                                        </p:tav>
                                        <p:tav tm="100000">
                                          <p:val>
                                            <p:strVal val="#ppt_x"/>
                                          </p:val>
                                        </p:tav>
                                      </p:tavLst>
                                    </p:anim>
                                    <p:anim calcmode="lin" valueType="num">
                                      <p:cBhvr>
                                        <p:cTn id="71" dur="700" fill="hold"/>
                                        <p:tgtEl>
                                          <p:spTgt spid="18"/>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700"/>
                                        <p:tgtEl>
                                          <p:spTgt spid="19"/>
                                        </p:tgtEl>
                                      </p:cBhvr>
                                    </p:animEffect>
                                    <p:anim calcmode="lin" valueType="num">
                                      <p:cBhvr>
                                        <p:cTn id="75" dur="700" fill="hold"/>
                                        <p:tgtEl>
                                          <p:spTgt spid="19"/>
                                        </p:tgtEl>
                                        <p:attrNameLst>
                                          <p:attrName>ppt_x</p:attrName>
                                        </p:attrNameLst>
                                      </p:cBhvr>
                                      <p:tavLst>
                                        <p:tav tm="0">
                                          <p:val>
                                            <p:strVal val="#ppt_x"/>
                                          </p:val>
                                        </p:tav>
                                        <p:tav tm="100000">
                                          <p:val>
                                            <p:strVal val="#ppt_x"/>
                                          </p:val>
                                        </p:tav>
                                      </p:tavLst>
                                    </p:anim>
                                    <p:anim calcmode="lin" valueType="num">
                                      <p:cBhvr>
                                        <p:cTn id="76" dur="7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6" grpId="0" animBg="1"/>
      <p:bldP spid="7" grpId="0" animBg="1"/>
      <p:bldP spid="8" grpId="0" animBg="1"/>
      <p:bldP spid="9" grpId="0" animBg="1"/>
      <p:bldP spid="10" grpId="0" animBg="1"/>
      <p:bldP spid="11" grpId="0"/>
      <p:bldP spid="12" grpId="0" animBg="1"/>
      <p:bldP spid="14" grpId="0" animBg="1"/>
      <p:bldP spid="16" grpId="0" animBg="1"/>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37890"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Freeform 6"/>
          <p:cNvSpPr/>
          <p:nvPr/>
        </p:nvSpPr>
        <p:spPr>
          <a:xfrm>
            <a:off x="3935413" y="658813"/>
            <a:ext cx="2657475" cy="1706562"/>
          </a:xfrm>
          <a:custGeom>
            <a:avLst/>
            <a:gdLst/>
            <a:ahLst/>
            <a:cxnLst>
              <a:cxn ang="0">
                <a:pos x="2607762" y="529593"/>
              </a:cxn>
              <a:cxn ang="0">
                <a:pos x="2607762" y="1159521"/>
              </a:cxn>
              <a:cxn ang="0">
                <a:pos x="1649257" y="1604483"/>
              </a:cxn>
              <a:cxn ang="0">
                <a:pos x="0" y="853282"/>
              </a:cxn>
              <a:cxn ang="0">
                <a:pos x="1640535" y="120402"/>
              </a:cxn>
              <a:cxn ang="0">
                <a:pos x="2607762" y="529593"/>
              </a:cxn>
            </a:cxnLst>
            <a:rect l="0" t="0" r="0" b="0"/>
            <a:pathLst>
              <a:path w="3047" h="1956">
                <a:moveTo>
                  <a:pt x="2990" y="607"/>
                </a:moveTo>
                <a:cubicBezTo>
                  <a:pt x="3047" y="858"/>
                  <a:pt x="3042" y="1098"/>
                  <a:pt x="2990" y="1329"/>
                </a:cubicBezTo>
                <a:cubicBezTo>
                  <a:pt x="2837" y="1815"/>
                  <a:pt x="2451" y="1956"/>
                  <a:pt x="1891" y="1839"/>
                </a:cubicBezTo>
                <a:cubicBezTo>
                  <a:pt x="1293" y="1681"/>
                  <a:pt x="602" y="1394"/>
                  <a:pt x="0" y="978"/>
                </a:cubicBezTo>
                <a:cubicBezTo>
                  <a:pt x="579" y="605"/>
                  <a:pt x="1233" y="284"/>
                  <a:pt x="1881" y="138"/>
                </a:cubicBezTo>
                <a:cubicBezTo>
                  <a:pt x="2502" y="0"/>
                  <a:pt x="2850" y="183"/>
                  <a:pt x="2990" y="607"/>
                </a:cubicBezTo>
                <a:close/>
              </a:path>
            </a:pathLst>
          </a:custGeom>
          <a:solidFill>
            <a:schemeClr val="tx1"/>
          </a:solidFill>
          <a:ln w="11" cap="flat" cmpd="sng">
            <a:solidFill>
              <a:srgbClr val="FFFFFF"/>
            </a:solidFill>
            <a:prstDash val="solid"/>
            <a:miter/>
            <a:headEnd type="none" w="med" len="med"/>
            <a:tailEnd type="none" w="med" len="med"/>
          </a:ln>
        </p:spPr>
        <p:txBody>
          <a:bodyPr/>
          <a:lstStyle/>
          <a:p>
            <a:endParaRPr lang="zh-CN" altLang="en-US"/>
          </a:p>
        </p:txBody>
      </p:sp>
      <p:sp>
        <p:nvSpPr>
          <p:cNvPr id="6" name="Freeform 7"/>
          <p:cNvSpPr/>
          <p:nvPr/>
        </p:nvSpPr>
        <p:spPr>
          <a:xfrm>
            <a:off x="3922713" y="3422650"/>
            <a:ext cx="2657475" cy="1704975"/>
          </a:xfrm>
          <a:custGeom>
            <a:avLst/>
            <a:gdLst/>
            <a:ahLst/>
            <a:cxnLst>
              <a:cxn ang="0">
                <a:pos x="2607762" y="528228"/>
              </a:cxn>
              <a:cxn ang="0">
                <a:pos x="2607762" y="1158442"/>
              </a:cxn>
              <a:cxn ang="0">
                <a:pos x="1649257" y="1602119"/>
              </a:cxn>
              <a:cxn ang="0">
                <a:pos x="0" y="852488"/>
              </a:cxn>
              <a:cxn ang="0">
                <a:pos x="1640535" y="120290"/>
              </a:cxn>
              <a:cxn ang="0">
                <a:pos x="2607762" y="528228"/>
              </a:cxn>
            </a:cxnLst>
            <a:rect l="0" t="0" r="0" b="0"/>
            <a:pathLst>
              <a:path w="3047" h="1956">
                <a:moveTo>
                  <a:pt x="2990" y="606"/>
                </a:moveTo>
                <a:cubicBezTo>
                  <a:pt x="3047" y="858"/>
                  <a:pt x="3042" y="1098"/>
                  <a:pt x="2990" y="1329"/>
                </a:cubicBezTo>
                <a:cubicBezTo>
                  <a:pt x="2837" y="1814"/>
                  <a:pt x="2451" y="1956"/>
                  <a:pt x="1891" y="1838"/>
                </a:cubicBezTo>
                <a:cubicBezTo>
                  <a:pt x="1293" y="1680"/>
                  <a:pt x="602" y="1394"/>
                  <a:pt x="0" y="978"/>
                </a:cubicBezTo>
                <a:cubicBezTo>
                  <a:pt x="579" y="605"/>
                  <a:pt x="1233" y="283"/>
                  <a:pt x="1881" y="138"/>
                </a:cubicBezTo>
                <a:cubicBezTo>
                  <a:pt x="2502" y="0"/>
                  <a:pt x="2850" y="182"/>
                  <a:pt x="2990" y="606"/>
                </a:cubicBezTo>
                <a:close/>
              </a:path>
            </a:pathLst>
          </a:custGeom>
          <a:solidFill>
            <a:schemeClr val="tx1"/>
          </a:solidFill>
          <a:ln w="11" cap="flat" cmpd="sng">
            <a:solidFill>
              <a:srgbClr val="FFFFFF"/>
            </a:solidFill>
            <a:prstDash val="solid"/>
            <a:miter/>
            <a:headEnd type="none" w="med" len="med"/>
            <a:tailEnd type="none" w="med" len="med"/>
          </a:ln>
        </p:spPr>
        <p:txBody>
          <a:bodyPr/>
          <a:lstStyle/>
          <a:p>
            <a:endParaRPr lang="zh-CN" altLang="en-US"/>
          </a:p>
        </p:txBody>
      </p:sp>
      <p:sp>
        <p:nvSpPr>
          <p:cNvPr id="7" name="Freeform 8"/>
          <p:cNvSpPr/>
          <p:nvPr/>
        </p:nvSpPr>
        <p:spPr>
          <a:xfrm>
            <a:off x="5462588" y="2108200"/>
            <a:ext cx="2657475" cy="1704975"/>
          </a:xfrm>
          <a:custGeom>
            <a:avLst/>
            <a:gdLst/>
            <a:ahLst/>
            <a:cxnLst>
              <a:cxn ang="0">
                <a:pos x="49713" y="529100"/>
              </a:cxn>
              <a:cxn ang="0">
                <a:pos x="49713" y="1159313"/>
              </a:cxn>
              <a:cxn ang="0">
                <a:pos x="1009090" y="1602990"/>
              </a:cxn>
              <a:cxn ang="0">
                <a:pos x="2657475" y="852488"/>
              </a:cxn>
              <a:cxn ang="0">
                <a:pos x="1017812" y="121161"/>
              </a:cxn>
              <a:cxn ang="0">
                <a:pos x="49713" y="529100"/>
              </a:cxn>
            </a:cxnLst>
            <a:rect l="0" t="0" r="0" b="0"/>
            <a:pathLst>
              <a:path w="3047" h="1956">
                <a:moveTo>
                  <a:pt x="57" y="607"/>
                </a:moveTo>
                <a:cubicBezTo>
                  <a:pt x="0" y="859"/>
                  <a:pt x="6" y="1098"/>
                  <a:pt x="57" y="1330"/>
                </a:cubicBezTo>
                <a:cubicBezTo>
                  <a:pt x="211" y="1815"/>
                  <a:pt x="596" y="1956"/>
                  <a:pt x="1157" y="1839"/>
                </a:cubicBezTo>
                <a:cubicBezTo>
                  <a:pt x="1755" y="1681"/>
                  <a:pt x="2446" y="1395"/>
                  <a:pt x="3047" y="978"/>
                </a:cubicBezTo>
                <a:cubicBezTo>
                  <a:pt x="2469" y="605"/>
                  <a:pt x="1814" y="284"/>
                  <a:pt x="1167" y="139"/>
                </a:cubicBezTo>
                <a:cubicBezTo>
                  <a:pt x="545" y="0"/>
                  <a:pt x="198" y="183"/>
                  <a:pt x="57" y="607"/>
                </a:cubicBezTo>
                <a:close/>
              </a:path>
            </a:pathLst>
          </a:custGeom>
          <a:solidFill>
            <a:schemeClr val="bg2"/>
          </a:solidFill>
          <a:ln w="28575" cap="flat" cmpd="sng">
            <a:solidFill>
              <a:srgbClr val="FFFFFF"/>
            </a:solidFill>
            <a:prstDash val="solid"/>
            <a:miter/>
            <a:headEnd type="none" w="med" len="med"/>
            <a:tailEnd type="none" w="med" len="med"/>
          </a:ln>
        </p:spPr>
        <p:txBody>
          <a:bodyPr/>
          <a:lstStyle/>
          <a:p>
            <a:endParaRPr lang="zh-CN" altLang="en-US"/>
          </a:p>
        </p:txBody>
      </p:sp>
      <p:sp>
        <p:nvSpPr>
          <p:cNvPr id="8" name="Freeform 9"/>
          <p:cNvSpPr/>
          <p:nvPr/>
        </p:nvSpPr>
        <p:spPr>
          <a:xfrm>
            <a:off x="5462588" y="4806950"/>
            <a:ext cx="2657475" cy="1706563"/>
          </a:xfrm>
          <a:custGeom>
            <a:avLst/>
            <a:gdLst/>
            <a:ahLst/>
            <a:cxnLst>
              <a:cxn ang="0">
                <a:pos x="49713" y="528720"/>
              </a:cxn>
              <a:cxn ang="0">
                <a:pos x="49713" y="1159521"/>
              </a:cxn>
              <a:cxn ang="0">
                <a:pos x="1009090" y="1603611"/>
              </a:cxn>
              <a:cxn ang="0">
                <a:pos x="2657475" y="853282"/>
              </a:cxn>
              <a:cxn ang="0">
                <a:pos x="1017812" y="120402"/>
              </a:cxn>
              <a:cxn ang="0">
                <a:pos x="49713" y="528720"/>
              </a:cxn>
            </a:cxnLst>
            <a:rect l="0" t="0" r="0" b="0"/>
            <a:pathLst>
              <a:path w="3047" h="1956">
                <a:moveTo>
                  <a:pt x="57" y="606"/>
                </a:moveTo>
                <a:cubicBezTo>
                  <a:pt x="0" y="858"/>
                  <a:pt x="6" y="1098"/>
                  <a:pt x="57" y="1329"/>
                </a:cubicBezTo>
                <a:cubicBezTo>
                  <a:pt x="211" y="1814"/>
                  <a:pt x="596" y="1956"/>
                  <a:pt x="1157" y="1838"/>
                </a:cubicBezTo>
                <a:cubicBezTo>
                  <a:pt x="1755" y="1681"/>
                  <a:pt x="2446" y="1394"/>
                  <a:pt x="3047" y="978"/>
                </a:cubicBezTo>
                <a:cubicBezTo>
                  <a:pt x="2469" y="605"/>
                  <a:pt x="1814" y="284"/>
                  <a:pt x="1167" y="138"/>
                </a:cubicBezTo>
                <a:cubicBezTo>
                  <a:pt x="545" y="0"/>
                  <a:pt x="198" y="182"/>
                  <a:pt x="57" y="606"/>
                </a:cubicBezTo>
                <a:close/>
              </a:path>
            </a:pathLst>
          </a:custGeom>
          <a:solidFill>
            <a:schemeClr val="bg2"/>
          </a:solidFill>
          <a:ln w="28575" cap="flat" cmpd="sng">
            <a:solidFill>
              <a:srgbClr val="FFFFFF"/>
            </a:solidFill>
            <a:prstDash val="solid"/>
            <a:miter/>
            <a:headEnd type="none" w="med" len="med"/>
            <a:tailEnd type="none" w="med" len="med"/>
          </a:ln>
        </p:spPr>
        <p:txBody>
          <a:bodyPr/>
          <a:lstStyle/>
          <a:p>
            <a:endParaRPr lang="zh-CN" altLang="en-US"/>
          </a:p>
        </p:txBody>
      </p:sp>
      <p:sp>
        <p:nvSpPr>
          <p:cNvPr id="9" name="Freeform 10"/>
          <p:cNvSpPr>
            <a:spLocks noEditPoints="1"/>
          </p:cNvSpPr>
          <p:nvPr/>
        </p:nvSpPr>
        <p:spPr>
          <a:xfrm>
            <a:off x="6756400" y="1476375"/>
            <a:ext cx="257175" cy="257175"/>
          </a:xfrm>
          <a:custGeom>
            <a:avLst/>
            <a:gdLst/>
            <a:ahLst/>
            <a:cxnLst>
              <a:cxn ang="0">
                <a:pos x="128152" y="0"/>
              </a:cxn>
              <a:cxn ang="0">
                <a:pos x="257175" y="128152"/>
              </a:cxn>
              <a:cxn ang="0">
                <a:pos x="128152" y="257175"/>
              </a:cxn>
              <a:cxn ang="0">
                <a:pos x="0" y="128152"/>
              </a:cxn>
              <a:cxn ang="0">
                <a:pos x="128152" y="0"/>
              </a:cxn>
              <a:cxn ang="0">
                <a:pos x="108101" y="218817"/>
              </a:cxn>
              <a:cxn ang="0">
                <a:pos x="148203" y="218817"/>
              </a:cxn>
              <a:cxn ang="0">
                <a:pos x="148203" y="149074"/>
              </a:cxn>
              <a:cxn ang="0">
                <a:pos x="217945" y="149074"/>
              </a:cxn>
              <a:cxn ang="0">
                <a:pos x="217945" y="108101"/>
              </a:cxn>
              <a:cxn ang="0">
                <a:pos x="148203" y="108101"/>
              </a:cxn>
              <a:cxn ang="0">
                <a:pos x="148203" y="38358"/>
              </a:cxn>
              <a:cxn ang="0">
                <a:pos x="108101" y="38358"/>
              </a:cxn>
              <a:cxn ang="0">
                <a:pos x="108101" y="108101"/>
              </a:cxn>
              <a:cxn ang="0">
                <a:pos x="38358" y="108101"/>
              </a:cxn>
              <a:cxn ang="0">
                <a:pos x="38358" y="149074"/>
              </a:cxn>
              <a:cxn ang="0">
                <a:pos x="108101" y="149074"/>
              </a:cxn>
              <a:cxn ang="0">
                <a:pos x="108101" y="218817"/>
              </a:cxn>
            </a:cxnLst>
            <a:rect l="0" t="0" r="0" b="0"/>
            <a:pathLst>
              <a:path w="295" h="295">
                <a:moveTo>
                  <a:pt x="147" y="0"/>
                </a:moveTo>
                <a:cubicBezTo>
                  <a:pt x="229" y="0"/>
                  <a:pt x="295" y="66"/>
                  <a:pt x="295" y="147"/>
                </a:cubicBezTo>
                <a:cubicBezTo>
                  <a:pt x="295" y="229"/>
                  <a:pt x="229" y="295"/>
                  <a:pt x="147" y="295"/>
                </a:cubicBezTo>
                <a:cubicBezTo>
                  <a:pt x="66" y="295"/>
                  <a:pt x="0" y="229"/>
                  <a:pt x="0" y="147"/>
                </a:cubicBezTo>
                <a:cubicBezTo>
                  <a:pt x="0" y="66"/>
                  <a:pt x="66" y="0"/>
                  <a:pt x="147" y="0"/>
                </a:cubicBezTo>
                <a:close/>
                <a:moveTo>
                  <a:pt x="124" y="251"/>
                </a:moveTo>
                <a:lnTo>
                  <a:pt x="170" y="251"/>
                </a:lnTo>
                <a:lnTo>
                  <a:pt x="170" y="171"/>
                </a:lnTo>
                <a:lnTo>
                  <a:pt x="250" y="171"/>
                </a:lnTo>
                <a:lnTo>
                  <a:pt x="250" y="124"/>
                </a:lnTo>
                <a:lnTo>
                  <a:pt x="170" y="124"/>
                </a:lnTo>
                <a:lnTo>
                  <a:pt x="170" y="44"/>
                </a:lnTo>
                <a:lnTo>
                  <a:pt x="124" y="44"/>
                </a:lnTo>
                <a:lnTo>
                  <a:pt x="124" y="124"/>
                </a:lnTo>
                <a:lnTo>
                  <a:pt x="44" y="124"/>
                </a:lnTo>
                <a:lnTo>
                  <a:pt x="44" y="171"/>
                </a:lnTo>
                <a:lnTo>
                  <a:pt x="124" y="171"/>
                </a:lnTo>
                <a:lnTo>
                  <a:pt x="124" y="251"/>
                </a:lnTo>
                <a:close/>
              </a:path>
            </a:pathLst>
          </a:custGeom>
          <a:solidFill>
            <a:schemeClr val="accent1"/>
          </a:solidFill>
          <a:ln w="9525">
            <a:noFill/>
          </a:ln>
        </p:spPr>
        <p:txBody>
          <a:bodyPr/>
          <a:lstStyle/>
          <a:p>
            <a:endParaRPr lang="zh-CN" altLang="en-US"/>
          </a:p>
        </p:txBody>
      </p:sp>
      <p:sp>
        <p:nvSpPr>
          <p:cNvPr id="10" name="Freeform 11"/>
          <p:cNvSpPr>
            <a:spLocks noEditPoints="1"/>
          </p:cNvSpPr>
          <p:nvPr/>
        </p:nvSpPr>
        <p:spPr>
          <a:xfrm>
            <a:off x="5006975" y="2833688"/>
            <a:ext cx="257175" cy="258762"/>
          </a:xfrm>
          <a:custGeom>
            <a:avLst/>
            <a:gdLst/>
            <a:ahLst/>
            <a:cxnLst>
              <a:cxn ang="0">
                <a:pos x="129023" y="0"/>
              </a:cxn>
              <a:cxn ang="0">
                <a:pos x="257175" y="129382"/>
              </a:cxn>
              <a:cxn ang="0">
                <a:pos x="129023" y="258763"/>
              </a:cxn>
              <a:cxn ang="0">
                <a:pos x="0" y="129382"/>
              </a:cxn>
              <a:cxn ang="0">
                <a:pos x="129023" y="0"/>
              </a:cxn>
              <a:cxn ang="0">
                <a:pos x="108101" y="219424"/>
              </a:cxn>
              <a:cxn ang="0">
                <a:pos x="149074" y="219424"/>
              </a:cxn>
              <a:cxn ang="0">
                <a:pos x="149074" y="149488"/>
              </a:cxn>
              <a:cxn ang="0">
                <a:pos x="218817" y="149488"/>
              </a:cxn>
              <a:cxn ang="0">
                <a:pos x="218817" y="109275"/>
              </a:cxn>
              <a:cxn ang="0">
                <a:pos x="149074" y="109275"/>
              </a:cxn>
              <a:cxn ang="0">
                <a:pos x="149074" y="39339"/>
              </a:cxn>
              <a:cxn ang="0">
                <a:pos x="108101" y="39339"/>
              </a:cxn>
              <a:cxn ang="0">
                <a:pos x="108101" y="109275"/>
              </a:cxn>
              <a:cxn ang="0">
                <a:pos x="38358" y="109275"/>
              </a:cxn>
              <a:cxn ang="0">
                <a:pos x="38358" y="149488"/>
              </a:cxn>
              <a:cxn ang="0">
                <a:pos x="108101" y="149488"/>
              </a:cxn>
              <a:cxn ang="0">
                <a:pos x="108101" y="219424"/>
              </a:cxn>
            </a:cxnLst>
            <a:rect l="0" t="0" r="0" b="0"/>
            <a:pathLst>
              <a:path w="295" h="296">
                <a:moveTo>
                  <a:pt x="148" y="0"/>
                </a:moveTo>
                <a:cubicBezTo>
                  <a:pt x="229" y="0"/>
                  <a:pt x="295" y="66"/>
                  <a:pt x="295" y="148"/>
                </a:cubicBezTo>
                <a:cubicBezTo>
                  <a:pt x="295" y="229"/>
                  <a:pt x="229" y="296"/>
                  <a:pt x="148" y="296"/>
                </a:cubicBezTo>
                <a:cubicBezTo>
                  <a:pt x="66" y="296"/>
                  <a:pt x="0" y="229"/>
                  <a:pt x="0" y="148"/>
                </a:cubicBezTo>
                <a:cubicBezTo>
                  <a:pt x="0" y="66"/>
                  <a:pt x="66" y="0"/>
                  <a:pt x="148" y="0"/>
                </a:cubicBezTo>
                <a:close/>
                <a:moveTo>
                  <a:pt x="124" y="251"/>
                </a:moveTo>
                <a:lnTo>
                  <a:pt x="171" y="251"/>
                </a:lnTo>
                <a:lnTo>
                  <a:pt x="171" y="171"/>
                </a:lnTo>
                <a:lnTo>
                  <a:pt x="251" y="171"/>
                </a:lnTo>
                <a:lnTo>
                  <a:pt x="251" y="125"/>
                </a:lnTo>
                <a:lnTo>
                  <a:pt x="171" y="125"/>
                </a:lnTo>
                <a:lnTo>
                  <a:pt x="171" y="45"/>
                </a:lnTo>
                <a:lnTo>
                  <a:pt x="124" y="45"/>
                </a:lnTo>
                <a:lnTo>
                  <a:pt x="124" y="125"/>
                </a:lnTo>
                <a:lnTo>
                  <a:pt x="44" y="125"/>
                </a:lnTo>
                <a:lnTo>
                  <a:pt x="44" y="171"/>
                </a:lnTo>
                <a:lnTo>
                  <a:pt x="124" y="171"/>
                </a:lnTo>
                <a:lnTo>
                  <a:pt x="124" y="251"/>
                </a:lnTo>
                <a:close/>
              </a:path>
            </a:pathLst>
          </a:custGeom>
          <a:solidFill>
            <a:schemeClr val="accent1"/>
          </a:solidFill>
          <a:ln w="9525">
            <a:noFill/>
          </a:ln>
        </p:spPr>
        <p:txBody>
          <a:bodyPr/>
          <a:lstStyle/>
          <a:p>
            <a:endParaRPr lang="zh-CN" altLang="en-US"/>
          </a:p>
        </p:txBody>
      </p:sp>
      <p:sp>
        <p:nvSpPr>
          <p:cNvPr id="11" name="Freeform 12"/>
          <p:cNvSpPr>
            <a:spLocks noEditPoints="1"/>
          </p:cNvSpPr>
          <p:nvPr/>
        </p:nvSpPr>
        <p:spPr>
          <a:xfrm>
            <a:off x="6721475" y="4146550"/>
            <a:ext cx="257175" cy="257175"/>
          </a:xfrm>
          <a:custGeom>
            <a:avLst/>
            <a:gdLst/>
            <a:ahLst/>
            <a:cxnLst>
              <a:cxn ang="0">
                <a:pos x="128152" y="0"/>
              </a:cxn>
              <a:cxn ang="0">
                <a:pos x="257175" y="128152"/>
              </a:cxn>
              <a:cxn ang="0">
                <a:pos x="128152" y="257175"/>
              </a:cxn>
              <a:cxn ang="0">
                <a:pos x="0" y="128152"/>
              </a:cxn>
              <a:cxn ang="0">
                <a:pos x="128152" y="0"/>
              </a:cxn>
              <a:cxn ang="0">
                <a:pos x="108101" y="217945"/>
              </a:cxn>
              <a:cxn ang="0">
                <a:pos x="149074" y="217945"/>
              </a:cxn>
              <a:cxn ang="0">
                <a:pos x="149074" y="148203"/>
              </a:cxn>
              <a:cxn ang="0">
                <a:pos x="218817" y="148203"/>
              </a:cxn>
              <a:cxn ang="0">
                <a:pos x="218817" y="108101"/>
              </a:cxn>
              <a:cxn ang="0">
                <a:pos x="149074" y="108101"/>
              </a:cxn>
              <a:cxn ang="0">
                <a:pos x="149074" y="38358"/>
              </a:cxn>
              <a:cxn ang="0">
                <a:pos x="108101" y="38358"/>
              </a:cxn>
              <a:cxn ang="0">
                <a:pos x="108101" y="108101"/>
              </a:cxn>
              <a:cxn ang="0">
                <a:pos x="38358" y="108101"/>
              </a:cxn>
              <a:cxn ang="0">
                <a:pos x="38358" y="148203"/>
              </a:cxn>
              <a:cxn ang="0">
                <a:pos x="108101" y="148203"/>
              </a:cxn>
              <a:cxn ang="0">
                <a:pos x="108101" y="217945"/>
              </a:cxn>
            </a:cxnLst>
            <a:rect l="0" t="0" r="0" b="0"/>
            <a:pathLst>
              <a:path w="295" h="295">
                <a:moveTo>
                  <a:pt x="147" y="0"/>
                </a:moveTo>
                <a:cubicBezTo>
                  <a:pt x="229" y="0"/>
                  <a:pt x="295" y="66"/>
                  <a:pt x="295" y="147"/>
                </a:cubicBezTo>
                <a:cubicBezTo>
                  <a:pt x="295" y="229"/>
                  <a:pt x="229" y="295"/>
                  <a:pt x="147" y="295"/>
                </a:cubicBezTo>
                <a:cubicBezTo>
                  <a:pt x="66" y="295"/>
                  <a:pt x="0" y="229"/>
                  <a:pt x="0" y="147"/>
                </a:cubicBezTo>
                <a:cubicBezTo>
                  <a:pt x="0" y="66"/>
                  <a:pt x="66" y="0"/>
                  <a:pt x="147" y="0"/>
                </a:cubicBezTo>
                <a:close/>
                <a:moveTo>
                  <a:pt x="124" y="250"/>
                </a:moveTo>
                <a:lnTo>
                  <a:pt x="171" y="250"/>
                </a:lnTo>
                <a:lnTo>
                  <a:pt x="171" y="170"/>
                </a:lnTo>
                <a:lnTo>
                  <a:pt x="251" y="170"/>
                </a:lnTo>
                <a:lnTo>
                  <a:pt x="251" y="124"/>
                </a:lnTo>
                <a:lnTo>
                  <a:pt x="171" y="124"/>
                </a:lnTo>
                <a:lnTo>
                  <a:pt x="171" y="44"/>
                </a:lnTo>
                <a:lnTo>
                  <a:pt x="124" y="44"/>
                </a:lnTo>
                <a:lnTo>
                  <a:pt x="124" y="124"/>
                </a:lnTo>
                <a:lnTo>
                  <a:pt x="44" y="124"/>
                </a:lnTo>
                <a:lnTo>
                  <a:pt x="44" y="170"/>
                </a:lnTo>
                <a:lnTo>
                  <a:pt x="124" y="170"/>
                </a:lnTo>
                <a:lnTo>
                  <a:pt x="124" y="250"/>
                </a:lnTo>
                <a:close/>
              </a:path>
            </a:pathLst>
          </a:custGeom>
          <a:solidFill>
            <a:schemeClr val="accent1"/>
          </a:solidFill>
          <a:ln w="9525">
            <a:noFill/>
          </a:ln>
        </p:spPr>
        <p:txBody>
          <a:bodyPr/>
          <a:lstStyle/>
          <a:p>
            <a:endParaRPr lang="zh-CN" altLang="en-US"/>
          </a:p>
        </p:txBody>
      </p:sp>
      <p:sp>
        <p:nvSpPr>
          <p:cNvPr id="12" name="Freeform 13"/>
          <p:cNvSpPr>
            <a:spLocks noEditPoints="1"/>
          </p:cNvSpPr>
          <p:nvPr/>
        </p:nvSpPr>
        <p:spPr>
          <a:xfrm>
            <a:off x="4979988" y="5541963"/>
            <a:ext cx="258762" cy="257175"/>
          </a:xfrm>
          <a:custGeom>
            <a:avLst/>
            <a:gdLst/>
            <a:ahLst/>
            <a:cxnLst>
              <a:cxn ang="0">
                <a:pos x="128942" y="0"/>
              </a:cxn>
              <a:cxn ang="0">
                <a:pos x="258762" y="129023"/>
              </a:cxn>
              <a:cxn ang="0">
                <a:pos x="128942" y="257175"/>
              </a:cxn>
              <a:cxn ang="0">
                <a:pos x="0" y="129023"/>
              </a:cxn>
              <a:cxn ang="0">
                <a:pos x="128942" y="0"/>
              </a:cxn>
              <a:cxn ang="0">
                <a:pos x="108768" y="218817"/>
              </a:cxn>
              <a:cxn ang="0">
                <a:pos x="149117" y="218817"/>
              </a:cxn>
              <a:cxn ang="0">
                <a:pos x="149117" y="149074"/>
              </a:cxn>
              <a:cxn ang="0">
                <a:pos x="219290" y="149074"/>
              </a:cxn>
              <a:cxn ang="0">
                <a:pos x="219290" y="108972"/>
              </a:cxn>
              <a:cxn ang="0">
                <a:pos x="149117" y="108972"/>
              </a:cxn>
              <a:cxn ang="0">
                <a:pos x="149117" y="39230"/>
              </a:cxn>
              <a:cxn ang="0">
                <a:pos x="108768" y="39230"/>
              </a:cxn>
              <a:cxn ang="0">
                <a:pos x="108768" y="108972"/>
              </a:cxn>
              <a:cxn ang="0">
                <a:pos x="38595" y="108972"/>
              </a:cxn>
              <a:cxn ang="0">
                <a:pos x="38595" y="149074"/>
              </a:cxn>
              <a:cxn ang="0">
                <a:pos x="108768" y="149074"/>
              </a:cxn>
              <a:cxn ang="0">
                <a:pos x="108768" y="218817"/>
              </a:cxn>
            </a:cxnLst>
            <a:rect l="0" t="0" r="0" b="0"/>
            <a:pathLst>
              <a:path w="295" h="295">
                <a:moveTo>
                  <a:pt x="147" y="0"/>
                </a:moveTo>
                <a:cubicBezTo>
                  <a:pt x="229" y="0"/>
                  <a:pt x="295" y="66"/>
                  <a:pt x="295" y="148"/>
                </a:cubicBezTo>
                <a:cubicBezTo>
                  <a:pt x="295" y="229"/>
                  <a:pt x="229" y="295"/>
                  <a:pt x="147" y="295"/>
                </a:cubicBezTo>
                <a:cubicBezTo>
                  <a:pt x="66" y="295"/>
                  <a:pt x="0" y="229"/>
                  <a:pt x="0" y="148"/>
                </a:cubicBezTo>
                <a:cubicBezTo>
                  <a:pt x="0" y="66"/>
                  <a:pt x="66" y="0"/>
                  <a:pt x="147" y="0"/>
                </a:cubicBezTo>
                <a:close/>
                <a:moveTo>
                  <a:pt x="124" y="251"/>
                </a:moveTo>
                <a:lnTo>
                  <a:pt x="170" y="251"/>
                </a:lnTo>
                <a:lnTo>
                  <a:pt x="170" y="171"/>
                </a:lnTo>
                <a:lnTo>
                  <a:pt x="250" y="171"/>
                </a:lnTo>
                <a:lnTo>
                  <a:pt x="250" y="125"/>
                </a:lnTo>
                <a:lnTo>
                  <a:pt x="170" y="125"/>
                </a:lnTo>
                <a:lnTo>
                  <a:pt x="170" y="45"/>
                </a:lnTo>
                <a:lnTo>
                  <a:pt x="124" y="45"/>
                </a:lnTo>
                <a:lnTo>
                  <a:pt x="124" y="125"/>
                </a:lnTo>
                <a:lnTo>
                  <a:pt x="44" y="125"/>
                </a:lnTo>
                <a:lnTo>
                  <a:pt x="44" y="171"/>
                </a:lnTo>
                <a:lnTo>
                  <a:pt x="124" y="171"/>
                </a:lnTo>
                <a:lnTo>
                  <a:pt x="124" y="251"/>
                </a:lnTo>
                <a:close/>
              </a:path>
            </a:pathLst>
          </a:custGeom>
          <a:solidFill>
            <a:schemeClr val="accent1"/>
          </a:solidFill>
          <a:ln w="9525">
            <a:noFill/>
          </a:ln>
        </p:spPr>
        <p:txBody>
          <a:bodyPr/>
          <a:lstStyle/>
          <a:p>
            <a:endParaRPr lang="zh-CN" altLang="en-US"/>
          </a:p>
        </p:txBody>
      </p:sp>
      <p:sp>
        <p:nvSpPr>
          <p:cNvPr id="13" name="TextBox 33"/>
          <p:cNvSpPr txBox="1"/>
          <p:nvPr/>
        </p:nvSpPr>
        <p:spPr>
          <a:xfrm>
            <a:off x="4637088" y="1160463"/>
            <a:ext cx="1870075" cy="8302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2"/>
                </a:solidFill>
                <a:effectLst/>
                <a:uLnTx/>
                <a:uFillTx/>
                <a:latin typeface="+mj-ea"/>
                <a:ea typeface="+mj-ea"/>
                <a:cs typeface="+mn-cs"/>
              </a:rPr>
              <a:t>区域市场表现不均衡</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4" name="TextBox 34"/>
          <p:cNvSpPr txBox="1"/>
          <p:nvPr/>
        </p:nvSpPr>
        <p:spPr>
          <a:xfrm>
            <a:off x="7148513" y="1252538"/>
            <a:ext cx="3313112" cy="922337"/>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某某地区的销量占据了某市的一半以上，区域市场表现极不均衡。</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5" name="TextBox 35"/>
          <p:cNvSpPr txBox="1"/>
          <p:nvPr/>
        </p:nvSpPr>
        <p:spPr>
          <a:xfrm>
            <a:off x="5522913" y="2762250"/>
            <a:ext cx="2087562" cy="461963"/>
          </a:xfrm>
          <a:prstGeom prst="rect">
            <a:avLst/>
          </a:prstGeom>
          <a:noFill/>
          <a:ln w="9525">
            <a:noFill/>
          </a:ln>
        </p:spPr>
        <p:txBody>
          <a:bodyPr anchor="t">
            <a:spAutoFit/>
          </a:bodyPr>
          <a:lstStyle/>
          <a:p>
            <a:pPr lvl="0" algn="ctr" eaLnBrk="1" hangingPunct="1"/>
            <a:r>
              <a:rPr lang="zh-CN" altLang="en-US" sz="2400" b="1" dirty="0">
                <a:solidFill>
                  <a:schemeClr val="accent2"/>
                </a:solidFill>
                <a:latin typeface="微软雅黑" panose="020B0503020204020204" pitchFamily="34" charset="-122"/>
                <a:ea typeface="微软雅黑" panose="020B0503020204020204" pitchFamily="34" charset="-122"/>
              </a:rPr>
              <a:t>货款回笼较慢</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6" name="TextBox 36"/>
          <p:cNvSpPr txBox="1"/>
          <p:nvPr/>
        </p:nvSpPr>
        <p:spPr>
          <a:xfrm>
            <a:off x="1676400" y="2498725"/>
            <a:ext cx="3209925" cy="923925"/>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回款问题一直是困扰着我们的大问题，本季度在新政策剌激下依然没有大的改观。</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7" name="TextBox 37"/>
          <p:cNvSpPr txBox="1"/>
          <p:nvPr/>
        </p:nvSpPr>
        <p:spPr>
          <a:xfrm>
            <a:off x="4637088" y="3975100"/>
            <a:ext cx="1870075" cy="831850"/>
          </a:xfrm>
          <a:prstGeom prst="rect">
            <a:avLst/>
          </a:prstGeom>
          <a:noFill/>
          <a:ln w="9525">
            <a:noFill/>
          </a:ln>
        </p:spPr>
        <p:txBody>
          <a:bodyPr anchor="t">
            <a:spAutoFit/>
          </a:bodyPr>
          <a:lstStyle/>
          <a:p>
            <a:pPr lvl="0" algn="ctr" eaLnBrk="1" hangingPunct="1"/>
            <a:r>
              <a:rPr lang="zh-CN" altLang="en-US" sz="2400" b="1" dirty="0">
                <a:solidFill>
                  <a:schemeClr val="accent2"/>
                </a:solidFill>
                <a:latin typeface="微软雅黑" panose="020B0503020204020204" pitchFamily="34" charset="-122"/>
                <a:ea typeface="微软雅黑" panose="020B0503020204020204" pitchFamily="34" charset="-122"/>
              </a:rPr>
              <a:t>经销商投诉率升高</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18" name="TextBox 38"/>
          <p:cNvSpPr txBox="1"/>
          <p:nvPr/>
        </p:nvSpPr>
        <p:spPr>
          <a:xfrm>
            <a:off x="7148513" y="4075113"/>
            <a:ext cx="3313112" cy="646112"/>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本季度投诉率同比增加了</a:t>
            </a:r>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个百分点。</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9" name="TextBox 39"/>
          <p:cNvSpPr txBox="1"/>
          <p:nvPr/>
        </p:nvSpPr>
        <p:spPr>
          <a:xfrm>
            <a:off x="5522913" y="5457825"/>
            <a:ext cx="2087562" cy="461963"/>
          </a:xfrm>
          <a:prstGeom prst="rect">
            <a:avLst/>
          </a:prstGeom>
          <a:noFill/>
          <a:ln w="9525">
            <a:noFill/>
          </a:ln>
        </p:spPr>
        <p:txBody>
          <a:bodyPr anchor="t">
            <a:spAutoFit/>
          </a:bodyPr>
          <a:lstStyle/>
          <a:p>
            <a:pPr lvl="0" algn="ctr" eaLnBrk="1" hangingPunct="1"/>
            <a:r>
              <a:rPr lang="zh-CN" altLang="en-US" sz="2400" b="1" dirty="0">
                <a:solidFill>
                  <a:schemeClr val="accent2"/>
                </a:solidFill>
                <a:latin typeface="微软雅黑" panose="020B0503020204020204" pitchFamily="34" charset="-122"/>
                <a:ea typeface="微软雅黑" panose="020B0503020204020204" pitchFamily="34" charset="-122"/>
              </a:rPr>
              <a:t>新品表现不力</a:t>
            </a:r>
            <a:endParaRPr lang="zh-CN" altLang="en-US" sz="2400" b="1" dirty="0">
              <a:solidFill>
                <a:schemeClr val="accent2"/>
              </a:solidFill>
              <a:latin typeface="微软雅黑" panose="020B0503020204020204" pitchFamily="34" charset="-122"/>
              <a:ea typeface="微软雅黑" panose="020B0503020204020204" pitchFamily="34" charset="-122"/>
            </a:endParaRPr>
          </a:p>
        </p:txBody>
      </p:sp>
      <p:sp>
        <p:nvSpPr>
          <p:cNvPr id="20" name="TextBox 40"/>
          <p:cNvSpPr txBox="1"/>
          <p:nvPr/>
        </p:nvSpPr>
        <p:spPr>
          <a:xfrm>
            <a:off x="1676400" y="5305425"/>
            <a:ext cx="3209925" cy="646113"/>
          </a:xfrm>
          <a:prstGeom prst="rect">
            <a:avLst/>
          </a:prstGeom>
          <a:noFill/>
          <a:ln w="9525">
            <a:noFill/>
          </a:ln>
        </p:spPr>
        <p:txBody>
          <a:bodyPr anchor="t">
            <a:spAutoFit/>
          </a:bodyPr>
          <a:lstStyle/>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5</a:t>
            </a:r>
            <a:r>
              <a:rPr lang="zh-CN" altLang="en-US" dirty="0">
                <a:solidFill>
                  <a:schemeClr val="accent1"/>
                </a:solidFill>
                <a:latin typeface="微软雅黑" panose="020B0503020204020204" pitchFamily="34" charset="-122"/>
                <a:ea typeface="微软雅黑" panose="020B0503020204020204" pitchFamily="34" charset="-122"/>
              </a:rPr>
              <a:t>月上市的新品表现平淡，影响了整体业绩的增长。</a:t>
            </a:r>
            <a:endParaRPr lang="zh-CN" altLang="en-US"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2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3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1139"/>
                            </p:stCondLst>
                            <p:childTnLst>
                              <p:par>
                                <p:cTn id="30" presetID="31"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400" fill="hold"/>
                                        <p:tgtEl>
                                          <p:spTgt spid="13"/>
                                        </p:tgtEl>
                                        <p:attrNameLst>
                                          <p:attrName>ppt_w</p:attrName>
                                        </p:attrNameLst>
                                      </p:cBhvr>
                                      <p:tavLst>
                                        <p:tav tm="0">
                                          <p:val>
                                            <p:fltVal val="0"/>
                                          </p:val>
                                        </p:tav>
                                        <p:tav tm="100000">
                                          <p:val>
                                            <p:strVal val="#ppt_w"/>
                                          </p:val>
                                        </p:tav>
                                      </p:tavLst>
                                    </p:anim>
                                    <p:anim calcmode="lin" valueType="num">
                                      <p:cBhvr>
                                        <p:cTn id="33" dur="400" fill="hold"/>
                                        <p:tgtEl>
                                          <p:spTgt spid="13"/>
                                        </p:tgtEl>
                                        <p:attrNameLst>
                                          <p:attrName>ppt_h</p:attrName>
                                        </p:attrNameLst>
                                      </p:cBhvr>
                                      <p:tavLst>
                                        <p:tav tm="0">
                                          <p:val>
                                            <p:fltVal val="0"/>
                                          </p:val>
                                        </p:tav>
                                        <p:tav tm="100000">
                                          <p:val>
                                            <p:strVal val="#ppt_h"/>
                                          </p:val>
                                        </p:tav>
                                      </p:tavLst>
                                    </p:anim>
                                    <p:anim calcmode="lin" valueType="num">
                                      <p:cBhvr>
                                        <p:cTn id="34" dur="400" fill="hold"/>
                                        <p:tgtEl>
                                          <p:spTgt spid="13"/>
                                        </p:tgtEl>
                                        <p:attrNameLst>
                                          <p:attrName>style.rotation</p:attrName>
                                        </p:attrNameLst>
                                      </p:cBhvr>
                                      <p:tavLst>
                                        <p:tav tm="0">
                                          <p:val>
                                            <p:fltVal val="90"/>
                                          </p:val>
                                        </p:tav>
                                        <p:tav tm="100000">
                                          <p:val>
                                            <p:fltVal val="0"/>
                                          </p:val>
                                        </p:tav>
                                      </p:tavLst>
                                    </p:anim>
                                    <p:animEffect transition="in" filter="fade">
                                      <p:cBhvr>
                                        <p:cTn id="35" dur="400"/>
                                        <p:tgtEl>
                                          <p:spTgt spid="13"/>
                                        </p:tgtEl>
                                      </p:cBhvr>
                                    </p:animEffect>
                                  </p:childTnLst>
                                </p:cTn>
                              </p:par>
                            </p:childTnLst>
                          </p:cTn>
                        </p:par>
                        <p:par>
                          <p:cTn id="36" fill="hold">
                            <p:stCondLst>
                              <p:cond delay="1639"/>
                            </p:stCondLst>
                            <p:childTnLst>
                              <p:par>
                                <p:cTn id="37" presetID="53" presetClass="entr" presetSubtype="16"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2139"/>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par>
                          <p:cTn id="46" fill="hold">
                            <p:stCondLst>
                              <p:cond delay="2639"/>
                            </p:stCondLst>
                            <p:childTnLst>
                              <p:par>
                                <p:cTn id="47" presetID="3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400" fill="hold"/>
                                        <p:tgtEl>
                                          <p:spTgt spid="15"/>
                                        </p:tgtEl>
                                        <p:attrNameLst>
                                          <p:attrName>ppt_w</p:attrName>
                                        </p:attrNameLst>
                                      </p:cBhvr>
                                      <p:tavLst>
                                        <p:tav tm="0">
                                          <p:val>
                                            <p:fltVal val="0"/>
                                          </p:val>
                                        </p:tav>
                                        <p:tav tm="100000">
                                          <p:val>
                                            <p:strVal val="#ppt_w"/>
                                          </p:val>
                                        </p:tav>
                                      </p:tavLst>
                                    </p:anim>
                                    <p:anim calcmode="lin" valueType="num">
                                      <p:cBhvr>
                                        <p:cTn id="50" dur="400" fill="hold"/>
                                        <p:tgtEl>
                                          <p:spTgt spid="15"/>
                                        </p:tgtEl>
                                        <p:attrNameLst>
                                          <p:attrName>ppt_h</p:attrName>
                                        </p:attrNameLst>
                                      </p:cBhvr>
                                      <p:tavLst>
                                        <p:tav tm="0">
                                          <p:val>
                                            <p:fltVal val="0"/>
                                          </p:val>
                                        </p:tav>
                                        <p:tav tm="100000">
                                          <p:val>
                                            <p:strVal val="#ppt_h"/>
                                          </p:val>
                                        </p:tav>
                                      </p:tavLst>
                                    </p:anim>
                                    <p:anim calcmode="lin" valueType="num">
                                      <p:cBhvr>
                                        <p:cTn id="51" dur="400" fill="hold"/>
                                        <p:tgtEl>
                                          <p:spTgt spid="15"/>
                                        </p:tgtEl>
                                        <p:attrNameLst>
                                          <p:attrName>style.rotation</p:attrName>
                                        </p:attrNameLst>
                                      </p:cBhvr>
                                      <p:tavLst>
                                        <p:tav tm="0">
                                          <p:val>
                                            <p:fltVal val="90"/>
                                          </p:val>
                                        </p:tav>
                                        <p:tav tm="100000">
                                          <p:val>
                                            <p:fltVal val="0"/>
                                          </p:val>
                                        </p:tav>
                                      </p:tavLst>
                                    </p:anim>
                                    <p:animEffect transition="in" filter="fade">
                                      <p:cBhvr>
                                        <p:cTn id="52" dur="400"/>
                                        <p:tgtEl>
                                          <p:spTgt spid="15"/>
                                        </p:tgtEl>
                                      </p:cBhvr>
                                    </p:animEffect>
                                  </p:childTnLst>
                                </p:cTn>
                              </p:par>
                            </p:childTnLst>
                          </p:cTn>
                        </p:par>
                        <p:par>
                          <p:cTn id="53" fill="hold">
                            <p:stCondLst>
                              <p:cond delay="3139"/>
                            </p:stCondLst>
                            <p:childTnLst>
                              <p:par>
                                <p:cTn id="54" presetID="53" presetClass="entr" presetSubtype="16"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childTnLst>
                          </p:cTn>
                        </p:par>
                        <p:par>
                          <p:cTn id="59" fill="hold">
                            <p:stCondLst>
                              <p:cond delay="3639"/>
                            </p:stCondLst>
                            <p:childTnLst>
                              <p:par>
                                <p:cTn id="60" presetID="22" presetClass="entr" presetSubtype="2"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right)">
                                      <p:cBhvr>
                                        <p:cTn id="62" dur="500"/>
                                        <p:tgtEl>
                                          <p:spTgt spid="16"/>
                                        </p:tgtEl>
                                      </p:cBhvr>
                                    </p:animEffect>
                                  </p:childTnLst>
                                </p:cTn>
                              </p:par>
                            </p:childTnLst>
                          </p:cTn>
                        </p:par>
                        <p:par>
                          <p:cTn id="63" fill="hold">
                            <p:stCondLst>
                              <p:cond delay="4139"/>
                            </p:stCondLst>
                            <p:childTnLst>
                              <p:par>
                                <p:cTn id="64" presetID="31" presetClass="entr" presetSubtype="0"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400" fill="hold"/>
                                        <p:tgtEl>
                                          <p:spTgt spid="17"/>
                                        </p:tgtEl>
                                        <p:attrNameLst>
                                          <p:attrName>ppt_w</p:attrName>
                                        </p:attrNameLst>
                                      </p:cBhvr>
                                      <p:tavLst>
                                        <p:tav tm="0">
                                          <p:val>
                                            <p:fltVal val="0"/>
                                          </p:val>
                                        </p:tav>
                                        <p:tav tm="100000">
                                          <p:val>
                                            <p:strVal val="#ppt_w"/>
                                          </p:val>
                                        </p:tav>
                                      </p:tavLst>
                                    </p:anim>
                                    <p:anim calcmode="lin" valueType="num">
                                      <p:cBhvr>
                                        <p:cTn id="67" dur="400" fill="hold"/>
                                        <p:tgtEl>
                                          <p:spTgt spid="17"/>
                                        </p:tgtEl>
                                        <p:attrNameLst>
                                          <p:attrName>ppt_h</p:attrName>
                                        </p:attrNameLst>
                                      </p:cBhvr>
                                      <p:tavLst>
                                        <p:tav tm="0">
                                          <p:val>
                                            <p:fltVal val="0"/>
                                          </p:val>
                                        </p:tav>
                                        <p:tav tm="100000">
                                          <p:val>
                                            <p:strVal val="#ppt_h"/>
                                          </p:val>
                                        </p:tav>
                                      </p:tavLst>
                                    </p:anim>
                                    <p:anim calcmode="lin" valueType="num">
                                      <p:cBhvr>
                                        <p:cTn id="68" dur="400" fill="hold"/>
                                        <p:tgtEl>
                                          <p:spTgt spid="17"/>
                                        </p:tgtEl>
                                        <p:attrNameLst>
                                          <p:attrName>style.rotation</p:attrName>
                                        </p:attrNameLst>
                                      </p:cBhvr>
                                      <p:tavLst>
                                        <p:tav tm="0">
                                          <p:val>
                                            <p:fltVal val="90"/>
                                          </p:val>
                                        </p:tav>
                                        <p:tav tm="100000">
                                          <p:val>
                                            <p:fltVal val="0"/>
                                          </p:val>
                                        </p:tav>
                                      </p:tavLst>
                                    </p:anim>
                                    <p:animEffect transition="in" filter="fade">
                                      <p:cBhvr>
                                        <p:cTn id="69" dur="400"/>
                                        <p:tgtEl>
                                          <p:spTgt spid="17"/>
                                        </p:tgtEl>
                                      </p:cBhvr>
                                    </p:animEffect>
                                  </p:childTnLst>
                                </p:cTn>
                              </p:par>
                            </p:childTnLst>
                          </p:cTn>
                        </p:par>
                        <p:par>
                          <p:cTn id="70" fill="hold">
                            <p:stCondLst>
                              <p:cond delay="4639"/>
                            </p:stCondLst>
                            <p:childTnLst>
                              <p:par>
                                <p:cTn id="71" presetID="53" presetClass="entr" presetSubtype="16"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500" fill="hold"/>
                                        <p:tgtEl>
                                          <p:spTgt spid="11"/>
                                        </p:tgtEl>
                                        <p:attrNameLst>
                                          <p:attrName>ppt_w</p:attrName>
                                        </p:attrNameLst>
                                      </p:cBhvr>
                                      <p:tavLst>
                                        <p:tav tm="0">
                                          <p:val>
                                            <p:fltVal val="0"/>
                                          </p:val>
                                        </p:tav>
                                        <p:tav tm="100000">
                                          <p:val>
                                            <p:strVal val="#ppt_w"/>
                                          </p:val>
                                        </p:tav>
                                      </p:tavLst>
                                    </p:anim>
                                    <p:anim calcmode="lin" valueType="num">
                                      <p:cBhvr>
                                        <p:cTn id="74" dur="500" fill="hold"/>
                                        <p:tgtEl>
                                          <p:spTgt spid="11"/>
                                        </p:tgtEl>
                                        <p:attrNameLst>
                                          <p:attrName>ppt_h</p:attrName>
                                        </p:attrNameLst>
                                      </p:cBhvr>
                                      <p:tavLst>
                                        <p:tav tm="0">
                                          <p:val>
                                            <p:fltVal val="0"/>
                                          </p:val>
                                        </p:tav>
                                        <p:tav tm="100000">
                                          <p:val>
                                            <p:strVal val="#ppt_h"/>
                                          </p:val>
                                        </p:tav>
                                      </p:tavLst>
                                    </p:anim>
                                    <p:animEffect transition="in" filter="fade">
                                      <p:cBhvr>
                                        <p:cTn id="75" dur="500"/>
                                        <p:tgtEl>
                                          <p:spTgt spid="11"/>
                                        </p:tgtEl>
                                      </p:cBhvr>
                                    </p:animEffect>
                                  </p:childTnLst>
                                </p:cTn>
                              </p:par>
                            </p:childTnLst>
                          </p:cTn>
                        </p:par>
                        <p:par>
                          <p:cTn id="76" fill="hold">
                            <p:stCondLst>
                              <p:cond delay="5139"/>
                            </p:stCondLst>
                            <p:childTnLst>
                              <p:par>
                                <p:cTn id="77" presetID="22" presetClass="entr" presetSubtype="8"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left)">
                                      <p:cBhvr>
                                        <p:cTn id="79" dur="500"/>
                                        <p:tgtEl>
                                          <p:spTgt spid="18"/>
                                        </p:tgtEl>
                                      </p:cBhvr>
                                    </p:animEffect>
                                  </p:childTnLst>
                                </p:cTn>
                              </p:par>
                            </p:childTnLst>
                          </p:cTn>
                        </p:par>
                        <p:par>
                          <p:cTn id="80" fill="hold">
                            <p:stCondLst>
                              <p:cond delay="5639"/>
                            </p:stCondLst>
                            <p:childTnLst>
                              <p:par>
                                <p:cTn id="81" presetID="31" presetClass="entr" presetSubtype="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400" fill="hold"/>
                                        <p:tgtEl>
                                          <p:spTgt spid="19"/>
                                        </p:tgtEl>
                                        <p:attrNameLst>
                                          <p:attrName>ppt_w</p:attrName>
                                        </p:attrNameLst>
                                      </p:cBhvr>
                                      <p:tavLst>
                                        <p:tav tm="0">
                                          <p:val>
                                            <p:fltVal val="0"/>
                                          </p:val>
                                        </p:tav>
                                        <p:tav tm="100000">
                                          <p:val>
                                            <p:strVal val="#ppt_w"/>
                                          </p:val>
                                        </p:tav>
                                      </p:tavLst>
                                    </p:anim>
                                    <p:anim calcmode="lin" valueType="num">
                                      <p:cBhvr>
                                        <p:cTn id="84" dur="400" fill="hold"/>
                                        <p:tgtEl>
                                          <p:spTgt spid="19"/>
                                        </p:tgtEl>
                                        <p:attrNameLst>
                                          <p:attrName>ppt_h</p:attrName>
                                        </p:attrNameLst>
                                      </p:cBhvr>
                                      <p:tavLst>
                                        <p:tav tm="0">
                                          <p:val>
                                            <p:fltVal val="0"/>
                                          </p:val>
                                        </p:tav>
                                        <p:tav tm="100000">
                                          <p:val>
                                            <p:strVal val="#ppt_h"/>
                                          </p:val>
                                        </p:tav>
                                      </p:tavLst>
                                    </p:anim>
                                    <p:anim calcmode="lin" valueType="num">
                                      <p:cBhvr>
                                        <p:cTn id="85" dur="400" fill="hold"/>
                                        <p:tgtEl>
                                          <p:spTgt spid="19"/>
                                        </p:tgtEl>
                                        <p:attrNameLst>
                                          <p:attrName>style.rotation</p:attrName>
                                        </p:attrNameLst>
                                      </p:cBhvr>
                                      <p:tavLst>
                                        <p:tav tm="0">
                                          <p:val>
                                            <p:fltVal val="90"/>
                                          </p:val>
                                        </p:tav>
                                        <p:tav tm="100000">
                                          <p:val>
                                            <p:fltVal val="0"/>
                                          </p:val>
                                        </p:tav>
                                      </p:tavLst>
                                    </p:anim>
                                    <p:animEffect transition="in" filter="fade">
                                      <p:cBhvr>
                                        <p:cTn id="86" dur="400"/>
                                        <p:tgtEl>
                                          <p:spTgt spid="19"/>
                                        </p:tgtEl>
                                      </p:cBhvr>
                                    </p:animEffect>
                                  </p:childTnLst>
                                </p:cTn>
                              </p:par>
                            </p:childTnLst>
                          </p:cTn>
                        </p:par>
                        <p:par>
                          <p:cTn id="87" fill="hold">
                            <p:stCondLst>
                              <p:cond delay="6139"/>
                            </p:stCondLst>
                            <p:childTnLst>
                              <p:par>
                                <p:cTn id="88" presetID="53" presetClass="entr" presetSubtype="16" fill="hold" nodeType="afterEffect">
                                  <p:stCondLst>
                                    <p:cond delay="0"/>
                                  </p:stCondLst>
                                  <p:childTnLst>
                                    <p:set>
                                      <p:cBhvr>
                                        <p:cTn id="89" dur="1" fill="hold">
                                          <p:stCondLst>
                                            <p:cond delay="0"/>
                                          </p:stCondLst>
                                        </p:cTn>
                                        <p:tgtEl>
                                          <p:spTgt spid="12"/>
                                        </p:tgtEl>
                                        <p:attrNameLst>
                                          <p:attrName>style.visibility</p:attrName>
                                        </p:attrNameLst>
                                      </p:cBhvr>
                                      <p:to>
                                        <p:strVal val="visible"/>
                                      </p:to>
                                    </p:set>
                                    <p:anim calcmode="lin" valueType="num">
                                      <p:cBhvr>
                                        <p:cTn id="90" dur="500" fill="hold"/>
                                        <p:tgtEl>
                                          <p:spTgt spid="12"/>
                                        </p:tgtEl>
                                        <p:attrNameLst>
                                          <p:attrName>ppt_w</p:attrName>
                                        </p:attrNameLst>
                                      </p:cBhvr>
                                      <p:tavLst>
                                        <p:tav tm="0">
                                          <p:val>
                                            <p:fltVal val="0"/>
                                          </p:val>
                                        </p:tav>
                                        <p:tav tm="100000">
                                          <p:val>
                                            <p:strVal val="#ppt_w"/>
                                          </p:val>
                                        </p:tav>
                                      </p:tavLst>
                                    </p:anim>
                                    <p:anim calcmode="lin" valueType="num">
                                      <p:cBhvr>
                                        <p:cTn id="91" dur="500" fill="hold"/>
                                        <p:tgtEl>
                                          <p:spTgt spid="12"/>
                                        </p:tgtEl>
                                        <p:attrNameLst>
                                          <p:attrName>ppt_h</p:attrName>
                                        </p:attrNameLst>
                                      </p:cBhvr>
                                      <p:tavLst>
                                        <p:tav tm="0">
                                          <p:val>
                                            <p:fltVal val="0"/>
                                          </p:val>
                                        </p:tav>
                                        <p:tav tm="100000">
                                          <p:val>
                                            <p:strVal val="#ppt_h"/>
                                          </p:val>
                                        </p:tav>
                                      </p:tavLst>
                                    </p:anim>
                                    <p:animEffect transition="in" filter="fade">
                                      <p:cBhvr>
                                        <p:cTn id="92" dur="500"/>
                                        <p:tgtEl>
                                          <p:spTgt spid="12"/>
                                        </p:tgtEl>
                                      </p:cBhvr>
                                    </p:animEffect>
                                  </p:childTnLst>
                                </p:cTn>
                              </p:par>
                            </p:childTnLst>
                          </p:cTn>
                        </p:par>
                        <p:par>
                          <p:cTn id="93" fill="hold">
                            <p:stCondLst>
                              <p:cond delay="6639"/>
                            </p:stCondLst>
                            <p:childTnLst>
                              <p:par>
                                <p:cTn id="94" presetID="22" presetClass="entr" presetSubtype="2" fill="hold" grpId="0" nodeType="after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wipe(right)">
                                      <p:cBhvr>
                                        <p:cTn id="9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3" grpId="0"/>
      <p:bldP spid="14" grpId="0"/>
      <p:bldP spid="15" grpId="0"/>
      <p:bldP spid="16" grpId="0"/>
      <p:bldP spid="17" grpId="0"/>
      <p:bldP spid="18" grpId="0"/>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39938"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Freeform 5"/>
          <p:cNvSpPr/>
          <p:nvPr/>
        </p:nvSpPr>
        <p:spPr>
          <a:xfrm>
            <a:off x="5976938" y="3789363"/>
            <a:ext cx="1704975" cy="1663700"/>
          </a:xfrm>
          <a:custGeom>
            <a:avLst/>
            <a:gdLst/>
            <a:ahLst/>
            <a:cxnLst>
              <a:cxn ang="0">
                <a:pos x="23694" y="0"/>
              </a:cxn>
              <a:cxn ang="0">
                <a:pos x="941833" y="0"/>
              </a:cxn>
              <a:cxn ang="0">
                <a:pos x="1692141" y="751380"/>
              </a:cxn>
              <a:cxn ang="0">
                <a:pos x="1692141" y="1663700"/>
              </a:cxn>
              <a:cxn ang="0">
                <a:pos x="774989" y="1663700"/>
              </a:cxn>
              <a:cxn ang="0">
                <a:pos x="12834" y="762241"/>
              </a:cxn>
              <a:cxn ang="0">
                <a:pos x="23694" y="0"/>
              </a:cxn>
            </a:cxnLst>
            <a:rect l="0" t="0" r="0" b="0"/>
            <a:pathLst>
              <a:path w="1727" h="1685">
                <a:moveTo>
                  <a:pt x="24" y="0"/>
                </a:moveTo>
                <a:cubicBezTo>
                  <a:pt x="334" y="0"/>
                  <a:pt x="644" y="0"/>
                  <a:pt x="954" y="0"/>
                </a:cubicBezTo>
                <a:cubicBezTo>
                  <a:pt x="1403" y="24"/>
                  <a:pt x="1727" y="492"/>
                  <a:pt x="1714" y="761"/>
                </a:cubicBezTo>
                <a:cubicBezTo>
                  <a:pt x="1714" y="1069"/>
                  <a:pt x="1714" y="1377"/>
                  <a:pt x="1714" y="1685"/>
                </a:cubicBezTo>
                <a:cubicBezTo>
                  <a:pt x="1405" y="1685"/>
                  <a:pt x="1095" y="1685"/>
                  <a:pt x="785" y="1685"/>
                </a:cubicBezTo>
                <a:cubicBezTo>
                  <a:pt x="315" y="1681"/>
                  <a:pt x="0" y="1230"/>
                  <a:pt x="13" y="772"/>
                </a:cubicBezTo>
                <a:cubicBezTo>
                  <a:pt x="17" y="514"/>
                  <a:pt x="20" y="257"/>
                  <a:pt x="24" y="0"/>
                </a:cubicBezTo>
                <a:close/>
              </a:path>
            </a:pathLst>
          </a:custGeom>
          <a:solidFill>
            <a:schemeClr val="tx1"/>
          </a:solidFill>
          <a:ln w="9525">
            <a:noFill/>
          </a:ln>
        </p:spPr>
        <p:txBody>
          <a:bodyPr/>
          <a:lstStyle/>
          <a:p>
            <a:endParaRPr lang="zh-CN" altLang="en-US"/>
          </a:p>
        </p:txBody>
      </p:sp>
      <p:sp>
        <p:nvSpPr>
          <p:cNvPr id="6" name="Freeform 6"/>
          <p:cNvSpPr/>
          <p:nvPr/>
        </p:nvSpPr>
        <p:spPr>
          <a:xfrm>
            <a:off x="5976938" y="2016125"/>
            <a:ext cx="1704975" cy="1663700"/>
          </a:xfrm>
          <a:custGeom>
            <a:avLst/>
            <a:gdLst/>
            <a:ahLst/>
            <a:cxnLst>
              <a:cxn ang="0">
                <a:pos x="23694" y="1663700"/>
              </a:cxn>
              <a:cxn ang="0">
                <a:pos x="941833" y="1663700"/>
              </a:cxn>
              <a:cxn ang="0">
                <a:pos x="1692141" y="912320"/>
              </a:cxn>
              <a:cxn ang="0">
                <a:pos x="1692141" y="0"/>
              </a:cxn>
              <a:cxn ang="0">
                <a:pos x="774989" y="0"/>
              </a:cxn>
              <a:cxn ang="0">
                <a:pos x="12834" y="902446"/>
              </a:cxn>
              <a:cxn ang="0">
                <a:pos x="23694" y="1663700"/>
              </a:cxn>
            </a:cxnLst>
            <a:rect l="0" t="0" r="0" b="0"/>
            <a:pathLst>
              <a:path w="1727" h="1685">
                <a:moveTo>
                  <a:pt x="24" y="1685"/>
                </a:moveTo>
                <a:cubicBezTo>
                  <a:pt x="334" y="1685"/>
                  <a:pt x="644" y="1685"/>
                  <a:pt x="954" y="1685"/>
                </a:cubicBezTo>
                <a:cubicBezTo>
                  <a:pt x="1403" y="1661"/>
                  <a:pt x="1727" y="1194"/>
                  <a:pt x="1714" y="924"/>
                </a:cubicBezTo>
                <a:cubicBezTo>
                  <a:pt x="1714" y="616"/>
                  <a:pt x="1714" y="308"/>
                  <a:pt x="1714" y="0"/>
                </a:cubicBezTo>
                <a:cubicBezTo>
                  <a:pt x="1405" y="0"/>
                  <a:pt x="1095" y="0"/>
                  <a:pt x="785" y="0"/>
                </a:cubicBezTo>
                <a:cubicBezTo>
                  <a:pt x="315" y="4"/>
                  <a:pt x="0" y="455"/>
                  <a:pt x="13" y="914"/>
                </a:cubicBezTo>
                <a:cubicBezTo>
                  <a:pt x="17" y="1171"/>
                  <a:pt x="20" y="1428"/>
                  <a:pt x="24" y="1685"/>
                </a:cubicBezTo>
                <a:close/>
              </a:path>
            </a:pathLst>
          </a:custGeom>
          <a:solidFill>
            <a:schemeClr val="bg2"/>
          </a:solidFill>
          <a:ln w="9525">
            <a:noFill/>
          </a:ln>
        </p:spPr>
        <p:txBody>
          <a:bodyPr/>
          <a:lstStyle/>
          <a:p>
            <a:endParaRPr lang="zh-CN" altLang="en-US"/>
          </a:p>
        </p:txBody>
      </p:sp>
      <p:sp>
        <p:nvSpPr>
          <p:cNvPr id="7" name="Freeform 7"/>
          <p:cNvSpPr/>
          <p:nvPr/>
        </p:nvSpPr>
        <p:spPr>
          <a:xfrm>
            <a:off x="4222750" y="3789363"/>
            <a:ext cx="1704975" cy="1663700"/>
          </a:xfrm>
          <a:custGeom>
            <a:avLst/>
            <a:gdLst/>
            <a:ahLst/>
            <a:cxnLst>
              <a:cxn ang="0">
                <a:pos x="1682268" y="0"/>
              </a:cxn>
              <a:cxn ang="0">
                <a:pos x="764129" y="0"/>
              </a:cxn>
              <a:cxn ang="0">
                <a:pos x="12834" y="751380"/>
              </a:cxn>
              <a:cxn ang="0">
                <a:pos x="12834" y="1663700"/>
              </a:cxn>
              <a:cxn ang="0">
                <a:pos x="930974" y="1663700"/>
              </a:cxn>
              <a:cxn ang="0">
                <a:pos x="1692141" y="762241"/>
              </a:cxn>
              <a:cxn ang="0">
                <a:pos x="1682268" y="0"/>
              </a:cxn>
            </a:cxnLst>
            <a:rect l="0" t="0" r="0" b="0"/>
            <a:pathLst>
              <a:path w="1727" h="1685">
                <a:moveTo>
                  <a:pt x="1704" y="0"/>
                </a:moveTo>
                <a:cubicBezTo>
                  <a:pt x="1394" y="0"/>
                  <a:pt x="1084" y="0"/>
                  <a:pt x="774" y="0"/>
                </a:cubicBezTo>
                <a:cubicBezTo>
                  <a:pt x="325" y="24"/>
                  <a:pt x="0" y="492"/>
                  <a:pt x="13" y="761"/>
                </a:cubicBezTo>
                <a:cubicBezTo>
                  <a:pt x="13" y="1069"/>
                  <a:pt x="13" y="1377"/>
                  <a:pt x="13" y="1685"/>
                </a:cubicBezTo>
                <a:cubicBezTo>
                  <a:pt x="323" y="1685"/>
                  <a:pt x="633" y="1685"/>
                  <a:pt x="943" y="1685"/>
                </a:cubicBezTo>
                <a:cubicBezTo>
                  <a:pt x="1413" y="1681"/>
                  <a:pt x="1727" y="1230"/>
                  <a:pt x="1714" y="772"/>
                </a:cubicBezTo>
                <a:cubicBezTo>
                  <a:pt x="1711" y="514"/>
                  <a:pt x="1707" y="257"/>
                  <a:pt x="1704" y="0"/>
                </a:cubicBezTo>
                <a:close/>
              </a:path>
            </a:pathLst>
          </a:custGeom>
          <a:solidFill>
            <a:schemeClr val="bg2"/>
          </a:solidFill>
          <a:ln w="9525">
            <a:noFill/>
          </a:ln>
        </p:spPr>
        <p:txBody>
          <a:bodyPr/>
          <a:lstStyle/>
          <a:p>
            <a:endParaRPr lang="zh-CN" altLang="en-US"/>
          </a:p>
        </p:txBody>
      </p:sp>
      <p:sp>
        <p:nvSpPr>
          <p:cNvPr id="8" name="Freeform 8"/>
          <p:cNvSpPr/>
          <p:nvPr/>
        </p:nvSpPr>
        <p:spPr>
          <a:xfrm>
            <a:off x="4222750" y="2016125"/>
            <a:ext cx="1704975" cy="1663700"/>
          </a:xfrm>
          <a:custGeom>
            <a:avLst/>
            <a:gdLst/>
            <a:ahLst/>
            <a:cxnLst>
              <a:cxn ang="0">
                <a:pos x="1682268" y="1663700"/>
              </a:cxn>
              <a:cxn ang="0">
                <a:pos x="764129" y="1663700"/>
              </a:cxn>
              <a:cxn ang="0">
                <a:pos x="12834" y="912320"/>
              </a:cxn>
              <a:cxn ang="0">
                <a:pos x="12834" y="0"/>
              </a:cxn>
              <a:cxn ang="0">
                <a:pos x="930974" y="0"/>
              </a:cxn>
              <a:cxn ang="0">
                <a:pos x="1692141" y="902446"/>
              </a:cxn>
              <a:cxn ang="0">
                <a:pos x="1682268" y="1663700"/>
              </a:cxn>
            </a:cxnLst>
            <a:rect l="0" t="0" r="0" b="0"/>
            <a:pathLst>
              <a:path w="1727" h="1685">
                <a:moveTo>
                  <a:pt x="1704" y="1685"/>
                </a:moveTo>
                <a:cubicBezTo>
                  <a:pt x="1394" y="1685"/>
                  <a:pt x="1084" y="1685"/>
                  <a:pt x="774" y="1685"/>
                </a:cubicBezTo>
                <a:cubicBezTo>
                  <a:pt x="325" y="1661"/>
                  <a:pt x="0" y="1194"/>
                  <a:pt x="13" y="924"/>
                </a:cubicBezTo>
                <a:cubicBezTo>
                  <a:pt x="13" y="616"/>
                  <a:pt x="13" y="308"/>
                  <a:pt x="13" y="0"/>
                </a:cubicBezTo>
                <a:cubicBezTo>
                  <a:pt x="323" y="0"/>
                  <a:pt x="633" y="0"/>
                  <a:pt x="943" y="0"/>
                </a:cubicBezTo>
                <a:cubicBezTo>
                  <a:pt x="1413" y="4"/>
                  <a:pt x="1727" y="455"/>
                  <a:pt x="1714" y="914"/>
                </a:cubicBezTo>
                <a:cubicBezTo>
                  <a:pt x="1711" y="1171"/>
                  <a:pt x="1707" y="1428"/>
                  <a:pt x="1704" y="1685"/>
                </a:cubicBezTo>
                <a:close/>
              </a:path>
            </a:pathLst>
          </a:custGeom>
          <a:solidFill>
            <a:schemeClr val="tx1"/>
          </a:solidFill>
          <a:ln w="9525">
            <a:noFill/>
          </a:ln>
        </p:spPr>
        <p:txBody>
          <a:bodyPr/>
          <a:lstStyle/>
          <a:p>
            <a:endParaRPr lang="zh-CN" altLang="en-US"/>
          </a:p>
        </p:txBody>
      </p:sp>
      <p:sp>
        <p:nvSpPr>
          <p:cNvPr id="9" name="Oval 10"/>
          <p:cNvSpPr/>
          <p:nvPr/>
        </p:nvSpPr>
        <p:spPr>
          <a:xfrm>
            <a:off x="4711700" y="2433638"/>
            <a:ext cx="776288" cy="774700"/>
          </a:xfrm>
          <a:prstGeom prst="ellipse">
            <a:avLst/>
          </a:prstGeom>
          <a:solidFill>
            <a:srgbClr val="FFFFFF"/>
          </a:solidFill>
          <a:ln w="9525">
            <a:noFill/>
          </a:ln>
        </p:spPr>
        <p:txBody>
          <a:bodyPr anchor="t"/>
          <a:lstStyle/>
          <a:p>
            <a:pPr lvl="0" algn="ctr" eaLnBrk="1" hangingPunct="1"/>
            <a:endParaRPr lang="zh-CN" altLang="en-US" dirty="0">
              <a:solidFill>
                <a:schemeClr val="bg2"/>
              </a:solidFill>
              <a:latin typeface="Arial" panose="020B0604020202020204" pitchFamily="34" charset="0"/>
              <a:ea typeface="宋体" panose="02010600030101010101" pitchFamily="2" charset="-122"/>
            </a:endParaRPr>
          </a:p>
        </p:txBody>
      </p:sp>
      <p:sp>
        <p:nvSpPr>
          <p:cNvPr id="10" name="TextBox 8"/>
          <p:cNvSpPr txBox="1"/>
          <p:nvPr/>
        </p:nvSpPr>
        <p:spPr>
          <a:xfrm>
            <a:off x="4778375" y="2466975"/>
            <a:ext cx="642938"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a:ln>
                  <a:noFill/>
                </a:ln>
                <a:solidFill>
                  <a:schemeClr val="accent1"/>
                </a:solidFill>
                <a:effectLst/>
                <a:uLnTx/>
                <a:uFillTx/>
                <a:latin typeface="+mj-ea"/>
                <a:ea typeface="+mj-ea"/>
                <a:cs typeface="+mn-cs"/>
              </a:rPr>
              <a:t>S</a:t>
            </a:r>
            <a:endParaRPr kumimoji="0" lang="zh-CN" altLang="en-US" sz="4000" b="1" i="0" u="none" strike="noStrike" kern="1200" cap="none" spc="0" normalizeH="0" baseline="0" noProof="0" dirty="0">
              <a:ln>
                <a:noFill/>
              </a:ln>
              <a:solidFill>
                <a:schemeClr val="accent1"/>
              </a:solidFill>
              <a:effectLst/>
              <a:uLnTx/>
              <a:uFillTx/>
              <a:latin typeface="+mj-ea"/>
              <a:ea typeface="+mj-ea"/>
              <a:cs typeface="+mn-cs"/>
            </a:endParaRPr>
          </a:p>
        </p:txBody>
      </p:sp>
      <p:sp>
        <p:nvSpPr>
          <p:cNvPr id="11" name="TextBox 9"/>
          <p:cNvSpPr txBox="1"/>
          <p:nvPr/>
        </p:nvSpPr>
        <p:spPr>
          <a:xfrm>
            <a:off x="7697788" y="1711325"/>
            <a:ext cx="2865438" cy="46196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n-cs"/>
              </a:rPr>
              <a:t>劣势</a:t>
            </a:r>
            <a:r>
              <a:rPr kumimoji="0" lang="en-US" altLang="zh-CN" sz="2400" b="0" i="0" u="none" strike="noStrike" kern="1200" cap="none" spc="0" normalizeH="0" baseline="0" noProof="0" dirty="0">
                <a:ln>
                  <a:noFill/>
                </a:ln>
                <a:solidFill>
                  <a:schemeClr val="accent1"/>
                </a:solidFill>
                <a:effectLst/>
                <a:uLnTx/>
                <a:uFillTx/>
                <a:latin typeface="+mj-ea"/>
                <a:ea typeface="+mj-ea"/>
                <a:cs typeface="+mn-cs"/>
              </a:rPr>
              <a:t>(Weaknesses)</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2" name="TextBox 10"/>
          <p:cNvSpPr txBox="1"/>
          <p:nvPr/>
        </p:nvSpPr>
        <p:spPr>
          <a:xfrm>
            <a:off x="7697788" y="2147888"/>
            <a:ext cx="3657600" cy="1477962"/>
          </a:xfrm>
          <a:prstGeom prst="rect">
            <a:avLst/>
          </a:prstGeom>
          <a:noFill/>
          <a:ln w="9525">
            <a:noFill/>
          </a:ln>
        </p:spPr>
        <p:txBody>
          <a:bodyPr anchor="t">
            <a:spAutoFit/>
          </a:bodyPr>
          <a:lstStyle/>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、学历方面有劣势，在研究生盛行的时代本科生劣势明显。</a:t>
            </a:r>
            <a:endParaRPr lang="en-US" altLang="zh-CN" dirty="0">
              <a:solidFill>
                <a:schemeClr val="accent1"/>
              </a:solidFill>
              <a:latin typeface="微软雅黑" panose="020B0503020204020204" pitchFamily="34" charset="-122"/>
              <a:ea typeface="微软雅黑" panose="020B0503020204020204" pitchFamily="34" charset="-122"/>
            </a:endParaRPr>
          </a:p>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、家庭劣势：普通家庭长大，使得眼界有一定的局限，能获得的家庭资源有限。</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3" name="TextBox 11"/>
          <p:cNvSpPr txBox="1"/>
          <p:nvPr/>
        </p:nvSpPr>
        <p:spPr>
          <a:xfrm>
            <a:off x="1068388" y="1711325"/>
            <a:ext cx="2906713" cy="461963"/>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n-cs"/>
              </a:rPr>
              <a:t>优势</a:t>
            </a:r>
            <a:r>
              <a:rPr kumimoji="0" lang="en-US" altLang="zh-CN" sz="2400" b="0" i="0" u="none" strike="noStrike" kern="1200" cap="none" spc="0" normalizeH="0" baseline="0" noProof="0" dirty="0">
                <a:ln>
                  <a:noFill/>
                </a:ln>
                <a:solidFill>
                  <a:schemeClr val="accent1"/>
                </a:solidFill>
                <a:effectLst/>
                <a:uLnTx/>
                <a:uFillTx/>
                <a:latin typeface="+mj-ea"/>
                <a:ea typeface="+mj-ea"/>
                <a:cs typeface="+mn-cs"/>
              </a:rPr>
              <a:t>(Strengths)</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4" name="TextBox 12"/>
          <p:cNvSpPr txBox="1"/>
          <p:nvPr/>
        </p:nvSpPr>
        <p:spPr>
          <a:xfrm>
            <a:off x="708025" y="2147888"/>
            <a:ext cx="3430588" cy="1477962"/>
          </a:xfrm>
          <a:prstGeom prst="rect">
            <a:avLst/>
          </a:prstGeom>
          <a:noFill/>
          <a:ln w="9525">
            <a:noFill/>
          </a:ln>
        </p:spPr>
        <p:txBody>
          <a:bodyPr anchor="t">
            <a:spAutoFit/>
          </a:bodyPr>
          <a:lstStyle/>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、专业有优势，属热门专业。</a:t>
            </a:r>
            <a:endParaRPr lang="en-US" altLang="zh-CN" dirty="0">
              <a:solidFill>
                <a:schemeClr val="accent1"/>
              </a:solidFill>
              <a:latin typeface="微软雅黑" panose="020B0503020204020204" pitchFamily="34" charset="-122"/>
              <a:ea typeface="微软雅黑" panose="020B0503020204020204" pitchFamily="34" charset="-122"/>
            </a:endParaRPr>
          </a:p>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、特长有优势，成绩优秀，有大公司实习经验。</a:t>
            </a:r>
            <a:endParaRPr lang="en-US" altLang="zh-CN" dirty="0">
              <a:solidFill>
                <a:schemeClr val="accent1"/>
              </a:solidFill>
              <a:latin typeface="微软雅黑" panose="020B0503020204020204" pitchFamily="34" charset="-122"/>
              <a:ea typeface="微软雅黑" panose="020B0503020204020204" pitchFamily="34" charset="-122"/>
            </a:endParaRPr>
          </a:p>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3</a:t>
            </a:r>
            <a:r>
              <a:rPr lang="zh-CN" altLang="en-US" dirty="0">
                <a:solidFill>
                  <a:schemeClr val="accent1"/>
                </a:solidFill>
                <a:latin typeface="微软雅黑" panose="020B0503020204020204" pitchFamily="34" charset="-122"/>
                <a:ea typeface="微软雅黑" panose="020B0503020204020204" pitchFamily="34" charset="-122"/>
              </a:rPr>
              <a:t>、能力有优势，担任过学生会干部，获得优干等称号。</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5" name="TextBox 13"/>
          <p:cNvSpPr txBox="1"/>
          <p:nvPr/>
        </p:nvSpPr>
        <p:spPr>
          <a:xfrm>
            <a:off x="7697788" y="4700588"/>
            <a:ext cx="3657600" cy="1200150"/>
          </a:xfrm>
          <a:prstGeom prst="rect">
            <a:avLst/>
          </a:prstGeom>
          <a:noFill/>
          <a:ln w="9525">
            <a:noFill/>
          </a:ln>
        </p:spPr>
        <p:txBody>
          <a:bodyPr anchor="t">
            <a:spAutoFit/>
          </a:bodyPr>
          <a:lstStyle/>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、如果参加了工作，就失去了进一步深造机会。</a:t>
            </a:r>
            <a:endParaRPr lang="en-US" altLang="zh-CN" dirty="0">
              <a:solidFill>
                <a:schemeClr val="accent1"/>
              </a:solidFill>
              <a:latin typeface="微软雅黑" panose="020B0503020204020204" pitchFamily="34" charset="-122"/>
              <a:ea typeface="微软雅黑" panose="020B0503020204020204" pitchFamily="34" charset="-122"/>
            </a:endParaRPr>
          </a:p>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、本科学历在本行业中发展空间越来越小。</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6" name="TextBox 14"/>
          <p:cNvSpPr txBox="1"/>
          <p:nvPr/>
        </p:nvSpPr>
        <p:spPr>
          <a:xfrm>
            <a:off x="708025" y="4700588"/>
            <a:ext cx="3430588" cy="1200150"/>
          </a:xfrm>
          <a:prstGeom prst="rect">
            <a:avLst/>
          </a:prstGeom>
          <a:noFill/>
          <a:ln w="9525">
            <a:noFill/>
          </a:ln>
        </p:spPr>
        <p:txBody>
          <a:bodyPr anchor="t">
            <a:spAutoFit/>
          </a:bodyPr>
          <a:lstStyle/>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、抓紧热门专业，找到工作煅炼自己的业务能力。</a:t>
            </a:r>
            <a:endParaRPr lang="en-US" altLang="zh-CN" dirty="0">
              <a:solidFill>
                <a:schemeClr val="accent1"/>
              </a:solidFill>
              <a:latin typeface="微软雅黑" panose="020B0503020204020204" pitchFamily="34" charset="-122"/>
              <a:ea typeface="微软雅黑" panose="020B0503020204020204" pitchFamily="34" charset="-122"/>
            </a:endParaRPr>
          </a:p>
          <a:p>
            <a:pPr lvl="0" eaLnBrk="1" hangingPunct="1"/>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、发挥能力优势，尽一切机会为自己创造机会。</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17" name="Oval 10"/>
          <p:cNvSpPr/>
          <p:nvPr/>
        </p:nvSpPr>
        <p:spPr>
          <a:xfrm>
            <a:off x="6415088" y="2433638"/>
            <a:ext cx="774700" cy="774700"/>
          </a:xfrm>
          <a:prstGeom prst="ellipse">
            <a:avLst/>
          </a:prstGeom>
          <a:solidFill>
            <a:srgbClr val="FFFFFF"/>
          </a:solidFill>
          <a:ln w="9525">
            <a:noFill/>
          </a:ln>
        </p:spPr>
        <p:txBody>
          <a:bodyPr anchor="t"/>
          <a:lstStyle/>
          <a:p>
            <a:pPr lvl="0" algn="ctr" eaLnBrk="1" hangingPunct="1"/>
            <a:endParaRPr lang="zh-CN" altLang="en-US" dirty="0">
              <a:solidFill>
                <a:schemeClr val="bg2"/>
              </a:solidFill>
              <a:latin typeface="Arial" panose="020B0604020202020204" pitchFamily="34" charset="0"/>
              <a:ea typeface="宋体" panose="02010600030101010101" pitchFamily="2" charset="-122"/>
            </a:endParaRPr>
          </a:p>
        </p:txBody>
      </p:sp>
      <p:sp>
        <p:nvSpPr>
          <p:cNvPr id="18" name="TextBox 16"/>
          <p:cNvSpPr txBox="1"/>
          <p:nvPr/>
        </p:nvSpPr>
        <p:spPr>
          <a:xfrm>
            <a:off x="6481763" y="2466975"/>
            <a:ext cx="641350"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a:ln>
                  <a:noFill/>
                </a:ln>
                <a:solidFill>
                  <a:schemeClr val="accent1"/>
                </a:solidFill>
                <a:effectLst/>
                <a:uLnTx/>
                <a:uFillTx/>
                <a:latin typeface="+mj-ea"/>
                <a:ea typeface="+mj-ea"/>
                <a:cs typeface="+mn-cs"/>
              </a:rPr>
              <a:t>W</a:t>
            </a:r>
            <a:endParaRPr kumimoji="0" lang="zh-CN" altLang="en-US" sz="4000" b="1" i="0" u="none" strike="noStrike" kern="1200" cap="none" spc="0" normalizeH="0" baseline="0" noProof="0" dirty="0">
              <a:ln>
                <a:noFill/>
              </a:ln>
              <a:solidFill>
                <a:schemeClr val="accent1"/>
              </a:solidFill>
              <a:effectLst/>
              <a:uLnTx/>
              <a:uFillTx/>
              <a:latin typeface="+mj-ea"/>
              <a:ea typeface="+mj-ea"/>
              <a:cs typeface="+mn-cs"/>
            </a:endParaRPr>
          </a:p>
        </p:txBody>
      </p:sp>
      <p:sp>
        <p:nvSpPr>
          <p:cNvPr id="19" name="Oval 10"/>
          <p:cNvSpPr/>
          <p:nvPr/>
        </p:nvSpPr>
        <p:spPr>
          <a:xfrm>
            <a:off x="4711700" y="4198938"/>
            <a:ext cx="776288" cy="776287"/>
          </a:xfrm>
          <a:prstGeom prst="ellipse">
            <a:avLst/>
          </a:prstGeom>
          <a:solidFill>
            <a:srgbClr val="FFFFFF"/>
          </a:solidFill>
          <a:ln w="9525">
            <a:noFill/>
          </a:ln>
        </p:spPr>
        <p:txBody>
          <a:bodyPr anchor="t"/>
          <a:lstStyle/>
          <a:p>
            <a:pPr lvl="0" algn="ctr" eaLnBrk="1" hangingPunct="1"/>
            <a:endParaRPr lang="zh-CN" altLang="en-US" dirty="0">
              <a:solidFill>
                <a:schemeClr val="bg2"/>
              </a:solidFill>
              <a:latin typeface="Arial" panose="020B0604020202020204" pitchFamily="34" charset="0"/>
              <a:ea typeface="宋体" panose="02010600030101010101" pitchFamily="2" charset="-122"/>
            </a:endParaRPr>
          </a:p>
        </p:txBody>
      </p:sp>
      <p:sp>
        <p:nvSpPr>
          <p:cNvPr id="20" name="TextBox 18"/>
          <p:cNvSpPr txBox="1"/>
          <p:nvPr/>
        </p:nvSpPr>
        <p:spPr>
          <a:xfrm>
            <a:off x="4778375" y="4233863"/>
            <a:ext cx="642938" cy="70643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a:ln>
                  <a:noFill/>
                </a:ln>
                <a:solidFill>
                  <a:schemeClr val="accent1"/>
                </a:solidFill>
                <a:effectLst/>
                <a:uLnTx/>
                <a:uFillTx/>
                <a:latin typeface="+mj-ea"/>
                <a:ea typeface="+mj-ea"/>
                <a:cs typeface="+mn-cs"/>
              </a:rPr>
              <a:t>O</a:t>
            </a:r>
            <a:endParaRPr kumimoji="0" lang="zh-CN" altLang="en-US" sz="4000" b="1" i="0" u="none" strike="noStrike" kern="1200" cap="none" spc="0" normalizeH="0" baseline="0" noProof="0" dirty="0">
              <a:ln>
                <a:noFill/>
              </a:ln>
              <a:solidFill>
                <a:schemeClr val="accent1"/>
              </a:solidFill>
              <a:effectLst/>
              <a:uLnTx/>
              <a:uFillTx/>
              <a:latin typeface="+mj-ea"/>
              <a:ea typeface="+mj-ea"/>
              <a:cs typeface="+mn-cs"/>
            </a:endParaRPr>
          </a:p>
        </p:txBody>
      </p:sp>
      <p:sp>
        <p:nvSpPr>
          <p:cNvPr id="21" name="Oval 10"/>
          <p:cNvSpPr/>
          <p:nvPr/>
        </p:nvSpPr>
        <p:spPr>
          <a:xfrm>
            <a:off x="6415088" y="4198938"/>
            <a:ext cx="774700" cy="776287"/>
          </a:xfrm>
          <a:prstGeom prst="ellipse">
            <a:avLst/>
          </a:prstGeom>
          <a:solidFill>
            <a:srgbClr val="FFFFFF"/>
          </a:solidFill>
          <a:ln w="9525">
            <a:noFill/>
          </a:ln>
        </p:spPr>
        <p:txBody>
          <a:bodyPr anchor="t"/>
          <a:lstStyle/>
          <a:p>
            <a:pPr lvl="0" algn="ctr" eaLnBrk="1" hangingPunct="1"/>
            <a:endParaRPr lang="zh-CN" altLang="en-US" dirty="0">
              <a:solidFill>
                <a:schemeClr val="bg2"/>
              </a:solidFill>
              <a:latin typeface="Arial" panose="020B0604020202020204" pitchFamily="34" charset="0"/>
              <a:ea typeface="宋体" panose="02010600030101010101" pitchFamily="2" charset="-122"/>
            </a:endParaRPr>
          </a:p>
        </p:txBody>
      </p:sp>
      <p:sp>
        <p:nvSpPr>
          <p:cNvPr id="22" name="TextBox 20"/>
          <p:cNvSpPr txBox="1"/>
          <p:nvPr/>
        </p:nvSpPr>
        <p:spPr>
          <a:xfrm>
            <a:off x="6481763" y="4233863"/>
            <a:ext cx="641350" cy="70643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a:ln>
                  <a:noFill/>
                </a:ln>
                <a:solidFill>
                  <a:schemeClr val="accent1"/>
                </a:solidFill>
                <a:effectLst/>
                <a:uLnTx/>
                <a:uFillTx/>
                <a:latin typeface="+mj-ea"/>
                <a:ea typeface="+mj-ea"/>
                <a:cs typeface="+mn-cs"/>
              </a:rPr>
              <a:t>T</a:t>
            </a:r>
            <a:endParaRPr kumimoji="0" lang="zh-CN" altLang="en-US" sz="4000" b="1" i="0" u="none" strike="noStrike" kern="1200" cap="none" spc="0" normalizeH="0" baseline="0" noProof="0" dirty="0">
              <a:ln>
                <a:noFill/>
              </a:ln>
              <a:solidFill>
                <a:schemeClr val="accent1"/>
              </a:solidFill>
              <a:effectLst/>
              <a:uLnTx/>
              <a:uFillTx/>
              <a:latin typeface="+mj-ea"/>
              <a:ea typeface="+mj-ea"/>
              <a:cs typeface="+mn-cs"/>
            </a:endParaRPr>
          </a:p>
        </p:txBody>
      </p:sp>
      <p:sp>
        <p:nvSpPr>
          <p:cNvPr id="23" name="TextBox 21"/>
          <p:cNvSpPr txBox="1"/>
          <p:nvPr/>
        </p:nvSpPr>
        <p:spPr>
          <a:xfrm>
            <a:off x="7697788" y="4295775"/>
            <a:ext cx="2865438" cy="46196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n-cs"/>
              </a:rPr>
              <a:t>风险</a:t>
            </a:r>
            <a:r>
              <a:rPr kumimoji="0" lang="en-US" altLang="zh-CN" sz="2400" b="0" i="0" u="none" strike="noStrike" kern="1200" cap="none" spc="0" normalizeH="0" baseline="0" noProof="0" dirty="0">
                <a:ln>
                  <a:noFill/>
                </a:ln>
                <a:solidFill>
                  <a:schemeClr val="accent1"/>
                </a:solidFill>
                <a:effectLst/>
                <a:uLnTx/>
                <a:uFillTx/>
                <a:latin typeface="+mj-ea"/>
                <a:ea typeface="+mj-ea"/>
                <a:cs typeface="+mn-cs"/>
              </a:rPr>
              <a:t>(Threats)</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24" name="TextBox 22"/>
          <p:cNvSpPr txBox="1"/>
          <p:nvPr/>
        </p:nvSpPr>
        <p:spPr>
          <a:xfrm>
            <a:off x="708025" y="4295775"/>
            <a:ext cx="3267075" cy="461963"/>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1"/>
                </a:solidFill>
                <a:effectLst/>
                <a:uLnTx/>
                <a:uFillTx/>
                <a:latin typeface="+mj-ea"/>
                <a:ea typeface="+mj-ea"/>
                <a:cs typeface="+mn-cs"/>
              </a:rPr>
              <a:t>机遇</a:t>
            </a:r>
            <a:r>
              <a:rPr kumimoji="0" lang="en-US" altLang="zh-CN" sz="2400" b="0" i="0" u="none" strike="noStrike" kern="1200" cap="none" spc="0" normalizeH="0" baseline="0" noProof="0" dirty="0">
                <a:ln>
                  <a:noFill/>
                </a:ln>
                <a:solidFill>
                  <a:schemeClr val="accent1"/>
                </a:solidFill>
                <a:effectLst/>
                <a:uLnTx/>
                <a:uFillTx/>
                <a:latin typeface="+mj-ea"/>
                <a:ea typeface="+mj-ea"/>
                <a:cs typeface="+mn-cs"/>
              </a:rPr>
              <a:t>(Opportunities)</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 presetClass="entr" presetSubtype="9"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0-#ppt_h/2"/>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6"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par>
                          <p:cTn id="29" fill="hold">
                            <p:stCondLst>
                              <p:cond delay="1139"/>
                            </p:stCondLst>
                            <p:childTnLst>
                              <p:par>
                                <p:cTn id="30" presetID="53" presetClass="entr" presetSubtype="1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1639"/>
                            </p:stCondLst>
                            <p:childTnLst>
                              <p:par>
                                <p:cTn id="41" presetID="31"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400" fill="hold"/>
                                        <p:tgtEl>
                                          <p:spTgt spid="13"/>
                                        </p:tgtEl>
                                        <p:attrNameLst>
                                          <p:attrName>ppt_w</p:attrName>
                                        </p:attrNameLst>
                                      </p:cBhvr>
                                      <p:tavLst>
                                        <p:tav tm="0">
                                          <p:val>
                                            <p:fltVal val="0"/>
                                          </p:val>
                                        </p:tav>
                                        <p:tav tm="100000">
                                          <p:val>
                                            <p:strVal val="#ppt_w"/>
                                          </p:val>
                                        </p:tav>
                                      </p:tavLst>
                                    </p:anim>
                                    <p:anim calcmode="lin" valueType="num">
                                      <p:cBhvr>
                                        <p:cTn id="44" dur="400" fill="hold"/>
                                        <p:tgtEl>
                                          <p:spTgt spid="13"/>
                                        </p:tgtEl>
                                        <p:attrNameLst>
                                          <p:attrName>ppt_h</p:attrName>
                                        </p:attrNameLst>
                                      </p:cBhvr>
                                      <p:tavLst>
                                        <p:tav tm="0">
                                          <p:val>
                                            <p:fltVal val="0"/>
                                          </p:val>
                                        </p:tav>
                                        <p:tav tm="100000">
                                          <p:val>
                                            <p:strVal val="#ppt_h"/>
                                          </p:val>
                                        </p:tav>
                                      </p:tavLst>
                                    </p:anim>
                                    <p:anim calcmode="lin" valueType="num">
                                      <p:cBhvr>
                                        <p:cTn id="45" dur="400" fill="hold"/>
                                        <p:tgtEl>
                                          <p:spTgt spid="13"/>
                                        </p:tgtEl>
                                        <p:attrNameLst>
                                          <p:attrName>style.rotation</p:attrName>
                                        </p:attrNameLst>
                                      </p:cBhvr>
                                      <p:tavLst>
                                        <p:tav tm="0">
                                          <p:val>
                                            <p:fltVal val="90"/>
                                          </p:val>
                                        </p:tav>
                                        <p:tav tm="100000">
                                          <p:val>
                                            <p:fltVal val="0"/>
                                          </p:val>
                                        </p:tav>
                                      </p:tavLst>
                                    </p:anim>
                                    <p:animEffect transition="in" filter="fade">
                                      <p:cBhvr>
                                        <p:cTn id="46" dur="400"/>
                                        <p:tgtEl>
                                          <p:spTgt spid="13"/>
                                        </p:tgtEl>
                                      </p:cBhvr>
                                    </p:animEffect>
                                  </p:childTnLst>
                                </p:cTn>
                              </p:par>
                            </p:childTnLst>
                          </p:cTn>
                        </p:par>
                        <p:par>
                          <p:cTn id="47" fill="hold">
                            <p:stCondLst>
                              <p:cond delay="2139"/>
                            </p:stCondLst>
                            <p:childTnLst>
                              <p:par>
                                <p:cTn id="48" presetID="22" presetClass="entr" presetSubtype="1"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500"/>
                                        <p:tgtEl>
                                          <p:spTgt spid="14"/>
                                        </p:tgtEl>
                                      </p:cBhvr>
                                    </p:animEffect>
                                  </p:childTnLst>
                                </p:cTn>
                              </p:par>
                            </p:childTnLst>
                          </p:cTn>
                        </p:par>
                        <p:par>
                          <p:cTn id="51" fill="hold">
                            <p:stCondLst>
                              <p:cond delay="2639"/>
                            </p:stCondLst>
                            <p:childTnLst>
                              <p:par>
                                <p:cTn id="52" presetID="53" presetClass="entr" presetSubtype="16"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p:cTn id="54" dur="500" fill="hold"/>
                                        <p:tgtEl>
                                          <p:spTgt spid="17"/>
                                        </p:tgtEl>
                                        <p:attrNameLst>
                                          <p:attrName>ppt_w</p:attrName>
                                        </p:attrNameLst>
                                      </p:cBhvr>
                                      <p:tavLst>
                                        <p:tav tm="0">
                                          <p:val>
                                            <p:fltVal val="0"/>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animEffect transition="in" filter="fade">
                                      <p:cBhvr>
                                        <p:cTn id="56" dur="500"/>
                                        <p:tgtEl>
                                          <p:spTgt spid="17"/>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p:cTn id="59" dur="500" fill="hold"/>
                                        <p:tgtEl>
                                          <p:spTgt spid="18"/>
                                        </p:tgtEl>
                                        <p:attrNameLst>
                                          <p:attrName>ppt_w</p:attrName>
                                        </p:attrNameLst>
                                      </p:cBhvr>
                                      <p:tavLst>
                                        <p:tav tm="0">
                                          <p:val>
                                            <p:fltVal val="0"/>
                                          </p:val>
                                        </p:tav>
                                        <p:tav tm="100000">
                                          <p:val>
                                            <p:strVal val="#ppt_w"/>
                                          </p:val>
                                        </p:tav>
                                      </p:tavLst>
                                    </p:anim>
                                    <p:anim calcmode="lin" valueType="num">
                                      <p:cBhvr>
                                        <p:cTn id="60" dur="500" fill="hold"/>
                                        <p:tgtEl>
                                          <p:spTgt spid="18"/>
                                        </p:tgtEl>
                                        <p:attrNameLst>
                                          <p:attrName>ppt_h</p:attrName>
                                        </p:attrNameLst>
                                      </p:cBhvr>
                                      <p:tavLst>
                                        <p:tav tm="0">
                                          <p:val>
                                            <p:fltVal val="0"/>
                                          </p:val>
                                        </p:tav>
                                        <p:tav tm="100000">
                                          <p:val>
                                            <p:strVal val="#ppt_h"/>
                                          </p:val>
                                        </p:tav>
                                      </p:tavLst>
                                    </p:anim>
                                    <p:animEffect transition="in" filter="fade">
                                      <p:cBhvr>
                                        <p:cTn id="61" dur="500"/>
                                        <p:tgtEl>
                                          <p:spTgt spid="18"/>
                                        </p:tgtEl>
                                      </p:cBhvr>
                                    </p:animEffect>
                                  </p:childTnLst>
                                </p:cTn>
                              </p:par>
                            </p:childTnLst>
                          </p:cTn>
                        </p:par>
                        <p:par>
                          <p:cTn id="62" fill="hold">
                            <p:stCondLst>
                              <p:cond delay="3139"/>
                            </p:stCondLst>
                            <p:childTnLst>
                              <p:par>
                                <p:cTn id="63" presetID="31" presetClass="entr" presetSubtype="0"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p:cTn id="65" dur="400" fill="hold"/>
                                        <p:tgtEl>
                                          <p:spTgt spid="11"/>
                                        </p:tgtEl>
                                        <p:attrNameLst>
                                          <p:attrName>ppt_w</p:attrName>
                                        </p:attrNameLst>
                                      </p:cBhvr>
                                      <p:tavLst>
                                        <p:tav tm="0">
                                          <p:val>
                                            <p:fltVal val="0"/>
                                          </p:val>
                                        </p:tav>
                                        <p:tav tm="100000">
                                          <p:val>
                                            <p:strVal val="#ppt_w"/>
                                          </p:val>
                                        </p:tav>
                                      </p:tavLst>
                                    </p:anim>
                                    <p:anim calcmode="lin" valueType="num">
                                      <p:cBhvr>
                                        <p:cTn id="66" dur="400" fill="hold"/>
                                        <p:tgtEl>
                                          <p:spTgt spid="11"/>
                                        </p:tgtEl>
                                        <p:attrNameLst>
                                          <p:attrName>ppt_h</p:attrName>
                                        </p:attrNameLst>
                                      </p:cBhvr>
                                      <p:tavLst>
                                        <p:tav tm="0">
                                          <p:val>
                                            <p:fltVal val="0"/>
                                          </p:val>
                                        </p:tav>
                                        <p:tav tm="100000">
                                          <p:val>
                                            <p:strVal val="#ppt_h"/>
                                          </p:val>
                                        </p:tav>
                                      </p:tavLst>
                                    </p:anim>
                                    <p:anim calcmode="lin" valueType="num">
                                      <p:cBhvr>
                                        <p:cTn id="67" dur="400" fill="hold"/>
                                        <p:tgtEl>
                                          <p:spTgt spid="11"/>
                                        </p:tgtEl>
                                        <p:attrNameLst>
                                          <p:attrName>style.rotation</p:attrName>
                                        </p:attrNameLst>
                                      </p:cBhvr>
                                      <p:tavLst>
                                        <p:tav tm="0">
                                          <p:val>
                                            <p:fltVal val="90"/>
                                          </p:val>
                                        </p:tav>
                                        <p:tav tm="100000">
                                          <p:val>
                                            <p:fltVal val="0"/>
                                          </p:val>
                                        </p:tav>
                                      </p:tavLst>
                                    </p:anim>
                                    <p:animEffect transition="in" filter="fade">
                                      <p:cBhvr>
                                        <p:cTn id="68" dur="400"/>
                                        <p:tgtEl>
                                          <p:spTgt spid="11"/>
                                        </p:tgtEl>
                                      </p:cBhvr>
                                    </p:animEffect>
                                  </p:childTnLst>
                                </p:cTn>
                              </p:par>
                            </p:childTnLst>
                          </p:cTn>
                        </p:par>
                        <p:par>
                          <p:cTn id="69" fill="hold">
                            <p:stCondLst>
                              <p:cond delay="3639"/>
                            </p:stCondLst>
                            <p:childTnLst>
                              <p:par>
                                <p:cTn id="70" presetID="22" presetClass="entr" presetSubtype="1"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up)">
                                      <p:cBhvr>
                                        <p:cTn id="72" dur="500"/>
                                        <p:tgtEl>
                                          <p:spTgt spid="12"/>
                                        </p:tgtEl>
                                      </p:cBhvr>
                                    </p:animEffect>
                                  </p:childTnLst>
                                </p:cTn>
                              </p:par>
                            </p:childTnLst>
                          </p:cTn>
                        </p:par>
                        <p:par>
                          <p:cTn id="73" fill="hold">
                            <p:stCondLst>
                              <p:cond delay="4139"/>
                            </p:stCondLst>
                            <p:childTnLst>
                              <p:par>
                                <p:cTn id="74" presetID="53" presetClass="entr" presetSubtype="16"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p:cTn id="76" dur="500" fill="hold"/>
                                        <p:tgtEl>
                                          <p:spTgt spid="19"/>
                                        </p:tgtEl>
                                        <p:attrNameLst>
                                          <p:attrName>ppt_w</p:attrName>
                                        </p:attrNameLst>
                                      </p:cBhvr>
                                      <p:tavLst>
                                        <p:tav tm="0">
                                          <p:val>
                                            <p:fltVal val="0"/>
                                          </p:val>
                                        </p:tav>
                                        <p:tav tm="100000">
                                          <p:val>
                                            <p:strVal val="#ppt_w"/>
                                          </p:val>
                                        </p:tav>
                                      </p:tavLst>
                                    </p:anim>
                                    <p:anim calcmode="lin" valueType="num">
                                      <p:cBhvr>
                                        <p:cTn id="77" dur="500" fill="hold"/>
                                        <p:tgtEl>
                                          <p:spTgt spid="19"/>
                                        </p:tgtEl>
                                        <p:attrNameLst>
                                          <p:attrName>ppt_h</p:attrName>
                                        </p:attrNameLst>
                                      </p:cBhvr>
                                      <p:tavLst>
                                        <p:tav tm="0">
                                          <p:val>
                                            <p:fltVal val="0"/>
                                          </p:val>
                                        </p:tav>
                                        <p:tav tm="100000">
                                          <p:val>
                                            <p:strVal val="#ppt_h"/>
                                          </p:val>
                                        </p:tav>
                                      </p:tavLst>
                                    </p:anim>
                                    <p:animEffect transition="in" filter="fade">
                                      <p:cBhvr>
                                        <p:cTn id="78" dur="500"/>
                                        <p:tgtEl>
                                          <p:spTgt spid="19"/>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p:cTn id="81" dur="500" fill="hold"/>
                                        <p:tgtEl>
                                          <p:spTgt spid="20"/>
                                        </p:tgtEl>
                                        <p:attrNameLst>
                                          <p:attrName>ppt_w</p:attrName>
                                        </p:attrNameLst>
                                      </p:cBhvr>
                                      <p:tavLst>
                                        <p:tav tm="0">
                                          <p:val>
                                            <p:fltVal val="0"/>
                                          </p:val>
                                        </p:tav>
                                        <p:tav tm="100000">
                                          <p:val>
                                            <p:strVal val="#ppt_w"/>
                                          </p:val>
                                        </p:tav>
                                      </p:tavLst>
                                    </p:anim>
                                    <p:anim calcmode="lin" valueType="num">
                                      <p:cBhvr>
                                        <p:cTn id="82" dur="500" fill="hold"/>
                                        <p:tgtEl>
                                          <p:spTgt spid="20"/>
                                        </p:tgtEl>
                                        <p:attrNameLst>
                                          <p:attrName>ppt_h</p:attrName>
                                        </p:attrNameLst>
                                      </p:cBhvr>
                                      <p:tavLst>
                                        <p:tav tm="0">
                                          <p:val>
                                            <p:fltVal val="0"/>
                                          </p:val>
                                        </p:tav>
                                        <p:tav tm="100000">
                                          <p:val>
                                            <p:strVal val="#ppt_h"/>
                                          </p:val>
                                        </p:tav>
                                      </p:tavLst>
                                    </p:anim>
                                    <p:animEffect transition="in" filter="fade">
                                      <p:cBhvr>
                                        <p:cTn id="83" dur="500"/>
                                        <p:tgtEl>
                                          <p:spTgt spid="20"/>
                                        </p:tgtEl>
                                      </p:cBhvr>
                                    </p:animEffect>
                                  </p:childTnLst>
                                </p:cTn>
                              </p:par>
                            </p:childTnLst>
                          </p:cTn>
                        </p:par>
                        <p:par>
                          <p:cTn id="84" fill="hold">
                            <p:stCondLst>
                              <p:cond delay="4639"/>
                            </p:stCondLst>
                            <p:childTnLst>
                              <p:par>
                                <p:cTn id="85" presetID="31"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400" fill="hold"/>
                                        <p:tgtEl>
                                          <p:spTgt spid="24"/>
                                        </p:tgtEl>
                                        <p:attrNameLst>
                                          <p:attrName>ppt_w</p:attrName>
                                        </p:attrNameLst>
                                      </p:cBhvr>
                                      <p:tavLst>
                                        <p:tav tm="0">
                                          <p:val>
                                            <p:fltVal val="0"/>
                                          </p:val>
                                        </p:tav>
                                        <p:tav tm="100000">
                                          <p:val>
                                            <p:strVal val="#ppt_w"/>
                                          </p:val>
                                        </p:tav>
                                      </p:tavLst>
                                    </p:anim>
                                    <p:anim calcmode="lin" valueType="num">
                                      <p:cBhvr>
                                        <p:cTn id="88" dur="400" fill="hold"/>
                                        <p:tgtEl>
                                          <p:spTgt spid="24"/>
                                        </p:tgtEl>
                                        <p:attrNameLst>
                                          <p:attrName>ppt_h</p:attrName>
                                        </p:attrNameLst>
                                      </p:cBhvr>
                                      <p:tavLst>
                                        <p:tav tm="0">
                                          <p:val>
                                            <p:fltVal val="0"/>
                                          </p:val>
                                        </p:tav>
                                        <p:tav tm="100000">
                                          <p:val>
                                            <p:strVal val="#ppt_h"/>
                                          </p:val>
                                        </p:tav>
                                      </p:tavLst>
                                    </p:anim>
                                    <p:anim calcmode="lin" valueType="num">
                                      <p:cBhvr>
                                        <p:cTn id="89" dur="400" fill="hold"/>
                                        <p:tgtEl>
                                          <p:spTgt spid="24"/>
                                        </p:tgtEl>
                                        <p:attrNameLst>
                                          <p:attrName>style.rotation</p:attrName>
                                        </p:attrNameLst>
                                      </p:cBhvr>
                                      <p:tavLst>
                                        <p:tav tm="0">
                                          <p:val>
                                            <p:fltVal val="90"/>
                                          </p:val>
                                        </p:tav>
                                        <p:tav tm="100000">
                                          <p:val>
                                            <p:fltVal val="0"/>
                                          </p:val>
                                        </p:tav>
                                      </p:tavLst>
                                    </p:anim>
                                    <p:animEffect transition="in" filter="fade">
                                      <p:cBhvr>
                                        <p:cTn id="90" dur="400"/>
                                        <p:tgtEl>
                                          <p:spTgt spid="24"/>
                                        </p:tgtEl>
                                      </p:cBhvr>
                                    </p:animEffect>
                                  </p:childTnLst>
                                </p:cTn>
                              </p:par>
                            </p:childTnLst>
                          </p:cTn>
                        </p:par>
                        <p:par>
                          <p:cTn id="91" fill="hold">
                            <p:stCondLst>
                              <p:cond delay="5139"/>
                            </p:stCondLst>
                            <p:childTnLst>
                              <p:par>
                                <p:cTn id="92" presetID="22" presetClass="entr" presetSubtype="1"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childTnLst>
                          </p:cTn>
                        </p:par>
                        <p:par>
                          <p:cTn id="95" fill="hold">
                            <p:stCondLst>
                              <p:cond delay="5639"/>
                            </p:stCondLst>
                            <p:childTnLst>
                              <p:par>
                                <p:cTn id="96" presetID="53" presetClass="entr" presetSubtype="16" fill="hold" grpId="0" nodeType="after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p:cTn id="98" dur="500" fill="hold"/>
                                        <p:tgtEl>
                                          <p:spTgt spid="21"/>
                                        </p:tgtEl>
                                        <p:attrNameLst>
                                          <p:attrName>ppt_w</p:attrName>
                                        </p:attrNameLst>
                                      </p:cBhvr>
                                      <p:tavLst>
                                        <p:tav tm="0">
                                          <p:val>
                                            <p:fltVal val="0"/>
                                          </p:val>
                                        </p:tav>
                                        <p:tav tm="100000">
                                          <p:val>
                                            <p:strVal val="#ppt_w"/>
                                          </p:val>
                                        </p:tav>
                                      </p:tavLst>
                                    </p:anim>
                                    <p:anim calcmode="lin" valueType="num">
                                      <p:cBhvr>
                                        <p:cTn id="99" dur="500" fill="hold"/>
                                        <p:tgtEl>
                                          <p:spTgt spid="21"/>
                                        </p:tgtEl>
                                        <p:attrNameLst>
                                          <p:attrName>ppt_h</p:attrName>
                                        </p:attrNameLst>
                                      </p:cBhvr>
                                      <p:tavLst>
                                        <p:tav tm="0">
                                          <p:val>
                                            <p:fltVal val="0"/>
                                          </p:val>
                                        </p:tav>
                                        <p:tav tm="100000">
                                          <p:val>
                                            <p:strVal val="#ppt_h"/>
                                          </p:val>
                                        </p:tav>
                                      </p:tavLst>
                                    </p:anim>
                                    <p:animEffect transition="in" filter="fade">
                                      <p:cBhvr>
                                        <p:cTn id="100" dur="500"/>
                                        <p:tgtEl>
                                          <p:spTgt spid="21"/>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p:cTn id="103" dur="500" fill="hold"/>
                                        <p:tgtEl>
                                          <p:spTgt spid="22"/>
                                        </p:tgtEl>
                                        <p:attrNameLst>
                                          <p:attrName>ppt_w</p:attrName>
                                        </p:attrNameLst>
                                      </p:cBhvr>
                                      <p:tavLst>
                                        <p:tav tm="0">
                                          <p:val>
                                            <p:fltVal val="0"/>
                                          </p:val>
                                        </p:tav>
                                        <p:tav tm="100000">
                                          <p:val>
                                            <p:strVal val="#ppt_w"/>
                                          </p:val>
                                        </p:tav>
                                      </p:tavLst>
                                    </p:anim>
                                    <p:anim calcmode="lin" valueType="num">
                                      <p:cBhvr>
                                        <p:cTn id="104" dur="500" fill="hold"/>
                                        <p:tgtEl>
                                          <p:spTgt spid="22"/>
                                        </p:tgtEl>
                                        <p:attrNameLst>
                                          <p:attrName>ppt_h</p:attrName>
                                        </p:attrNameLst>
                                      </p:cBhvr>
                                      <p:tavLst>
                                        <p:tav tm="0">
                                          <p:val>
                                            <p:fltVal val="0"/>
                                          </p:val>
                                        </p:tav>
                                        <p:tav tm="100000">
                                          <p:val>
                                            <p:strVal val="#ppt_h"/>
                                          </p:val>
                                        </p:tav>
                                      </p:tavLst>
                                    </p:anim>
                                    <p:animEffect transition="in" filter="fade">
                                      <p:cBhvr>
                                        <p:cTn id="105" dur="500"/>
                                        <p:tgtEl>
                                          <p:spTgt spid="22"/>
                                        </p:tgtEl>
                                      </p:cBhvr>
                                    </p:animEffect>
                                  </p:childTnLst>
                                </p:cTn>
                              </p:par>
                            </p:childTnLst>
                          </p:cTn>
                        </p:par>
                        <p:par>
                          <p:cTn id="106" fill="hold">
                            <p:stCondLst>
                              <p:cond delay="6139"/>
                            </p:stCondLst>
                            <p:childTnLst>
                              <p:par>
                                <p:cTn id="107" presetID="31" presetClass="entr" presetSubtype="0" fill="hold" grpId="0" nodeType="afterEffect">
                                  <p:stCondLst>
                                    <p:cond delay="0"/>
                                  </p:stCondLst>
                                  <p:childTnLst>
                                    <p:set>
                                      <p:cBhvr>
                                        <p:cTn id="108" dur="1" fill="hold">
                                          <p:stCondLst>
                                            <p:cond delay="0"/>
                                          </p:stCondLst>
                                        </p:cTn>
                                        <p:tgtEl>
                                          <p:spTgt spid="23"/>
                                        </p:tgtEl>
                                        <p:attrNameLst>
                                          <p:attrName>style.visibility</p:attrName>
                                        </p:attrNameLst>
                                      </p:cBhvr>
                                      <p:to>
                                        <p:strVal val="visible"/>
                                      </p:to>
                                    </p:set>
                                    <p:anim calcmode="lin" valueType="num">
                                      <p:cBhvr>
                                        <p:cTn id="109" dur="400" fill="hold"/>
                                        <p:tgtEl>
                                          <p:spTgt spid="23"/>
                                        </p:tgtEl>
                                        <p:attrNameLst>
                                          <p:attrName>ppt_w</p:attrName>
                                        </p:attrNameLst>
                                      </p:cBhvr>
                                      <p:tavLst>
                                        <p:tav tm="0">
                                          <p:val>
                                            <p:fltVal val="0"/>
                                          </p:val>
                                        </p:tav>
                                        <p:tav tm="100000">
                                          <p:val>
                                            <p:strVal val="#ppt_w"/>
                                          </p:val>
                                        </p:tav>
                                      </p:tavLst>
                                    </p:anim>
                                    <p:anim calcmode="lin" valueType="num">
                                      <p:cBhvr>
                                        <p:cTn id="110" dur="400" fill="hold"/>
                                        <p:tgtEl>
                                          <p:spTgt spid="23"/>
                                        </p:tgtEl>
                                        <p:attrNameLst>
                                          <p:attrName>ppt_h</p:attrName>
                                        </p:attrNameLst>
                                      </p:cBhvr>
                                      <p:tavLst>
                                        <p:tav tm="0">
                                          <p:val>
                                            <p:fltVal val="0"/>
                                          </p:val>
                                        </p:tav>
                                        <p:tav tm="100000">
                                          <p:val>
                                            <p:strVal val="#ppt_h"/>
                                          </p:val>
                                        </p:tav>
                                      </p:tavLst>
                                    </p:anim>
                                    <p:anim calcmode="lin" valueType="num">
                                      <p:cBhvr>
                                        <p:cTn id="111" dur="400" fill="hold"/>
                                        <p:tgtEl>
                                          <p:spTgt spid="23"/>
                                        </p:tgtEl>
                                        <p:attrNameLst>
                                          <p:attrName>style.rotation</p:attrName>
                                        </p:attrNameLst>
                                      </p:cBhvr>
                                      <p:tavLst>
                                        <p:tav tm="0">
                                          <p:val>
                                            <p:fltVal val="90"/>
                                          </p:val>
                                        </p:tav>
                                        <p:tav tm="100000">
                                          <p:val>
                                            <p:fltVal val="0"/>
                                          </p:val>
                                        </p:tav>
                                      </p:tavLst>
                                    </p:anim>
                                    <p:animEffect transition="in" filter="fade">
                                      <p:cBhvr>
                                        <p:cTn id="112" dur="400"/>
                                        <p:tgtEl>
                                          <p:spTgt spid="23"/>
                                        </p:tgtEl>
                                      </p:cBhvr>
                                    </p:animEffect>
                                  </p:childTnLst>
                                </p:cTn>
                              </p:par>
                            </p:childTnLst>
                          </p:cTn>
                        </p:par>
                        <p:par>
                          <p:cTn id="113" fill="hold">
                            <p:stCondLst>
                              <p:cond delay="6639"/>
                            </p:stCondLst>
                            <p:childTnLst>
                              <p:par>
                                <p:cTn id="114" presetID="22" presetClass="entr" presetSubtype="1" fill="hold" grpId="0" nodeType="afterEffect">
                                  <p:stCondLst>
                                    <p:cond delay="0"/>
                                  </p:stCondLst>
                                  <p:childTnLst>
                                    <p:set>
                                      <p:cBhvr>
                                        <p:cTn id="115" dur="1" fill="hold">
                                          <p:stCondLst>
                                            <p:cond delay="0"/>
                                          </p:stCondLst>
                                        </p:cTn>
                                        <p:tgtEl>
                                          <p:spTgt spid="15"/>
                                        </p:tgtEl>
                                        <p:attrNameLst>
                                          <p:attrName>style.visibility</p:attrName>
                                        </p:attrNameLst>
                                      </p:cBhvr>
                                      <p:to>
                                        <p:strVal val="visible"/>
                                      </p:to>
                                    </p:set>
                                    <p:animEffect transition="in" filter="wipe(up)">
                                      <p:cBhvr>
                                        <p:cTn id="1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 grpId="0" animBg="1"/>
      <p:bldP spid="10" grpId="0"/>
      <p:bldP spid="11" grpId="0"/>
      <p:bldP spid="12" grpId="0"/>
      <p:bldP spid="13" grpId="0"/>
      <p:bldP spid="14" grpId="0"/>
      <p:bldP spid="15" grpId="0"/>
      <p:bldP spid="16" grpId="0"/>
      <p:bldP spid="17" grpId="0" animBg="1"/>
      <p:bldP spid="18" grpId="0"/>
      <p:bldP spid="19" grpId="0" animBg="1"/>
      <p:bldP spid="20" grpId="0"/>
      <p:bldP spid="21" grpId="0" animBg="1"/>
      <p:bldP spid="22" grpId="0"/>
      <p:bldP spid="23" grpId="0"/>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A2C2"/>
        </a:solidFill>
        <a:effectLst/>
      </p:bgPr>
    </p:bg>
    <p:spTree>
      <p:nvGrpSpPr>
        <p:cNvPr id="1" name=""/>
        <p:cNvGrpSpPr/>
        <p:nvPr/>
      </p:nvGrpSpPr>
      <p:grpSpPr>
        <a:xfrm>
          <a:off x="0" y="0"/>
          <a:ext cx="0" cy="0"/>
          <a:chOff x="0" y="0"/>
          <a:chExt cx="0" cy="0"/>
        </a:xfrm>
      </p:grpSpPr>
      <p:pic>
        <p:nvPicPr>
          <p:cNvPr id="41986" name="图片 3"/>
          <p:cNvPicPr>
            <a:picLocks noChangeAspect="1"/>
          </p:cNvPicPr>
          <p:nvPr/>
        </p:nvPicPr>
        <p:blipFill>
          <a:blip r:embed="rId1"/>
          <a:stretch>
            <a:fillRect/>
          </a:stretch>
        </p:blipFill>
        <p:spPr>
          <a:xfrm>
            <a:off x="0" y="1412875"/>
            <a:ext cx="12196763" cy="4324350"/>
          </a:xfrm>
          <a:prstGeom prst="rect">
            <a:avLst/>
          </a:prstGeom>
          <a:noFill/>
          <a:ln w="9525">
            <a:noFill/>
          </a:ln>
        </p:spPr>
      </p:pic>
      <p:pic>
        <p:nvPicPr>
          <p:cNvPr id="41987" name="图片 2"/>
          <p:cNvPicPr>
            <a:picLocks noChangeAspect="1"/>
          </p:cNvPicPr>
          <p:nvPr/>
        </p:nvPicPr>
        <p:blipFill>
          <a:blip r:embed="rId2"/>
          <a:stretch>
            <a:fillRect/>
          </a:stretch>
        </p:blipFill>
        <p:spPr>
          <a:xfrm>
            <a:off x="0" y="1060450"/>
            <a:ext cx="3484563" cy="5027613"/>
          </a:xfrm>
          <a:prstGeom prst="rect">
            <a:avLst/>
          </a:prstGeom>
          <a:noFill/>
          <a:ln w="9525">
            <a:noFill/>
          </a:ln>
        </p:spPr>
      </p:pic>
      <p:sp>
        <p:nvSpPr>
          <p:cNvPr id="11" name="TextBox 19"/>
          <p:cNvSpPr txBox="1"/>
          <p:nvPr/>
        </p:nvSpPr>
        <p:spPr>
          <a:xfrm>
            <a:off x="3484563" y="2565400"/>
            <a:ext cx="8172450" cy="12001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请输入第三章标题</a:t>
            </a:r>
            <a:endParaRPr kumimoji="0" lang="zh-CN" altLang="en-US" sz="72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12" name="TextBox 28"/>
          <p:cNvSpPr txBox="1"/>
          <p:nvPr/>
        </p:nvSpPr>
        <p:spPr>
          <a:xfrm>
            <a:off x="677863" y="2089150"/>
            <a:ext cx="1663700" cy="29702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700" b="1" i="0" u="none" strike="noStrike" kern="0" cap="none" spc="0" normalizeH="0" baseline="0" noProof="0" dirty="0">
                <a:ln>
                  <a:noFill/>
                </a:ln>
                <a:solidFill>
                  <a:schemeClr val="accent2"/>
                </a:solidFill>
                <a:effectLst/>
                <a:uLnTx/>
                <a:uFillTx/>
                <a:latin typeface="+mn-ea"/>
                <a:ea typeface="+mn-ea"/>
                <a:cs typeface="+mn-cs"/>
              </a:rPr>
              <a:t>3</a:t>
            </a:r>
            <a:endParaRPr kumimoji="0" lang="zh-CN" altLang="en-US" sz="18700" b="1" i="0" u="none" strike="noStrike" kern="0" cap="none" spc="0" normalizeH="0" baseline="0" noProof="0" dirty="0">
              <a:ln>
                <a:noFill/>
              </a:ln>
              <a:solidFill>
                <a:schemeClr val="accent2"/>
              </a:solidFill>
              <a:effectLst/>
              <a:uLnTx/>
              <a:uFillTx/>
              <a:latin typeface="+mn-ea"/>
              <a:ea typeface="+mn-ea"/>
              <a:cs typeface="+mn-cs"/>
            </a:endParaRPr>
          </a:p>
        </p:txBody>
      </p:sp>
      <p:sp>
        <p:nvSpPr>
          <p:cNvPr id="13" name="矩形 12"/>
          <p:cNvSpPr/>
          <p:nvPr/>
        </p:nvSpPr>
        <p:spPr>
          <a:xfrm>
            <a:off x="3578225" y="3790950"/>
            <a:ext cx="6913563" cy="7080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accent2"/>
                </a:solidFill>
                <a:effectLst/>
                <a:uLnTx/>
                <a:uFillTx/>
                <a:latin typeface="+mj-ea"/>
                <a:ea typeface="+mj-ea"/>
                <a:cs typeface="+mn-cs"/>
              </a:rPr>
              <a:t>这里可以用一段简短的话描述出本章中心内容、章节导语、小节标题；如无必要也可以删除。</a:t>
            </a:r>
            <a:endParaRPr kumimoji="0" lang="zh-CN" altLang="en-US" sz="2000" b="0" i="0" u="none" strike="noStrike" kern="0" cap="none" spc="0" normalizeH="0" baseline="0" noProof="0" dirty="0">
              <a:ln>
                <a:noFill/>
              </a:ln>
              <a:solidFill>
                <a:schemeClr val="accent2"/>
              </a:solidFill>
              <a:effectLst/>
              <a:uLnTx/>
              <a:uFillTx/>
              <a:latin typeface="+mj-ea"/>
              <a:ea typeface="+mj-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185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44034"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圆角矩形 3"/>
          <p:cNvSpPr/>
          <p:nvPr/>
        </p:nvSpPr>
        <p:spPr bwMode="auto">
          <a:xfrm>
            <a:off x="3989388" y="1514475"/>
            <a:ext cx="5373688" cy="352425"/>
          </a:xfrm>
          <a:prstGeom prst="roundRect">
            <a:avLst>
              <a:gd name="adj" fmla="val 50000"/>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矩形 5"/>
          <p:cNvSpPr/>
          <p:nvPr/>
        </p:nvSpPr>
        <p:spPr>
          <a:xfrm>
            <a:off x="4149725" y="1511300"/>
            <a:ext cx="482600" cy="355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7" name="文本框 141"/>
          <p:cNvSpPr txBox="1"/>
          <p:nvPr/>
        </p:nvSpPr>
        <p:spPr>
          <a:xfrm>
            <a:off x="2065338" y="1466850"/>
            <a:ext cx="1503362" cy="400050"/>
          </a:xfrm>
          <a:prstGeom prst="rect">
            <a:avLst/>
          </a:prstGeom>
          <a:noFill/>
          <a:ln w="9525">
            <a:noFill/>
          </a:ln>
        </p:spPr>
        <p:txBody>
          <a:bodyPr anchor="t">
            <a:spAutoFit/>
          </a:bodyPr>
          <a:lstStyle/>
          <a:p>
            <a:pPr lvl="0" algn="r" eaLnBrk="1" hangingPunct="1"/>
            <a:r>
              <a:rPr lang="zh-CN" altLang="en-US" sz="2000" dirty="0">
                <a:solidFill>
                  <a:srgbClr val="4D4D4D"/>
                </a:solidFill>
                <a:latin typeface="微软雅黑" panose="020B0503020204020204" pitchFamily="34" charset="-122"/>
                <a:ea typeface="微软雅黑" panose="020B0503020204020204" pitchFamily="34" charset="-122"/>
              </a:rPr>
              <a:t>您的文本</a:t>
            </a:r>
            <a:endParaRPr lang="zh-CN" altLang="en-US" sz="2000" dirty="0">
              <a:solidFill>
                <a:srgbClr val="4D4D4D"/>
              </a:solidFill>
              <a:latin typeface="微软雅黑" panose="020B0503020204020204" pitchFamily="34" charset="-122"/>
              <a:ea typeface="微软雅黑" panose="020B0503020204020204" pitchFamily="34" charset="-122"/>
            </a:endParaRPr>
          </a:p>
        </p:txBody>
      </p:sp>
      <p:sp>
        <p:nvSpPr>
          <p:cNvPr id="8" name="椭圆 7"/>
          <p:cNvSpPr/>
          <p:nvPr/>
        </p:nvSpPr>
        <p:spPr>
          <a:xfrm>
            <a:off x="3622675" y="1341438"/>
            <a:ext cx="700088" cy="70008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文本框 133"/>
          <p:cNvSpPr txBox="1"/>
          <p:nvPr/>
        </p:nvSpPr>
        <p:spPr>
          <a:xfrm>
            <a:off x="3643313" y="1514475"/>
            <a:ext cx="687387" cy="339725"/>
          </a:xfrm>
          <a:prstGeom prst="rect">
            <a:avLst/>
          </a:prstGeom>
          <a:noFill/>
          <a:ln w="9525">
            <a:noFill/>
          </a:ln>
        </p:spPr>
        <p:txBody>
          <a:bodyPr anchor="t">
            <a:spAutoFit/>
          </a:bodyPr>
          <a:lstStyle/>
          <a:p>
            <a:pPr lvl="0" algn="ctr" eaLnBrk="1" hangingPunct="1"/>
            <a:r>
              <a:rPr lang="en-US" altLang="zh-CN" sz="1600" dirty="0">
                <a:solidFill>
                  <a:srgbClr val="F8F8F8"/>
                </a:solidFill>
                <a:latin typeface="微软雅黑" panose="020B0503020204020204" pitchFamily="34" charset="-122"/>
                <a:ea typeface="宋体" panose="02010600030101010101" pitchFamily="2" charset="-122"/>
              </a:rPr>
              <a:t>6%</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10" name="圆角矩形 9"/>
          <p:cNvSpPr/>
          <p:nvPr/>
        </p:nvSpPr>
        <p:spPr bwMode="auto">
          <a:xfrm>
            <a:off x="3989388" y="2474913"/>
            <a:ext cx="5373688" cy="350838"/>
          </a:xfrm>
          <a:prstGeom prst="roundRect">
            <a:avLst>
              <a:gd name="adj" fmla="val 50000"/>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矩形 10"/>
          <p:cNvSpPr/>
          <p:nvPr/>
        </p:nvSpPr>
        <p:spPr>
          <a:xfrm>
            <a:off x="4149725" y="2470150"/>
            <a:ext cx="1325563" cy="355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文本框 141"/>
          <p:cNvSpPr txBox="1"/>
          <p:nvPr/>
        </p:nvSpPr>
        <p:spPr>
          <a:xfrm>
            <a:off x="2065338" y="2425700"/>
            <a:ext cx="1503362" cy="400050"/>
          </a:xfrm>
          <a:prstGeom prst="rect">
            <a:avLst/>
          </a:prstGeom>
          <a:noFill/>
          <a:ln w="9525">
            <a:noFill/>
          </a:ln>
        </p:spPr>
        <p:txBody>
          <a:bodyPr anchor="t">
            <a:spAutoFit/>
          </a:bodyPr>
          <a:lstStyle/>
          <a:p>
            <a:pPr lvl="0" algn="r" eaLnBrk="1" hangingPunct="1"/>
            <a:r>
              <a:rPr lang="zh-CN" altLang="en-US" sz="2000" dirty="0">
                <a:solidFill>
                  <a:srgbClr val="4D4D4D"/>
                </a:solidFill>
                <a:latin typeface="微软雅黑" panose="020B0503020204020204" pitchFamily="34" charset="-122"/>
                <a:ea typeface="微软雅黑" panose="020B0503020204020204" pitchFamily="34" charset="-122"/>
              </a:rPr>
              <a:t>您的文本</a:t>
            </a:r>
            <a:endParaRPr lang="zh-CN" altLang="en-US" sz="2000" dirty="0">
              <a:solidFill>
                <a:srgbClr val="4D4D4D"/>
              </a:solidFill>
              <a:latin typeface="微软雅黑" panose="020B0503020204020204" pitchFamily="34" charset="-122"/>
              <a:ea typeface="微软雅黑" panose="020B0503020204020204" pitchFamily="34" charset="-122"/>
            </a:endParaRPr>
          </a:p>
        </p:txBody>
      </p:sp>
      <p:sp>
        <p:nvSpPr>
          <p:cNvPr id="13" name="椭圆 12"/>
          <p:cNvSpPr/>
          <p:nvPr/>
        </p:nvSpPr>
        <p:spPr>
          <a:xfrm>
            <a:off x="3622675" y="2300288"/>
            <a:ext cx="700088" cy="70008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文本框 133"/>
          <p:cNvSpPr txBox="1"/>
          <p:nvPr/>
        </p:nvSpPr>
        <p:spPr>
          <a:xfrm>
            <a:off x="3643313" y="2474913"/>
            <a:ext cx="687387" cy="338137"/>
          </a:xfrm>
          <a:prstGeom prst="rect">
            <a:avLst/>
          </a:prstGeom>
          <a:noFill/>
          <a:ln w="9525">
            <a:noFill/>
          </a:ln>
        </p:spPr>
        <p:txBody>
          <a:bodyPr anchor="t">
            <a:spAutoFit/>
          </a:bodyPr>
          <a:lstStyle/>
          <a:p>
            <a:pPr lvl="0" eaLnBrk="1" hangingPunct="1"/>
            <a:r>
              <a:rPr lang="en-US" altLang="zh-CN" sz="1600" dirty="0">
                <a:solidFill>
                  <a:srgbClr val="F8F8F8"/>
                </a:solidFill>
                <a:latin typeface="微软雅黑" panose="020B0503020204020204" pitchFamily="34" charset="-122"/>
                <a:ea typeface="宋体" panose="02010600030101010101" pitchFamily="2" charset="-122"/>
              </a:rPr>
              <a:t>24%</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15" name="圆角矩形 14"/>
          <p:cNvSpPr/>
          <p:nvPr/>
        </p:nvSpPr>
        <p:spPr bwMode="auto">
          <a:xfrm>
            <a:off x="3989388" y="3532188"/>
            <a:ext cx="5373688" cy="352425"/>
          </a:xfrm>
          <a:prstGeom prst="roundRect">
            <a:avLst>
              <a:gd name="adj" fmla="val 50000"/>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矩形 15"/>
          <p:cNvSpPr/>
          <p:nvPr/>
        </p:nvSpPr>
        <p:spPr>
          <a:xfrm>
            <a:off x="4149725" y="3529013"/>
            <a:ext cx="2527300" cy="355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7" name="文本框 141"/>
          <p:cNvSpPr txBox="1"/>
          <p:nvPr/>
        </p:nvSpPr>
        <p:spPr>
          <a:xfrm>
            <a:off x="2065338" y="3484563"/>
            <a:ext cx="1503362" cy="400050"/>
          </a:xfrm>
          <a:prstGeom prst="rect">
            <a:avLst/>
          </a:prstGeom>
          <a:noFill/>
          <a:ln w="9525">
            <a:noFill/>
          </a:ln>
        </p:spPr>
        <p:txBody>
          <a:bodyPr anchor="t">
            <a:spAutoFit/>
          </a:bodyPr>
          <a:lstStyle/>
          <a:p>
            <a:pPr lvl="0" algn="r" eaLnBrk="1" hangingPunct="1"/>
            <a:r>
              <a:rPr lang="zh-CN" altLang="en-US" sz="2000" dirty="0">
                <a:solidFill>
                  <a:srgbClr val="4D4D4D"/>
                </a:solidFill>
                <a:latin typeface="微软雅黑" panose="020B0503020204020204" pitchFamily="34" charset="-122"/>
                <a:ea typeface="微软雅黑" panose="020B0503020204020204" pitchFamily="34" charset="-122"/>
              </a:rPr>
              <a:t>您的文本</a:t>
            </a:r>
            <a:endParaRPr lang="zh-CN" altLang="en-US" sz="2000" dirty="0">
              <a:solidFill>
                <a:srgbClr val="4D4D4D"/>
              </a:solidFill>
              <a:latin typeface="微软雅黑" panose="020B0503020204020204" pitchFamily="34" charset="-122"/>
              <a:ea typeface="微软雅黑" panose="020B0503020204020204" pitchFamily="34" charset="-122"/>
            </a:endParaRPr>
          </a:p>
        </p:txBody>
      </p:sp>
      <p:sp>
        <p:nvSpPr>
          <p:cNvPr id="18" name="椭圆 17"/>
          <p:cNvSpPr/>
          <p:nvPr/>
        </p:nvSpPr>
        <p:spPr>
          <a:xfrm>
            <a:off x="3622675" y="3359150"/>
            <a:ext cx="700088" cy="70008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文本框 133"/>
          <p:cNvSpPr txBox="1"/>
          <p:nvPr/>
        </p:nvSpPr>
        <p:spPr>
          <a:xfrm>
            <a:off x="3643313" y="3532188"/>
            <a:ext cx="687387" cy="339725"/>
          </a:xfrm>
          <a:prstGeom prst="rect">
            <a:avLst/>
          </a:prstGeom>
          <a:noFill/>
          <a:ln w="9525">
            <a:noFill/>
          </a:ln>
        </p:spPr>
        <p:txBody>
          <a:bodyPr anchor="t">
            <a:spAutoFit/>
          </a:bodyPr>
          <a:lstStyle/>
          <a:p>
            <a:pPr lvl="0" eaLnBrk="1" hangingPunct="1"/>
            <a:r>
              <a:rPr lang="en-US" altLang="zh-CN" sz="1600" dirty="0">
                <a:solidFill>
                  <a:srgbClr val="F8F8F8"/>
                </a:solidFill>
                <a:latin typeface="微软雅黑" panose="020B0503020204020204" pitchFamily="34" charset="-122"/>
                <a:ea typeface="宋体" panose="02010600030101010101" pitchFamily="2" charset="-122"/>
              </a:rPr>
              <a:t>58%</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20" name="圆角矩形 19"/>
          <p:cNvSpPr/>
          <p:nvPr/>
        </p:nvSpPr>
        <p:spPr bwMode="auto">
          <a:xfrm>
            <a:off x="3989388" y="4635500"/>
            <a:ext cx="5373688" cy="350838"/>
          </a:xfrm>
          <a:prstGeom prst="roundRect">
            <a:avLst>
              <a:gd name="adj" fmla="val 50000"/>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 name="矩形 20"/>
          <p:cNvSpPr/>
          <p:nvPr/>
        </p:nvSpPr>
        <p:spPr>
          <a:xfrm>
            <a:off x="4149725" y="4632325"/>
            <a:ext cx="4565650" cy="35401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文本框 141"/>
          <p:cNvSpPr txBox="1"/>
          <p:nvPr/>
        </p:nvSpPr>
        <p:spPr>
          <a:xfrm>
            <a:off x="2065338" y="4586288"/>
            <a:ext cx="1503362" cy="400050"/>
          </a:xfrm>
          <a:prstGeom prst="rect">
            <a:avLst/>
          </a:prstGeom>
          <a:noFill/>
          <a:ln w="9525">
            <a:noFill/>
          </a:ln>
        </p:spPr>
        <p:txBody>
          <a:bodyPr anchor="t">
            <a:spAutoFit/>
          </a:bodyPr>
          <a:lstStyle/>
          <a:p>
            <a:pPr lvl="0" algn="r" eaLnBrk="1" hangingPunct="1"/>
            <a:r>
              <a:rPr lang="zh-CN" altLang="en-US" sz="2000" dirty="0">
                <a:solidFill>
                  <a:srgbClr val="4D4D4D"/>
                </a:solidFill>
                <a:latin typeface="微软雅黑" panose="020B0503020204020204" pitchFamily="34" charset="-122"/>
                <a:ea typeface="微软雅黑" panose="020B0503020204020204" pitchFamily="34" charset="-122"/>
              </a:rPr>
              <a:t>您的文本</a:t>
            </a:r>
            <a:endParaRPr lang="zh-CN" altLang="en-US" sz="2000" dirty="0">
              <a:solidFill>
                <a:srgbClr val="4D4D4D"/>
              </a:solidFill>
              <a:latin typeface="微软雅黑" panose="020B0503020204020204" pitchFamily="34" charset="-122"/>
              <a:ea typeface="微软雅黑" panose="020B0503020204020204" pitchFamily="34" charset="-122"/>
            </a:endParaRPr>
          </a:p>
        </p:txBody>
      </p:sp>
      <p:sp>
        <p:nvSpPr>
          <p:cNvPr id="23" name="椭圆 22"/>
          <p:cNvSpPr/>
          <p:nvPr/>
        </p:nvSpPr>
        <p:spPr>
          <a:xfrm>
            <a:off x="3622675" y="4462463"/>
            <a:ext cx="700088" cy="6985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 name="文本框 133"/>
          <p:cNvSpPr txBox="1"/>
          <p:nvPr/>
        </p:nvSpPr>
        <p:spPr>
          <a:xfrm>
            <a:off x="3643313" y="4635500"/>
            <a:ext cx="687387" cy="338138"/>
          </a:xfrm>
          <a:prstGeom prst="rect">
            <a:avLst/>
          </a:prstGeom>
          <a:noFill/>
          <a:ln w="9525">
            <a:noFill/>
          </a:ln>
        </p:spPr>
        <p:txBody>
          <a:bodyPr anchor="t">
            <a:spAutoFit/>
          </a:bodyPr>
          <a:lstStyle/>
          <a:p>
            <a:pPr lvl="0" eaLnBrk="1" hangingPunct="1"/>
            <a:r>
              <a:rPr lang="en-US" altLang="zh-CN" sz="1600" dirty="0">
                <a:solidFill>
                  <a:srgbClr val="F8F8F8"/>
                </a:solidFill>
                <a:latin typeface="微软雅黑" panose="020B0503020204020204" pitchFamily="34" charset="-122"/>
                <a:ea typeface="宋体" panose="02010600030101010101" pitchFamily="2" charset="-122"/>
              </a:rPr>
              <a:t>86%</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
        <p:nvSpPr>
          <p:cNvPr id="25" name="圆角矩形 24"/>
          <p:cNvSpPr/>
          <p:nvPr/>
        </p:nvSpPr>
        <p:spPr bwMode="auto">
          <a:xfrm>
            <a:off x="3989388" y="5686425"/>
            <a:ext cx="5373688" cy="352425"/>
          </a:xfrm>
          <a:prstGeom prst="roundRect">
            <a:avLst>
              <a:gd name="adj" fmla="val 50000"/>
            </a:avLst>
          </a:prstGeom>
          <a:solidFill>
            <a:schemeClr val="accent1">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 name="矩形 25"/>
          <p:cNvSpPr/>
          <p:nvPr/>
        </p:nvSpPr>
        <p:spPr>
          <a:xfrm>
            <a:off x="4149725" y="5683250"/>
            <a:ext cx="1901825" cy="3556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7" name="文本框 141"/>
          <p:cNvSpPr txBox="1"/>
          <p:nvPr/>
        </p:nvSpPr>
        <p:spPr>
          <a:xfrm>
            <a:off x="2065338" y="5638800"/>
            <a:ext cx="1503362" cy="400050"/>
          </a:xfrm>
          <a:prstGeom prst="rect">
            <a:avLst/>
          </a:prstGeom>
          <a:noFill/>
          <a:ln w="9525">
            <a:noFill/>
          </a:ln>
        </p:spPr>
        <p:txBody>
          <a:bodyPr anchor="t">
            <a:spAutoFit/>
          </a:bodyPr>
          <a:lstStyle/>
          <a:p>
            <a:pPr lvl="0" algn="r" eaLnBrk="1" hangingPunct="1"/>
            <a:r>
              <a:rPr lang="zh-CN" altLang="en-US" sz="2000" dirty="0">
                <a:solidFill>
                  <a:srgbClr val="4D4D4D"/>
                </a:solidFill>
                <a:latin typeface="微软雅黑" panose="020B0503020204020204" pitchFamily="34" charset="-122"/>
                <a:ea typeface="微软雅黑" panose="020B0503020204020204" pitchFamily="34" charset="-122"/>
              </a:rPr>
              <a:t>您的文本</a:t>
            </a:r>
            <a:endParaRPr lang="zh-CN" altLang="en-US" sz="2000" dirty="0">
              <a:solidFill>
                <a:srgbClr val="4D4D4D"/>
              </a:solidFill>
              <a:latin typeface="微软雅黑" panose="020B0503020204020204" pitchFamily="34" charset="-122"/>
              <a:ea typeface="微软雅黑" panose="020B0503020204020204" pitchFamily="34" charset="-122"/>
            </a:endParaRPr>
          </a:p>
        </p:txBody>
      </p:sp>
      <p:sp>
        <p:nvSpPr>
          <p:cNvPr id="28" name="椭圆 27"/>
          <p:cNvSpPr/>
          <p:nvPr/>
        </p:nvSpPr>
        <p:spPr>
          <a:xfrm>
            <a:off x="3622675" y="5513388"/>
            <a:ext cx="700088" cy="70008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9" name="文本框 133"/>
          <p:cNvSpPr txBox="1"/>
          <p:nvPr/>
        </p:nvSpPr>
        <p:spPr>
          <a:xfrm>
            <a:off x="3643313" y="5686425"/>
            <a:ext cx="687387" cy="339725"/>
          </a:xfrm>
          <a:prstGeom prst="rect">
            <a:avLst/>
          </a:prstGeom>
          <a:noFill/>
          <a:ln w="9525">
            <a:noFill/>
          </a:ln>
        </p:spPr>
        <p:txBody>
          <a:bodyPr anchor="t">
            <a:spAutoFit/>
          </a:bodyPr>
          <a:lstStyle/>
          <a:p>
            <a:pPr lvl="0" eaLnBrk="1" hangingPunct="1"/>
            <a:r>
              <a:rPr lang="en-US" altLang="zh-CN" sz="1600" dirty="0">
                <a:solidFill>
                  <a:srgbClr val="F8F8F8"/>
                </a:solidFill>
                <a:latin typeface="微软雅黑" panose="020B0503020204020204" pitchFamily="34" charset="-122"/>
                <a:ea typeface="宋体" panose="02010600030101010101" pitchFamily="2" charset="-122"/>
              </a:rPr>
              <a:t>36%</a:t>
            </a:r>
            <a:endParaRPr lang="zh-CN" altLang="en-US" sz="1600" dirty="0">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1"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heel(1)">
                                      <p:cBhvr>
                                        <p:cTn id="15" dur="300"/>
                                        <p:tgtEl>
                                          <p:spTgt spid="8"/>
                                        </p:tgtEl>
                                      </p:cBhvr>
                                    </p:animEffect>
                                  </p:childTnLst>
                                </p:cTn>
                              </p:par>
                            </p:childTnLst>
                          </p:cTn>
                        </p:par>
                        <p:par>
                          <p:cTn id="16" fill="hold">
                            <p:stCondLst>
                              <p:cond delay="1139"/>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childTnLst>
                          </p:cTn>
                        </p:par>
                        <p:par>
                          <p:cTn id="23" fill="hold">
                            <p:stCondLst>
                              <p:cond delay="1639"/>
                            </p:stCondLst>
                            <p:childTnLst>
                              <p:par>
                                <p:cTn id="24" presetID="21" presetClass="entr" presetSubtype="1"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heel(1)">
                                      <p:cBhvr>
                                        <p:cTn id="26" dur="300"/>
                                        <p:tgtEl>
                                          <p:spTgt spid="13"/>
                                        </p:tgtEl>
                                      </p:cBhvr>
                                    </p:animEffect>
                                  </p:childTnLst>
                                </p:cTn>
                              </p:par>
                            </p:childTnLst>
                          </p:cTn>
                        </p:par>
                        <p:par>
                          <p:cTn id="27" fill="hold">
                            <p:stCondLst>
                              <p:cond delay="2139"/>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childTnLst>
                          </p:cTn>
                        </p:par>
                        <p:par>
                          <p:cTn id="34" fill="hold">
                            <p:stCondLst>
                              <p:cond delay="2639"/>
                            </p:stCondLst>
                            <p:childTnLst>
                              <p:par>
                                <p:cTn id="35" presetID="21" presetClass="entr" presetSubtype="1"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heel(1)">
                                      <p:cBhvr>
                                        <p:cTn id="37" dur="300"/>
                                        <p:tgtEl>
                                          <p:spTgt spid="18"/>
                                        </p:tgtEl>
                                      </p:cBhvr>
                                    </p:animEffect>
                                  </p:childTnLst>
                                </p:cTn>
                              </p:par>
                            </p:childTnLst>
                          </p:cTn>
                        </p:par>
                        <p:par>
                          <p:cTn id="38" fill="hold">
                            <p:stCondLst>
                              <p:cond delay="3139"/>
                            </p:stCondLst>
                            <p:childTnLst>
                              <p:par>
                                <p:cTn id="39" presetID="22" presetClass="entr" presetSubtype="8"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childTnLst>
                          </p:cTn>
                        </p:par>
                        <p:par>
                          <p:cTn id="45" fill="hold">
                            <p:stCondLst>
                              <p:cond delay="3639"/>
                            </p:stCondLst>
                            <p:childTnLst>
                              <p:par>
                                <p:cTn id="46" presetID="21" presetClass="entr" presetSubtype="1" fill="hold" grpId="0"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heel(1)">
                                      <p:cBhvr>
                                        <p:cTn id="48" dur="300"/>
                                        <p:tgtEl>
                                          <p:spTgt spid="23"/>
                                        </p:tgtEl>
                                      </p:cBhvr>
                                    </p:animEffect>
                                  </p:childTnLst>
                                </p:cTn>
                              </p:par>
                            </p:childTnLst>
                          </p:cTn>
                        </p:par>
                        <p:par>
                          <p:cTn id="49" fill="hold">
                            <p:stCondLst>
                              <p:cond delay="4139"/>
                            </p:stCondLst>
                            <p:childTnLst>
                              <p:par>
                                <p:cTn id="50" presetID="22" presetClass="entr" presetSubtype="8"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left)">
                                      <p:cBhvr>
                                        <p:cTn id="52" dur="500"/>
                                        <p:tgtEl>
                                          <p:spTgt spid="20"/>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right)">
                                      <p:cBhvr>
                                        <p:cTn id="55" dur="500"/>
                                        <p:tgtEl>
                                          <p:spTgt spid="22"/>
                                        </p:tgtEl>
                                      </p:cBhvr>
                                    </p:animEffect>
                                  </p:childTnLst>
                                </p:cTn>
                              </p:par>
                            </p:childTnLst>
                          </p:cTn>
                        </p:par>
                        <p:par>
                          <p:cTn id="56" fill="hold">
                            <p:stCondLst>
                              <p:cond delay="4639"/>
                            </p:stCondLst>
                            <p:childTnLst>
                              <p:par>
                                <p:cTn id="57" presetID="21" presetClass="entr" presetSubtype="1"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heel(1)">
                                      <p:cBhvr>
                                        <p:cTn id="59" dur="300"/>
                                        <p:tgtEl>
                                          <p:spTgt spid="28"/>
                                        </p:tgtEl>
                                      </p:cBhvr>
                                    </p:animEffect>
                                  </p:childTnLst>
                                </p:cTn>
                              </p:par>
                            </p:childTnLst>
                          </p:cTn>
                        </p:par>
                        <p:par>
                          <p:cTn id="60" fill="hold">
                            <p:stCondLst>
                              <p:cond delay="5139"/>
                            </p:stCondLst>
                            <p:childTnLst>
                              <p:par>
                                <p:cTn id="61" presetID="22" presetClass="entr" presetSubtype="8"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wipe(left)">
                                      <p:cBhvr>
                                        <p:cTn id="63" dur="500"/>
                                        <p:tgtEl>
                                          <p:spTgt spid="25"/>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5639"/>
                            </p:stCondLst>
                            <p:childTnLst>
                              <p:par>
                                <p:cTn id="68" presetID="31" presetClass="entr" presetSubtype="0"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p:cTn id="70" dur="500" fill="hold"/>
                                        <p:tgtEl>
                                          <p:spTgt spid="9"/>
                                        </p:tgtEl>
                                        <p:attrNameLst>
                                          <p:attrName>ppt_w</p:attrName>
                                        </p:attrNameLst>
                                      </p:cBhvr>
                                      <p:tavLst>
                                        <p:tav tm="0">
                                          <p:val>
                                            <p:fltVal val="0"/>
                                          </p:val>
                                        </p:tav>
                                        <p:tav tm="100000">
                                          <p:val>
                                            <p:strVal val="#ppt_w"/>
                                          </p:val>
                                        </p:tav>
                                      </p:tavLst>
                                    </p:anim>
                                    <p:anim calcmode="lin" valueType="num">
                                      <p:cBhvr>
                                        <p:cTn id="71" dur="500" fill="hold"/>
                                        <p:tgtEl>
                                          <p:spTgt spid="9"/>
                                        </p:tgtEl>
                                        <p:attrNameLst>
                                          <p:attrName>ppt_h</p:attrName>
                                        </p:attrNameLst>
                                      </p:cBhvr>
                                      <p:tavLst>
                                        <p:tav tm="0">
                                          <p:val>
                                            <p:fltVal val="0"/>
                                          </p:val>
                                        </p:tav>
                                        <p:tav tm="100000">
                                          <p:val>
                                            <p:strVal val="#ppt_h"/>
                                          </p:val>
                                        </p:tav>
                                      </p:tavLst>
                                    </p:anim>
                                    <p:anim calcmode="lin" valueType="num">
                                      <p:cBhvr>
                                        <p:cTn id="72" dur="500" fill="hold"/>
                                        <p:tgtEl>
                                          <p:spTgt spid="9"/>
                                        </p:tgtEl>
                                        <p:attrNameLst>
                                          <p:attrName>style.rotation</p:attrName>
                                        </p:attrNameLst>
                                      </p:cBhvr>
                                      <p:tavLst>
                                        <p:tav tm="0">
                                          <p:val>
                                            <p:fltVal val="90"/>
                                          </p:val>
                                        </p:tav>
                                        <p:tav tm="100000">
                                          <p:val>
                                            <p:fltVal val="0"/>
                                          </p:val>
                                        </p:tav>
                                      </p:tavLst>
                                    </p:anim>
                                    <p:animEffect transition="in" filter="fade">
                                      <p:cBhvr>
                                        <p:cTn id="73" dur="500"/>
                                        <p:tgtEl>
                                          <p:spTgt spid="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wipe(left)">
                                      <p:cBhvr>
                                        <p:cTn id="76" dur="500"/>
                                        <p:tgtEl>
                                          <p:spTgt spid="6"/>
                                        </p:tgtEl>
                                      </p:cBhvr>
                                    </p:animEffect>
                                  </p:childTnLst>
                                </p:cTn>
                              </p:par>
                              <p:par>
                                <p:cTn id="77" presetID="31" presetClass="entr" presetSubtype="0" fill="hold" grpId="0" nodeType="with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ppt_w</p:attrName>
                                        </p:attrNameLst>
                                      </p:cBhvr>
                                      <p:tavLst>
                                        <p:tav tm="0">
                                          <p:val>
                                            <p:fltVal val="0"/>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anim calcmode="lin" valueType="num">
                                      <p:cBhvr>
                                        <p:cTn id="81" dur="500" fill="hold"/>
                                        <p:tgtEl>
                                          <p:spTgt spid="14"/>
                                        </p:tgtEl>
                                        <p:attrNameLst>
                                          <p:attrName>style.rotation</p:attrName>
                                        </p:attrNameLst>
                                      </p:cBhvr>
                                      <p:tavLst>
                                        <p:tav tm="0">
                                          <p:val>
                                            <p:fltVal val="90"/>
                                          </p:val>
                                        </p:tav>
                                        <p:tav tm="100000">
                                          <p:val>
                                            <p:fltVal val="0"/>
                                          </p:val>
                                        </p:tav>
                                      </p:tavLst>
                                    </p:anim>
                                    <p:animEffect transition="in" filter="fade">
                                      <p:cBhvr>
                                        <p:cTn id="82" dur="500"/>
                                        <p:tgtEl>
                                          <p:spTgt spid="14"/>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p:cTn id="85" dur="500" fill="hold"/>
                                        <p:tgtEl>
                                          <p:spTgt spid="19"/>
                                        </p:tgtEl>
                                        <p:attrNameLst>
                                          <p:attrName>ppt_w</p:attrName>
                                        </p:attrNameLst>
                                      </p:cBhvr>
                                      <p:tavLst>
                                        <p:tav tm="0">
                                          <p:val>
                                            <p:fltVal val="0"/>
                                          </p:val>
                                        </p:tav>
                                        <p:tav tm="100000">
                                          <p:val>
                                            <p:strVal val="#ppt_w"/>
                                          </p:val>
                                        </p:tav>
                                      </p:tavLst>
                                    </p:anim>
                                    <p:anim calcmode="lin" valueType="num">
                                      <p:cBhvr>
                                        <p:cTn id="86" dur="500" fill="hold"/>
                                        <p:tgtEl>
                                          <p:spTgt spid="19"/>
                                        </p:tgtEl>
                                        <p:attrNameLst>
                                          <p:attrName>ppt_h</p:attrName>
                                        </p:attrNameLst>
                                      </p:cBhvr>
                                      <p:tavLst>
                                        <p:tav tm="0">
                                          <p:val>
                                            <p:fltVal val="0"/>
                                          </p:val>
                                        </p:tav>
                                        <p:tav tm="100000">
                                          <p:val>
                                            <p:strVal val="#ppt_h"/>
                                          </p:val>
                                        </p:tav>
                                      </p:tavLst>
                                    </p:anim>
                                    <p:anim calcmode="lin" valueType="num">
                                      <p:cBhvr>
                                        <p:cTn id="87" dur="500" fill="hold"/>
                                        <p:tgtEl>
                                          <p:spTgt spid="19"/>
                                        </p:tgtEl>
                                        <p:attrNameLst>
                                          <p:attrName>style.rotation</p:attrName>
                                        </p:attrNameLst>
                                      </p:cBhvr>
                                      <p:tavLst>
                                        <p:tav tm="0">
                                          <p:val>
                                            <p:fltVal val="90"/>
                                          </p:val>
                                        </p:tav>
                                        <p:tav tm="100000">
                                          <p:val>
                                            <p:fltVal val="0"/>
                                          </p:val>
                                        </p:tav>
                                      </p:tavLst>
                                    </p:anim>
                                    <p:animEffect transition="in" filter="fade">
                                      <p:cBhvr>
                                        <p:cTn id="88" dur="500"/>
                                        <p:tgtEl>
                                          <p:spTgt spid="19"/>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 calcmode="lin" valueType="num">
                                      <p:cBhvr>
                                        <p:cTn id="93" dur="500" fill="hold"/>
                                        <p:tgtEl>
                                          <p:spTgt spid="24"/>
                                        </p:tgtEl>
                                        <p:attrNameLst>
                                          <p:attrName>style.rotation</p:attrName>
                                        </p:attrNameLst>
                                      </p:cBhvr>
                                      <p:tavLst>
                                        <p:tav tm="0">
                                          <p:val>
                                            <p:fltVal val="90"/>
                                          </p:val>
                                        </p:tav>
                                        <p:tav tm="100000">
                                          <p:val>
                                            <p:fltVal val="0"/>
                                          </p:val>
                                        </p:tav>
                                      </p:tavLst>
                                    </p:anim>
                                    <p:animEffect transition="in" filter="fade">
                                      <p:cBhvr>
                                        <p:cTn id="94" dur="500"/>
                                        <p:tgtEl>
                                          <p:spTgt spid="24"/>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p:cTn id="97" dur="500" fill="hold"/>
                                        <p:tgtEl>
                                          <p:spTgt spid="29"/>
                                        </p:tgtEl>
                                        <p:attrNameLst>
                                          <p:attrName>ppt_w</p:attrName>
                                        </p:attrNameLst>
                                      </p:cBhvr>
                                      <p:tavLst>
                                        <p:tav tm="0">
                                          <p:val>
                                            <p:fltVal val="0"/>
                                          </p:val>
                                        </p:tav>
                                        <p:tav tm="100000">
                                          <p:val>
                                            <p:strVal val="#ppt_w"/>
                                          </p:val>
                                        </p:tav>
                                      </p:tavLst>
                                    </p:anim>
                                    <p:anim calcmode="lin" valueType="num">
                                      <p:cBhvr>
                                        <p:cTn id="98" dur="500" fill="hold"/>
                                        <p:tgtEl>
                                          <p:spTgt spid="29"/>
                                        </p:tgtEl>
                                        <p:attrNameLst>
                                          <p:attrName>ppt_h</p:attrName>
                                        </p:attrNameLst>
                                      </p:cBhvr>
                                      <p:tavLst>
                                        <p:tav tm="0">
                                          <p:val>
                                            <p:fltVal val="0"/>
                                          </p:val>
                                        </p:tav>
                                        <p:tav tm="100000">
                                          <p:val>
                                            <p:strVal val="#ppt_h"/>
                                          </p:val>
                                        </p:tav>
                                      </p:tavLst>
                                    </p:anim>
                                    <p:anim calcmode="lin" valueType="num">
                                      <p:cBhvr>
                                        <p:cTn id="99" dur="500" fill="hold"/>
                                        <p:tgtEl>
                                          <p:spTgt spid="29"/>
                                        </p:tgtEl>
                                        <p:attrNameLst>
                                          <p:attrName>style.rotation</p:attrName>
                                        </p:attrNameLst>
                                      </p:cBhvr>
                                      <p:tavLst>
                                        <p:tav tm="0">
                                          <p:val>
                                            <p:fltVal val="90"/>
                                          </p:val>
                                        </p:tav>
                                        <p:tav tm="100000">
                                          <p:val>
                                            <p:fltVal val="0"/>
                                          </p:val>
                                        </p:tav>
                                      </p:tavLst>
                                    </p:anim>
                                    <p:animEffect transition="in" filter="fade">
                                      <p:cBhvr>
                                        <p:cTn id="100" dur="500"/>
                                        <p:tgtEl>
                                          <p:spTgt spid="29"/>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11"/>
                                        </p:tgtEl>
                                        <p:attrNameLst>
                                          <p:attrName>style.visibility</p:attrName>
                                        </p:attrNameLst>
                                      </p:cBhvr>
                                      <p:to>
                                        <p:strVal val="visible"/>
                                      </p:to>
                                    </p:set>
                                    <p:animEffect transition="in" filter="wipe(left)">
                                      <p:cBhvr>
                                        <p:cTn id="103" dur="500"/>
                                        <p:tgtEl>
                                          <p:spTgt spid="11"/>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wipe(left)">
                                      <p:cBhvr>
                                        <p:cTn id="106" dur="500"/>
                                        <p:tgtEl>
                                          <p:spTgt spid="16"/>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wipe(left)">
                                      <p:cBhvr>
                                        <p:cTn id="109" dur="500"/>
                                        <p:tgtEl>
                                          <p:spTgt spid="21"/>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wipe(left)">
                                      <p:cBhvr>
                                        <p:cTn id="11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6" grpId="0" animBg="1"/>
      <p:bldP spid="7" grpId="0"/>
      <p:bldP spid="8" grpId="0" animBg="1"/>
      <p:bldP spid="9" grpId="0"/>
      <p:bldP spid="10" grpId="0" animBg="1"/>
      <p:bldP spid="11" grpId="0" animBg="1"/>
      <p:bldP spid="12" grpId="0"/>
      <p:bldP spid="13" grpId="0" animBg="1"/>
      <p:bldP spid="14" grpId="0"/>
      <p:bldP spid="15" grpId="0" animBg="1"/>
      <p:bldP spid="16" grpId="0" animBg="1"/>
      <p:bldP spid="17" grpId="0"/>
      <p:bldP spid="18" grpId="0" animBg="1"/>
      <p:bldP spid="19" grpId="0"/>
      <p:bldP spid="20" grpId="0" animBg="1"/>
      <p:bldP spid="21" grpId="0" animBg="1"/>
      <p:bldP spid="22" grpId="0"/>
      <p:bldP spid="23" grpId="0" animBg="1"/>
      <p:bldP spid="24" grpId="0"/>
      <p:bldP spid="25" grpId="0" animBg="1"/>
      <p:bldP spid="26" grpId="0" animBg="1"/>
      <p:bldP spid="27" grpId="0"/>
      <p:bldP spid="28" grpId="0" animBg="1"/>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46082"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Oval 6"/>
          <p:cNvSpPr>
            <a:spLocks noChangeArrowheads="1"/>
          </p:cNvSpPr>
          <p:nvPr/>
        </p:nvSpPr>
        <p:spPr bwMode="auto">
          <a:xfrm>
            <a:off x="715963" y="1187450"/>
            <a:ext cx="2249488" cy="2249488"/>
          </a:xfrm>
          <a:prstGeom prst="ellipse">
            <a:avLst/>
          </a:prstGeom>
          <a:solidFill>
            <a:schemeClr val="accent2">
              <a:lumMod val="85000"/>
            </a:schemeClr>
          </a:solidFill>
          <a:ln w="11"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6" name="Line 7"/>
          <p:cNvSpPr/>
          <p:nvPr/>
        </p:nvSpPr>
        <p:spPr>
          <a:xfrm>
            <a:off x="2965450" y="2312988"/>
            <a:ext cx="2633663" cy="0"/>
          </a:xfrm>
          <a:prstGeom prst="line">
            <a:avLst/>
          </a:prstGeom>
          <a:ln w="19050" cap="flat" cmpd="sng">
            <a:solidFill>
              <a:schemeClr val="accent1"/>
            </a:solidFill>
            <a:prstDash val="dash"/>
            <a:miter/>
            <a:headEnd type="none" w="med" len="med"/>
            <a:tailEnd type="non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7" name="Line 8"/>
          <p:cNvSpPr/>
          <p:nvPr/>
        </p:nvSpPr>
        <p:spPr>
          <a:xfrm>
            <a:off x="2693988" y="3044825"/>
            <a:ext cx="1749425" cy="1225550"/>
          </a:xfrm>
          <a:prstGeom prst="line">
            <a:avLst/>
          </a:prstGeom>
          <a:ln w="19050" cap="flat" cmpd="sng">
            <a:solidFill>
              <a:schemeClr val="accent1"/>
            </a:solidFill>
            <a:prstDash val="dash"/>
            <a:miter/>
            <a:headEnd type="none" w="med" len="med"/>
            <a:tailEnd type="non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8" name="Line 9"/>
          <p:cNvSpPr/>
          <p:nvPr/>
        </p:nvSpPr>
        <p:spPr>
          <a:xfrm>
            <a:off x="1841500" y="3436938"/>
            <a:ext cx="0" cy="1600200"/>
          </a:xfrm>
          <a:prstGeom prst="line">
            <a:avLst/>
          </a:prstGeom>
          <a:ln w="19050" cap="flat" cmpd="sng">
            <a:solidFill>
              <a:schemeClr val="accent1"/>
            </a:solidFill>
            <a:prstDash val="dash"/>
            <a:miter/>
            <a:headEnd type="none" w="med" len="med"/>
            <a:tailEnd type="non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9" name="Oval 10"/>
          <p:cNvSpPr>
            <a:spLocks noChangeArrowheads="1"/>
          </p:cNvSpPr>
          <p:nvPr/>
        </p:nvSpPr>
        <p:spPr bwMode="auto">
          <a:xfrm>
            <a:off x="5657850" y="1708150"/>
            <a:ext cx="1236663" cy="1236663"/>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0" name="Oval 11"/>
          <p:cNvSpPr/>
          <p:nvPr/>
        </p:nvSpPr>
        <p:spPr>
          <a:xfrm>
            <a:off x="5770563" y="1820863"/>
            <a:ext cx="1011237" cy="1011237"/>
          </a:xfrm>
          <a:prstGeom prst="ellipse">
            <a:avLst/>
          </a:prstGeom>
          <a:solidFill>
            <a:schemeClr val="bg2"/>
          </a:solid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1" name="Oval 12"/>
          <p:cNvSpPr>
            <a:spLocks noChangeArrowheads="1"/>
          </p:cNvSpPr>
          <p:nvPr/>
        </p:nvSpPr>
        <p:spPr bwMode="auto">
          <a:xfrm>
            <a:off x="4389438" y="3916363"/>
            <a:ext cx="1236663" cy="1238250"/>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2" name="Oval 13"/>
          <p:cNvSpPr/>
          <p:nvPr/>
        </p:nvSpPr>
        <p:spPr>
          <a:xfrm>
            <a:off x="4502150" y="4030663"/>
            <a:ext cx="1011238" cy="1011237"/>
          </a:xfrm>
          <a:prstGeom prst="ellipse">
            <a:avLst/>
          </a:prstGeom>
          <a:solidFill>
            <a:schemeClr val="bg2"/>
          </a:solid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3" name="Oval 14"/>
          <p:cNvSpPr>
            <a:spLocks noChangeArrowheads="1"/>
          </p:cNvSpPr>
          <p:nvPr/>
        </p:nvSpPr>
        <p:spPr bwMode="auto">
          <a:xfrm>
            <a:off x="1222375" y="5032375"/>
            <a:ext cx="1236663" cy="1238250"/>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4" name="Oval 15"/>
          <p:cNvSpPr/>
          <p:nvPr/>
        </p:nvSpPr>
        <p:spPr>
          <a:xfrm>
            <a:off x="1335088" y="5145088"/>
            <a:ext cx="1011237" cy="1011237"/>
          </a:xfrm>
          <a:prstGeom prst="ellipse">
            <a:avLst/>
          </a:prstGeom>
          <a:solidFill>
            <a:schemeClr val="bg2"/>
          </a:solid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5" name="Oval 16"/>
          <p:cNvSpPr/>
          <p:nvPr/>
        </p:nvSpPr>
        <p:spPr>
          <a:xfrm>
            <a:off x="842963" y="1314450"/>
            <a:ext cx="1995487" cy="1997075"/>
          </a:xfrm>
          <a:prstGeom prst="ellipse">
            <a:avLst/>
          </a:prstGeom>
          <a:solidFill>
            <a:schemeClr val="tx1"/>
          </a:solidFill>
          <a:ln w="11">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6" name="TextBox 14"/>
          <p:cNvSpPr txBox="1"/>
          <p:nvPr/>
        </p:nvSpPr>
        <p:spPr>
          <a:xfrm>
            <a:off x="1098550" y="1993900"/>
            <a:ext cx="1484313" cy="8302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rgbClr val="FFFFFF"/>
                </a:solidFill>
                <a:effectLst/>
                <a:uLnTx/>
                <a:uFillTx/>
                <a:latin typeface="+mn-ea"/>
                <a:ea typeface="+mn-ea"/>
                <a:cs typeface="+mn-cs"/>
              </a:rPr>
              <a:t>营销渠道建设情况</a:t>
            </a:r>
            <a:endParaRPr kumimoji="0" lang="zh-CN" altLang="en-US" sz="2400" b="0" i="0" u="none" strike="noStrike" kern="1200" cap="none" spc="0" normalizeH="0" baseline="0" noProof="0" dirty="0">
              <a:ln>
                <a:noFill/>
              </a:ln>
              <a:solidFill>
                <a:srgbClr val="FFFFFF"/>
              </a:solidFill>
              <a:effectLst/>
              <a:uLnTx/>
              <a:uFillTx/>
              <a:latin typeface="+mn-ea"/>
              <a:ea typeface="+mn-ea"/>
              <a:cs typeface="+mn-cs"/>
            </a:endParaRPr>
          </a:p>
        </p:txBody>
      </p:sp>
      <p:sp>
        <p:nvSpPr>
          <p:cNvPr id="17" name="TextBox 15"/>
          <p:cNvSpPr txBox="1"/>
          <p:nvPr/>
        </p:nvSpPr>
        <p:spPr>
          <a:xfrm>
            <a:off x="1401763" y="5327650"/>
            <a:ext cx="868363" cy="64611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FFFFFF"/>
                </a:solidFill>
                <a:effectLst/>
                <a:uLnTx/>
                <a:uFillTx/>
                <a:latin typeface="+mn-ea"/>
                <a:ea typeface="+mn-ea"/>
                <a:cs typeface="+mn-cs"/>
              </a:rPr>
              <a:t>营销活动</a:t>
            </a:r>
            <a:endParaRPr kumimoji="0" lang="zh-CN" altLang="en-US" sz="1800" b="0" i="0" u="none" strike="noStrike" kern="1200" cap="none" spc="0" normalizeH="0" baseline="0" noProof="0" dirty="0">
              <a:ln>
                <a:noFill/>
              </a:ln>
              <a:solidFill>
                <a:srgbClr val="FFFFFF"/>
              </a:solidFill>
              <a:effectLst/>
              <a:uLnTx/>
              <a:uFillTx/>
              <a:latin typeface="+mn-ea"/>
              <a:ea typeface="+mn-ea"/>
              <a:cs typeface="+mn-cs"/>
            </a:endParaRPr>
          </a:p>
        </p:txBody>
      </p:sp>
      <p:sp>
        <p:nvSpPr>
          <p:cNvPr id="18" name="TextBox 16"/>
          <p:cNvSpPr txBox="1"/>
          <p:nvPr/>
        </p:nvSpPr>
        <p:spPr>
          <a:xfrm>
            <a:off x="4554538" y="4235450"/>
            <a:ext cx="958850" cy="64611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rgbClr val="FFFFFF"/>
                </a:solidFill>
                <a:effectLst/>
                <a:uLnTx/>
                <a:uFillTx/>
                <a:latin typeface="+mn-ea"/>
                <a:ea typeface="+mn-ea"/>
                <a:cs typeface="+mn-cs"/>
              </a:rPr>
              <a:t>业务员上门</a:t>
            </a:r>
            <a:endParaRPr kumimoji="0" lang="zh-CN" altLang="en-US" sz="1800" b="0" i="0" u="none" strike="noStrike" kern="1200" cap="none" spc="0" normalizeH="0" baseline="0" noProof="0" dirty="0">
              <a:ln>
                <a:noFill/>
              </a:ln>
              <a:solidFill>
                <a:srgbClr val="FFFFFF"/>
              </a:solidFill>
              <a:effectLst/>
              <a:uLnTx/>
              <a:uFillTx/>
              <a:latin typeface="+mn-ea"/>
              <a:ea typeface="+mn-ea"/>
              <a:cs typeface="+mn-cs"/>
            </a:endParaRPr>
          </a:p>
        </p:txBody>
      </p:sp>
      <p:sp>
        <p:nvSpPr>
          <p:cNvPr id="19" name="TextBox 17"/>
          <p:cNvSpPr txBox="1"/>
          <p:nvPr/>
        </p:nvSpPr>
        <p:spPr>
          <a:xfrm>
            <a:off x="5822950" y="2011363"/>
            <a:ext cx="868363" cy="64611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rgbClr val="FFFFFF"/>
                </a:solidFill>
                <a:effectLst/>
                <a:uLnTx/>
                <a:uFillTx/>
                <a:latin typeface="+mn-ea"/>
                <a:ea typeface="+mn-ea"/>
                <a:cs typeface="+mn-cs"/>
              </a:rPr>
              <a:t>网点建设</a:t>
            </a:r>
            <a:endParaRPr kumimoji="0" lang="zh-CN" altLang="en-US" sz="1800" b="0" i="0" u="none" strike="noStrike" kern="1200" cap="none" spc="0" normalizeH="0" baseline="0" noProof="0" dirty="0">
              <a:ln>
                <a:noFill/>
              </a:ln>
              <a:solidFill>
                <a:srgbClr val="FFFFFF"/>
              </a:solidFill>
              <a:effectLst/>
              <a:uLnTx/>
              <a:uFillTx/>
              <a:latin typeface="+mn-ea"/>
              <a:ea typeface="+mn-ea"/>
              <a:cs typeface="+mn-cs"/>
            </a:endParaRPr>
          </a:p>
        </p:txBody>
      </p:sp>
      <p:sp>
        <p:nvSpPr>
          <p:cNvPr id="20" name="TextBox 18"/>
          <p:cNvSpPr txBox="1"/>
          <p:nvPr/>
        </p:nvSpPr>
        <p:spPr>
          <a:xfrm>
            <a:off x="7165975" y="1849438"/>
            <a:ext cx="3960813" cy="9239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这里可以输入你的文字内容这里可以输入你的文字内容这里可以输入你的文字内容</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1" name="TextBox 19"/>
          <p:cNvSpPr txBox="1"/>
          <p:nvPr/>
        </p:nvSpPr>
        <p:spPr>
          <a:xfrm>
            <a:off x="5827713" y="4060825"/>
            <a:ext cx="4087813" cy="9239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这里可以输入你的文字内容这里可以输入你的文字内容这里可以输入你的文字内容这里可以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2" name="TextBox 20"/>
          <p:cNvSpPr txBox="1"/>
          <p:nvPr/>
        </p:nvSpPr>
        <p:spPr>
          <a:xfrm>
            <a:off x="2566988" y="5510213"/>
            <a:ext cx="6122988" cy="64611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这里可以输入你的文字内容这里可以输入你的文字内容这里可以输入你的文字内容这里可以输入你的文字内容</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1"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heel(1)">
                                      <p:cBhvr>
                                        <p:cTn id="15" dur="2000"/>
                                        <p:tgtEl>
                                          <p:spTgt spid="15"/>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2000"/>
                                        <p:tgtEl>
                                          <p:spTgt spid="4"/>
                                        </p:tgtEl>
                                      </p:cBhvr>
                                    </p:animEffect>
                                  </p:childTnLst>
                                </p:cTn>
                              </p:par>
                            </p:childTnLst>
                          </p:cTn>
                        </p:par>
                        <p:par>
                          <p:cTn id="19" fill="hold">
                            <p:stCondLst>
                              <p:cond delay="2639"/>
                            </p:stCondLst>
                            <p:childTnLst>
                              <p:par>
                                <p:cTn id="20" presetID="31"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 calcmode="lin" valueType="num">
                                      <p:cBhvr>
                                        <p:cTn id="24" dur="500" fill="hold"/>
                                        <p:tgtEl>
                                          <p:spTgt spid="16"/>
                                        </p:tgtEl>
                                        <p:attrNameLst>
                                          <p:attrName>style.rotation</p:attrName>
                                        </p:attrNameLst>
                                      </p:cBhvr>
                                      <p:tavLst>
                                        <p:tav tm="0">
                                          <p:val>
                                            <p:fltVal val="90"/>
                                          </p:val>
                                        </p:tav>
                                        <p:tav tm="100000">
                                          <p:val>
                                            <p:fltVal val="0"/>
                                          </p:val>
                                        </p:tav>
                                      </p:tavLst>
                                    </p:anim>
                                    <p:animEffect transition="in" filter="fade">
                                      <p:cBhvr>
                                        <p:cTn id="25" dur="500"/>
                                        <p:tgtEl>
                                          <p:spTgt spid="16"/>
                                        </p:tgtEl>
                                      </p:cBhvr>
                                    </p:animEffect>
                                  </p:childTnLst>
                                </p:cTn>
                              </p:par>
                            </p:childTnLst>
                          </p:cTn>
                        </p:par>
                        <p:par>
                          <p:cTn id="26" fill="hold">
                            <p:stCondLst>
                              <p:cond delay="3139"/>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par>
                                <p:cTn id="33" presetID="22" presetClass="entr" presetSubtype="1"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500"/>
                                        <p:tgtEl>
                                          <p:spTgt spid="8"/>
                                        </p:tgtEl>
                                      </p:cBhvr>
                                    </p:animEffect>
                                  </p:childTnLst>
                                </p:cTn>
                              </p:par>
                            </p:childTnLst>
                          </p:cTn>
                        </p:par>
                        <p:par>
                          <p:cTn id="36" fill="hold">
                            <p:stCondLst>
                              <p:cond delay="3639"/>
                            </p:stCondLst>
                            <p:childTnLst>
                              <p:par>
                                <p:cTn id="37" presetID="53" presetClass="entr" presetSubtype="1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Effect transition="in" filter="fade">
                                      <p:cBhvr>
                                        <p:cTn id="41" dur="500"/>
                                        <p:tgtEl>
                                          <p:spTgt spid="1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500" fill="hold"/>
                                        <p:tgtEl>
                                          <p:spTgt spid="9"/>
                                        </p:tgtEl>
                                        <p:attrNameLst>
                                          <p:attrName>ppt_w</p:attrName>
                                        </p:attrNameLst>
                                      </p:cBhvr>
                                      <p:tavLst>
                                        <p:tav tm="0">
                                          <p:val>
                                            <p:fltVal val="0"/>
                                          </p:val>
                                        </p:tav>
                                        <p:tav tm="100000">
                                          <p:val>
                                            <p:strVal val="#ppt_w"/>
                                          </p:val>
                                        </p:tav>
                                      </p:tavLst>
                                    </p:anim>
                                    <p:anim calcmode="lin" valueType="num">
                                      <p:cBhvr>
                                        <p:cTn id="45" dur="500" fill="hold"/>
                                        <p:tgtEl>
                                          <p:spTgt spid="9"/>
                                        </p:tgtEl>
                                        <p:attrNameLst>
                                          <p:attrName>ppt_h</p:attrName>
                                        </p:attrNameLst>
                                      </p:cBhvr>
                                      <p:tavLst>
                                        <p:tav tm="0">
                                          <p:val>
                                            <p:fltVal val="0"/>
                                          </p:val>
                                        </p:tav>
                                        <p:tav tm="100000">
                                          <p:val>
                                            <p:strVal val="#ppt_h"/>
                                          </p:val>
                                        </p:tav>
                                      </p:tavLst>
                                    </p:anim>
                                    <p:animEffect transition="in" filter="fade">
                                      <p:cBhvr>
                                        <p:cTn id="46" dur="500"/>
                                        <p:tgtEl>
                                          <p:spTgt spid="9"/>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500" fill="hold"/>
                                        <p:tgtEl>
                                          <p:spTgt spid="12"/>
                                        </p:tgtEl>
                                        <p:attrNameLst>
                                          <p:attrName>ppt_w</p:attrName>
                                        </p:attrNameLst>
                                      </p:cBhvr>
                                      <p:tavLst>
                                        <p:tav tm="0">
                                          <p:val>
                                            <p:fltVal val="0"/>
                                          </p:val>
                                        </p:tav>
                                        <p:tav tm="100000">
                                          <p:val>
                                            <p:strVal val="#ppt_w"/>
                                          </p:val>
                                        </p:tav>
                                      </p:tavLst>
                                    </p:anim>
                                    <p:anim calcmode="lin" valueType="num">
                                      <p:cBhvr>
                                        <p:cTn id="50" dur="500" fill="hold"/>
                                        <p:tgtEl>
                                          <p:spTgt spid="12"/>
                                        </p:tgtEl>
                                        <p:attrNameLst>
                                          <p:attrName>ppt_h</p:attrName>
                                        </p:attrNameLst>
                                      </p:cBhvr>
                                      <p:tavLst>
                                        <p:tav tm="0">
                                          <p:val>
                                            <p:fltVal val="0"/>
                                          </p:val>
                                        </p:tav>
                                        <p:tav tm="100000">
                                          <p:val>
                                            <p:strVal val="#ppt_h"/>
                                          </p:val>
                                        </p:tav>
                                      </p:tavLst>
                                    </p:anim>
                                    <p:animEffect transition="in" filter="fade">
                                      <p:cBhvr>
                                        <p:cTn id="51" dur="500"/>
                                        <p:tgtEl>
                                          <p:spTgt spid="1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Effect transition="in" filter="fade">
                                      <p:cBhvr>
                                        <p:cTn id="61" dur="500"/>
                                        <p:tgtEl>
                                          <p:spTgt spid="14"/>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500" fill="hold"/>
                                        <p:tgtEl>
                                          <p:spTgt spid="13"/>
                                        </p:tgtEl>
                                        <p:attrNameLst>
                                          <p:attrName>ppt_w</p:attrName>
                                        </p:attrNameLst>
                                      </p:cBhvr>
                                      <p:tavLst>
                                        <p:tav tm="0">
                                          <p:val>
                                            <p:fltVal val="0"/>
                                          </p:val>
                                        </p:tav>
                                        <p:tav tm="100000">
                                          <p:val>
                                            <p:strVal val="#ppt_w"/>
                                          </p:val>
                                        </p:tav>
                                      </p:tavLst>
                                    </p:anim>
                                    <p:anim calcmode="lin" valueType="num">
                                      <p:cBhvr>
                                        <p:cTn id="65" dur="500" fill="hold"/>
                                        <p:tgtEl>
                                          <p:spTgt spid="13"/>
                                        </p:tgtEl>
                                        <p:attrNameLst>
                                          <p:attrName>ppt_h</p:attrName>
                                        </p:attrNameLst>
                                      </p:cBhvr>
                                      <p:tavLst>
                                        <p:tav tm="0">
                                          <p:val>
                                            <p:fltVal val="0"/>
                                          </p:val>
                                        </p:tav>
                                        <p:tav tm="100000">
                                          <p:val>
                                            <p:strVal val="#ppt_h"/>
                                          </p:val>
                                        </p:tav>
                                      </p:tavLst>
                                    </p:anim>
                                    <p:animEffect transition="in" filter="fade">
                                      <p:cBhvr>
                                        <p:cTn id="66" dur="500"/>
                                        <p:tgtEl>
                                          <p:spTgt spid="13"/>
                                        </p:tgtEl>
                                      </p:cBhvr>
                                    </p:animEffect>
                                  </p:childTnLst>
                                </p:cTn>
                              </p:par>
                            </p:childTnLst>
                          </p:cTn>
                        </p:par>
                        <p:par>
                          <p:cTn id="67" fill="hold">
                            <p:stCondLst>
                              <p:cond delay="4139"/>
                            </p:stCondLst>
                            <p:childTnLst>
                              <p:par>
                                <p:cTn id="68" presetID="31"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p:cTn id="70" dur="500" fill="hold"/>
                                        <p:tgtEl>
                                          <p:spTgt spid="19"/>
                                        </p:tgtEl>
                                        <p:attrNameLst>
                                          <p:attrName>ppt_w</p:attrName>
                                        </p:attrNameLst>
                                      </p:cBhvr>
                                      <p:tavLst>
                                        <p:tav tm="0">
                                          <p:val>
                                            <p:fltVal val="0"/>
                                          </p:val>
                                        </p:tav>
                                        <p:tav tm="100000">
                                          <p:val>
                                            <p:strVal val="#ppt_w"/>
                                          </p:val>
                                        </p:tav>
                                      </p:tavLst>
                                    </p:anim>
                                    <p:anim calcmode="lin" valueType="num">
                                      <p:cBhvr>
                                        <p:cTn id="71" dur="500" fill="hold"/>
                                        <p:tgtEl>
                                          <p:spTgt spid="19"/>
                                        </p:tgtEl>
                                        <p:attrNameLst>
                                          <p:attrName>ppt_h</p:attrName>
                                        </p:attrNameLst>
                                      </p:cBhvr>
                                      <p:tavLst>
                                        <p:tav tm="0">
                                          <p:val>
                                            <p:fltVal val="0"/>
                                          </p:val>
                                        </p:tav>
                                        <p:tav tm="100000">
                                          <p:val>
                                            <p:strVal val="#ppt_h"/>
                                          </p:val>
                                        </p:tav>
                                      </p:tavLst>
                                    </p:anim>
                                    <p:anim calcmode="lin" valueType="num">
                                      <p:cBhvr>
                                        <p:cTn id="72" dur="500" fill="hold"/>
                                        <p:tgtEl>
                                          <p:spTgt spid="19"/>
                                        </p:tgtEl>
                                        <p:attrNameLst>
                                          <p:attrName>style.rotation</p:attrName>
                                        </p:attrNameLst>
                                      </p:cBhvr>
                                      <p:tavLst>
                                        <p:tav tm="0">
                                          <p:val>
                                            <p:fltVal val="90"/>
                                          </p:val>
                                        </p:tav>
                                        <p:tav tm="100000">
                                          <p:val>
                                            <p:fltVal val="0"/>
                                          </p:val>
                                        </p:tav>
                                      </p:tavLst>
                                    </p:anim>
                                    <p:animEffect transition="in" filter="fade">
                                      <p:cBhvr>
                                        <p:cTn id="73" dur="500"/>
                                        <p:tgtEl>
                                          <p:spTgt spid="19"/>
                                        </p:tgtEl>
                                      </p:cBhvr>
                                    </p:animEffect>
                                  </p:childTnLst>
                                </p:cTn>
                              </p:par>
                            </p:childTnLst>
                          </p:cTn>
                        </p:par>
                        <p:par>
                          <p:cTn id="74" fill="hold">
                            <p:stCondLst>
                              <p:cond delay="4639"/>
                            </p:stCondLst>
                            <p:childTnLst>
                              <p:par>
                                <p:cTn id="75" presetID="22" presetClass="entr" presetSubtype="8"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wipe(left)">
                                      <p:cBhvr>
                                        <p:cTn id="77" dur="500"/>
                                        <p:tgtEl>
                                          <p:spTgt spid="20"/>
                                        </p:tgtEl>
                                      </p:cBhvr>
                                    </p:animEffect>
                                  </p:childTnLst>
                                </p:cTn>
                              </p:par>
                            </p:childTnLst>
                          </p:cTn>
                        </p:par>
                        <p:par>
                          <p:cTn id="78" fill="hold">
                            <p:stCondLst>
                              <p:cond delay="5139"/>
                            </p:stCondLst>
                            <p:childTnLst>
                              <p:par>
                                <p:cTn id="79" presetID="31" presetClass="entr" presetSubtype="0" fill="hold" grpId="0" nodeType="after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500" fill="hold"/>
                                        <p:tgtEl>
                                          <p:spTgt spid="18"/>
                                        </p:tgtEl>
                                        <p:attrNameLst>
                                          <p:attrName>ppt_w</p:attrName>
                                        </p:attrNameLst>
                                      </p:cBhvr>
                                      <p:tavLst>
                                        <p:tav tm="0">
                                          <p:val>
                                            <p:fltVal val="0"/>
                                          </p:val>
                                        </p:tav>
                                        <p:tav tm="100000">
                                          <p:val>
                                            <p:strVal val="#ppt_w"/>
                                          </p:val>
                                        </p:tav>
                                      </p:tavLst>
                                    </p:anim>
                                    <p:anim calcmode="lin" valueType="num">
                                      <p:cBhvr>
                                        <p:cTn id="82" dur="500" fill="hold"/>
                                        <p:tgtEl>
                                          <p:spTgt spid="18"/>
                                        </p:tgtEl>
                                        <p:attrNameLst>
                                          <p:attrName>ppt_h</p:attrName>
                                        </p:attrNameLst>
                                      </p:cBhvr>
                                      <p:tavLst>
                                        <p:tav tm="0">
                                          <p:val>
                                            <p:fltVal val="0"/>
                                          </p:val>
                                        </p:tav>
                                        <p:tav tm="100000">
                                          <p:val>
                                            <p:strVal val="#ppt_h"/>
                                          </p:val>
                                        </p:tav>
                                      </p:tavLst>
                                    </p:anim>
                                    <p:anim calcmode="lin" valueType="num">
                                      <p:cBhvr>
                                        <p:cTn id="83" dur="500" fill="hold"/>
                                        <p:tgtEl>
                                          <p:spTgt spid="18"/>
                                        </p:tgtEl>
                                        <p:attrNameLst>
                                          <p:attrName>style.rotation</p:attrName>
                                        </p:attrNameLst>
                                      </p:cBhvr>
                                      <p:tavLst>
                                        <p:tav tm="0">
                                          <p:val>
                                            <p:fltVal val="90"/>
                                          </p:val>
                                        </p:tav>
                                        <p:tav tm="100000">
                                          <p:val>
                                            <p:fltVal val="0"/>
                                          </p:val>
                                        </p:tav>
                                      </p:tavLst>
                                    </p:anim>
                                    <p:animEffect transition="in" filter="fade">
                                      <p:cBhvr>
                                        <p:cTn id="84" dur="500"/>
                                        <p:tgtEl>
                                          <p:spTgt spid="18"/>
                                        </p:tgtEl>
                                      </p:cBhvr>
                                    </p:animEffect>
                                  </p:childTnLst>
                                </p:cTn>
                              </p:par>
                            </p:childTnLst>
                          </p:cTn>
                        </p:par>
                        <p:par>
                          <p:cTn id="85" fill="hold">
                            <p:stCondLst>
                              <p:cond delay="5639"/>
                            </p:stCondLst>
                            <p:childTnLst>
                              <p:par>
                                <p:cTn id="86" presetID="22" presetClass="entr" presetSubtype="8" fill="hold" grpId="0" nodeType="afterEffect">
                                  <p:stCondLst>
                                    <p:cond delay="0"/>
                                  </p:stCondLst>
                                  <p:childTnLst>
                                    <p:set>
                                      <p:cBhvr>
                                        <p:cTn id="87" dur="1" fill="hold">
                                          <p:stCondLst>
                                            <p:cond delay="0"/>
                                          </p:stCondLst>
                                        </p:cTn>
                                        <p:tgtEl>
                                          <p:spTgt spid="21"/>
                                        </p:tgtEl>
                                        <p:attrNameLst>
                                          <p:attrName>style.visibility</p:attrName>
                                        </p:attrNameLst>
                                      </p:cBhvr>
                                      <p:to>
                                        <p:strVal val="visible"/>
                                      </p:to>
                                    </p:set>
                                    <p:animEffect transition="in" filter="wipe(left)">
                                      <p:cBhvr>
                                        <p:cTn id="88" dur="500"/>
                                        <p:tgtEl>
                                          <p:spTgt spid="21"/>
                                        </p:tgtEl>
                                      </p:cBhvr>
                                    </p:animEffect>
                                  </p:childTnLst>
                                </p:cTn>
                              </p:par>
                            </p:childTnLst>
                          </p:cTn>
                        </p:par>
                        <p:par>
                          <p:cTn id="89" fill="hold">
                            <p:stCondLst>
                              <p:cond delay="6139"/>
                            </p:stCondLst>
                            <p:childTnLst>
                              <p:par>
                                <p:cTn id="90" presetID="31" presetClass="entr" presetSubtype="0" fill="hold" grpId="0"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500" fill="hold"/>
                                        <p:tgtEl>
                                          <p:spTgt spid="17"/>
                                        </p:tgtEl>
                                        <p:attrNameLst>
                                          <p:attrName>ppt_w</p:attrName>
                                        </p:attrNameLst>
                                      </p:cBhvr>
                                      <p:tavLst>
                                        <p:tav tm="0">
                                          <p:val>
                                            <p:fltVal val="0"/>
                                          </p:val>
                                        </p:tav>
                                        <p:tav tm="100000">
                                          <p:val>
                                            <p:strVal val="#ppt_w"/>
                                          </p:val>
                                        </p:tav>
                                      </p:tavLst>
                                    </p:anim>
                                    <p:anim calcmode="lin" valueType="num">
                                      <p:cBhvr>
                                        <p:cTn id="93" dur="500" fill="hold"/>
                                        <p:tgtEl>
                                          <p:spTgt spid="17"/>
                                        </p:tgtEl>
                                        <p:attrNameLst>
                                          <p:attrName>ppt_h</p:attrName>
                                        </p:attrNameLst>
                                      </p:cBhvr>
                                      <p:tavLst>
                                        <p:tav tm="0">
                                          <p:val>
                                            <p:fltVal val="0"/>
                                          </p:val>
                                        </p:tav>
                                        <p:tav tm="100000">
                                          <p:val>
                                            <p:strVal val="#ppt_h"/>
                                          </p:val>
                                        </p:tav>
                                      </p:tavLst>
                                    </p:anim>
                                    <p:anim calcmode="lin" valueType="num">
                                      <p:cBhvr>
                                        <p:cTn id="94" dur="500" fill="hold"/>
                                        <p:tgtEl>
                                          <p:spTgt spid="17"/>
                                        </p:tgtEl>
                                        <p:attrNameLst>
                                          <p:attrName>style.rotation</p:attrName>
                                        </p:attrNameLst>
                                      </p:cBhvr>
                                      <p:tavLst>
                                        <p:tav tm="0">
                                          <p:val>
                                            <p:fltVal val="90"/>
                                          </p:val>
                                        </p:tav>
                                        <p:tav tm="100000">
                                          <p:val>
                                            <p:fltVal val="0"/>
                                          </p:val>
                                        </p:tav>
                                      </p:tavLst>
                                    </p:anim>
                                    <p:animEffect transition="in" filter="fade">
                                      <p:cBhvr>
                                        <p:cTn id="95" dur="500"/>
                                        <p:tgtEl>
                                          <p:spTgt spid="17"/>
                                        </p:tgtEl>
                                      </p:cBhvr>
                                    </p:animEffect>
                                  </p:childTnLst>
                                </p:cTn>
                              </p:par>
                            </p:childTnLst>
                          </p:cTn>
                        </p:par>
                        <p:par>
                          <p:cTn id="96" fill="hold">
                            <p:stCondLst>
                              <p:cond delay="6639"/>
                            </p:stCondLst>
                            <p:childTnLst>
                              <p:par>
                                <p:cTn id="97" presetID="22" presetClass="entr" presetSubtype="8"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left)">
                                      <p:cBhvr>
                                        <p:cTn id="9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48130"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grpSp>
        <p:nvGrpSpPr>
          <p:cNvPr id="4" name="组合 3"/>
          <p:cNvGrpSpPr/>
          <p:nvPr/>
        </p:nvGrpSpPr>
        <p:grpSpPr>
          <a:xfrm>
            <a:off x="1413484" y="1518380"/>
            <a:ext cx="2670174" cy="4395788"/>
            <a:chOff x="7034213" y="1343025"/>
            <a:chExt cx="2670174" cy="4395788"/>
          </a:xfrm>
          <a:effectLst>
            <a:outerShdw blurRad="76200" dir="13500000" sy="23000" kx="1200000" algn="br" rotWithShape="0">
              <a:prstClr val="black">
                <a:alpha val="20000"/>
              </a:prstClr>
            </a:outerShdw>
          </a:effectLst>
        </p:grpSpPr>
        <p:sp>
          <p:nvSpPr>
            <p:cNvPr id="6" name="Freeform 5"/>
            <p:cNvSpPr/>
            <p:nvPr/>
          </p:nvSpPr>
          <p:spPr bwMode="auto">
            <a:xfrm>
              <a:off x="7034213" y="1343025"/>
              <a:ext cx="2519362" cy="4395788"/>
            </a:xfrm>
            <a:custGeom>
              <a:avLst/>
              <a:gdLst>
                <a:gd name="T0" fmla="*/ 1856 w 3316"/>
                <a:gd name="T1" fmla="*/ 21 h 5790"/>
                <a:gd name="T2" fmla="*/ 3316 w 3316"/>
                <a:gd name="T3" fmla="*/ 2895 h 5790"/>
                <a:gd name="T4" fmla="*/ 1856 w 3316"/>
                <a:gd name="T5" fmla="*/ 5769 h 5790"/>
                <a:gd name="T6" fmla="*/ 1856 w 3316"/>
                <a:gd name="T7" fmla="*/ 5790 h 5790"/>
                <a:gd name="T8" fmla="*/ 1658 w 3316"/>
                <a:gd name="T9" fmla="*/ 5790 h 5790"/>
                <a:gd name="T10" fmla="*/ 0 w 3316"/>
                <a:gd name="T11" fmla="*/ 2895 h 5790"/>
                <a:gd name="T12" fmla="*/ 1658 w 3316"/>
                <a:gd name="T13" fmla="*/ 0 h 5790"/>
                <a:gd name="T14" fmla="*/ 1856 w 3316"/>
                <a:gd name="T15" fmla="*/ 0 h 5790"/>
                <a:gd name="T16" fmla="*/ 1856 w 3316"/>
                <a:gd name="T17" fmla="*/ 21 h 5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16" h="5790">
                  <a:moveTo>
                    <a:pt x="1856" y="21"/>
                  </a:moveTo>
                  <a:cubicBezTo>
                    <a:pt x="2678" y="192"/>
                    <a:pt x="3316" y="1414"/>
                    <a:pt x="3316" y="2895"/>
                  </a:cubicBezTo>
                  <a:cubicBezTo>
                    <a:pt x="3316" y="4376"/>
                    <a:pt x="2678" y="5598"/>
                    <a:pt x="1856" y="5769"/>
                  </a:cubicBezTo>
                  <a:lnTo>
                    <a:pt x="1856" y="5790"/>
                  </a:lnTo>
                  <a:lnTo>
                    <a:pt x="1658" y="5790"/>
                  </a:lnTo>
                  <a:cubicBezTo>
                    <a:pt x="742" y="5790"/>
                    <a:pt x="0" y="4493"/>
                    <a:pt x="0" y="2895"/>
                  </a:cubicBezTo>
                  <a:cubicBezTo>
                    <a:pt x="0" y="1296"/>
                    <a:pt x="742" y="0"/>
                    <a:pt x="1658" y="0"/>
                  </a:cubicBezTo>
                  <a:lnTo>
                    <a:pt x="1856" y="0"/>
                  </a:lnTo>
                  <a:lnTo>
                    <a:pt x="1856" y="2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Oval 6"/>
            <p:cNvSpPr>
              <a:spLocks noChangeArrowheads="1"/>
            </p:cNvSpPr>
            <p:nvPr/>
          </p:nvSpPr>
          <p:spPr bwMode="auto">
            <a:xfrm>
              <a:off x="7185025" y="1343025"/>
              <a:ext cx="2519362" cy="439578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Oval 7"/>
            <p:cNvSpPr>
              <a:spLocks noChangeArrowheads="1"/>
            </p:cNvSpPr>
            <p:nvPr/>
          </p:nvSpPr>
          <p:spPr bwMode="auto">
            <a:xfrm>
              <a:off x="7402513" y="1722438"/>
              <a:ext cx="2084387" cy="363696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Oval 8"/>
            <p:cNvSpPr>
              <a:spLocks noChangeArrowheads="1"/>
            </p:cNvSpPr>
            <p:nvPr/>
          </p:nvSpPr>
          <p:spPr bwMode="auto">
            <a:xfrm>
              <a:off x="7620000" y="2101850"/>
              <a:ext cx="1649412" cy="287813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Oval 9"/>
            <p:cNvSpPr>
              <a:spLocks noChangeArrowheads="1"/>
            </p:cNvSpPr>
            <p:nvPr/>
          </p:nvSpPr>
          <p:spPr bwMode="auto">
            <a:xfrm>
              <a:off x="7837488" y="2481263"/>
              <a:ext cx="1214437" cy="211931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Oval 10"/>
            <p:cNvSpPr>
              <a:spLocks noChangeArrowheads="1"/>
            </p:cNvSpPr>
            <p:nvPr/>
          </p:nvSpPr>
          <p:spPr bwMode="auto">
            <a:xfrm>
              <a:off x="8054975" y="2862263"/>
              <a:ext cx="779462" cy="1358900"/>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Oval 11"/>
            <p:cNvSpPr>
              <a:spLocks noChangeArrowheads="1"/>
            </p:cNvSpPr>
            <p:nvPr/>
          </p:nvSpPr>
          <p:spPr bwMode="auto">
            <a:xfrm>
              <a:off x="8278813" y="3252788"/>
              <a:ext cx="331787" cy="576263"/>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3" name="组合 28"/>
          <p:cNvGrpSpPr/>
          <p:nvPr/>
        </p:nvGrpSpPr>
        <p:grpSpPr>
          <a:xfrm rot="2365021">
            <a:off x="3227388" y="3835400"/>
            <a:ext cx="1951037" cy="1895475"/>
            <a:chOff x="4565277" y="1646989"/>
            <a:chExt cx="1864779" cy="1812648"/>
          </a:xfrm>
        </p:grpSpPr>
        <p:sp>
          <p:nvSpPr>
            <p:cNvPr id="48133" name="任意多边形 13"/>
            <p:cNvSpPr/>
            <p:nvPr/>
          </p:nvSpPr>
          <p:spPr>
            <a:xfrm>
              <a:off x="5847610" y="1846983"/>
              <a:ext cx="582446" cy="395228"/>
            </a:xfrm>
            <a:custGeom>
              <a:avLst/>
              <a:gdLst/>
              <a:ahLst/>
              <a:cxnLst>
                <a:cxn ang="0">
                  <a:pos x="368704" y="38118"/>
                </a:cxn>
                <a:cxn ang="0">
                  <a:pos x="460880" y="6019"/>
                </a:cxn>
                <a:cxn ang="0">
                  <a:pos x="549048" y="2007"/>
                </a:cxn>
                <a:cxn ang="0">
                  <a:pos x="581110" y="18057"/>
                </a:cxn>
                <a:cxn ang="0">
                  <a:pos x="557064" y="66206"/>
                </a:cxn>
                <a:cxn ang="0">
                  <a:pos x="484926" y="142443"/>
                </a:cxn>
                <a:cxn ang="0">
                  <a:pos x="368704" y="226705"/>
                </a:cxn>
                <a:cxn ang="0">
                  <a:pos x="0" y="395228"/>
                </a:cxn>
                <a:cxn ang="0">
                  <a:pos x="368704" y="38118"/>
                </a:cxn>
              </a:cxnLst>
              <a:rect l="0" t="0" r="0" b="0"/>
              <a:pathLst>
                <a:path w="582864" h="395037">
                  <a:moveTo>
                    <a:pt x="368969" y="38100"/>
                  </a:moveTo>
                  <a:cubicBezTo>
                    <a:pt x="400050" y="25066"/>
                    <a:pt x="431132" y="12032"/>
                    <a:pt x="461211" y="6016"/>
                  </a:cubicBezTo>
                  <a:cubicBezTo>
                    <a:pt x="491290" y="0"/>
                    <a:pt x="529389" y="1"/>
                    <a:pt x="549442" y="2006"/>
                  </a:cubicBezTo>
                  <a:cubicBezTo>
                    <a:pt x="569495" y="4011"/>
                    <a:pt x="580190" y="7353"/>
                    <a:pt x="581527" y="18048"/>
                  </a:cubicBezTo>
                  <a:cubicBezTo>
                    <a:pt x="582864" y="28743"/>
                    <a:pt x="573506" y="45453"/>
                    <a:pt x="557464" y="66174"/>
                  </a:cubicBezTo>
                  <a:cubicBezTo>
                    <a:pt x="541422" y="86895"/>
                    <a:pt x="516690" y="115637"/>
                    <a:pt x="485274" y="142374"/>
                  </a:cubicBezTo>
                  <a:cubicBezTo>
                    <a:pt x="453858" y="169111"/>
                    <a:pt x="449848" y="184485"/>
                    <a:pt x="368969" y="226595"/>
                  </a:cubicBezTo>
                  <a:cubicBezTo>
                    <a:pt x="288090" y="268705"/>
                    <a:pt x="144045" y="331871"/>
                    <a:pt x="0" y="395037"/>
                  </a:cubicBezTo>
                  <a:lnTo>
                    <a:pt x="368969" y="38100"/>
                  </a:lnTo>
                  <a:close/>
                </a:path>
              </a:pathLst>
            </a:custGeom>
            <a:solidFill>
              <a:schemeClr val="tx2"/>
            </a:solidFill>
            <a:ln w="9525">
              <a:noFill/>
            </a:ln>
          </p:spPr>
          <p:txBody>
            <a:bodyPr/>
            <a:lstStyle/>
            <a:p>
              <a:endParaRPr lang="zh-CN" altLang="en-US"/>
            </a:p>
          </p:txBody>
        </p:sp>
        <p:sp>
          <p:nvSpPr>
            <p:cNvPr id="48134" name="任意多边形 14"/>
            <p:cNvSpPr/>
            <p:nvPr/>
          </p:nvSpPr>
          <p:spPr>
            <a:xfrm>
              <a:off x="5811108" y="1646989"/>
              <a:ext cx="415806" cy="558715"/>
            </a:xfrm>
            <a:custGeom>
              <a:avLst/>
              <a:gdLst/>
              <a:ahLst/>
              <a:cxnLst>
                <a:cxn ang="0">
                  <a:pos x="0" y="558715"/>
                </a:cxn>
                <a:cxn ang="0">
                  <a:pos x="120329" y="270002"/>
                </a:cxn>
                <a:cxn ang="0">
                  <a:pos x="196538" y="161733"/>
                </a:cxn>
                <a:cxn ang="0">
                  <a:pos x="272746" y="73516"/>
                </a:cxn>
                <a:cxn ang="0">
                  <a:pos x="356977" y="9357"/>
                </a:cxn>
                <a:cxn ang="0">
                  <a:pos x="405110" y="17376"/>
                </a:cxn>
                <a:cxn ang="0">
                  <a:pos x="413132" y="109605"/>
                </a:cxn>
                <a:cxn ang="0">
                  <a:pos x="389066" y="225893"/>
                </a:cxn>
                <a:cxn ang="0">
                  <a:pos x="0" y="558715"/>
                </a:cxn>
              </a:cxnLst>
              <a:rect l="0" t="0" r="0" b="0"/>
              <a:pathLst>
                <a:path w="415758" h="558800">
                  <a:moveTo>
                    <a:pt x="0" y="558800"/>
                  </a:moveTo>
                  <a:cubicBezTo>
                    <a:pt x="43781" y="447508"/>
                    <a:pt x="87563" y="336217"/>
                    <a:pt x="120315" y="270043"/>
                  </a:cubicBezTo>
                  <a:cubicBezTo>
                    <a:pt x="153067" y="203869"/>
                    <a:pt x="171115" y="194511"/>
                    <a:pt x="196515" y="161758"/>
                  </a:cubicBezTo>
                  <a:cubicBezTo>
                    <a:pt x="221915" y="129005"/>
                    <a:pt x="245978" y="98927"/>
                    <a:pt x="272715" y="73527"/>
                  </a:cubicBezTo>
                  <a:cubicBezTo>
                    <a:pt x="299452" y="48127"/>
                    <a:pt x="334878" y="18716"/>
                    <a:pt x="356936" y="9358"/>
                  </a:cubicBezTo>
                  <a:cubicBezTo>
                    <a:pt x="378994" y="0"/>
                    <a:pt x="395705" y="668"/>
                    <a:pt x="405063" y="17379"/>
                  </a:cubicBezTo>
                  <a:cubicBezTo>
                    <a:pt x="414421" y="34090"/>
                    <a:pt x="415758" y="74864"/>
                    <a:pt x="413084" y="109622"/>
                  </a:cubicBezTo>
                  <a:cubicBezTo>
                    <a:pt x="410410" y="144380"/>
                    <a:pt x="399715" y="185153"/>
                    <a:pt x="389021" y="225927"/>
                  </a:cubicBezTo>
                  <a:lnTo>
                    <a:pt x="0" y="558800"/>
                  </a:lnTo>
                  <a:close/>
                </a:path>
              </a:pathLst>
            </a:custGeom>
            <a:solidFill>
              <a:schemeClr val="tx2"/>
            </a:solidFill>
            <a:ln w="9525">
              <a:noFill/>
            </a:ln>
          </p:spPr>
          <p:txBody>
            <a:bodyPr/>
            <a:lstStyle/>
            <a:p>
              <a:endParaRPr lang="zh-CN" altLang="en-US"/>
            </a:p>
          </p:txBody>
        </p:sp>
        <p:sp>
          <p:nvSpPr>
            <p:cNvPr id="16" name="任意多边形 15"/>
            <p:cNvSpPr/>
            <p:nvPr/>
          </p:nvSpPr>
          <p:spPr bwMode="auto">
            <a:xfrm>
              <a:off x="5690492" y="1807303"/>
              <a:ext cx="480876" cy="514271"/>
            </a:xfrm>
            <a:custGeom>
              <a:avLst/>
              <a:gdLst>
                <a:gd name="connsiteX0" fmla="*/ 481264 w 481264"/>
                <a:gd name="connsiteY0" fmla="*/ 73527 h 514685"/>
                <a:gd name="connsiteX1" fmla="*/ 465222 w 481264"/>
                <a:gd name="connsiteY1" fmla="*/ 25401 h 514685"/>
                <a:gd name="connsiteX2" fmla="*/ 421106 w 481264"/>
                <a:gd name="connsiteY2" fmla="*/ 1337 h 514685"/>
                <a:gd name="connsiteX3" fmla="*/ 324853 w 481264"/>
                <a:gd name="connsiteY3" fmla="*/ 21390 h 514685"/>
                <a:gd name="connsiteX4" fmla="*/ 204538 w 481264"/>
                <a:gd name="connsiteY4" fmla="*/ 129674 h 514685"/>
                <a:gd name="connsiteX5" fmla="*/ 108285 w 481264"/>
                <a:gd name="connsiteY5" fmla="*/ 249990 h 514685"/>
                <a:gd name="connsiteX6" fmla="*/ 36096 w 481264"/>
                <a:gd name="connsiteY6" fmla="*/ 378327 h 514685"/>
                <a:gd name="connsiteX7" fmla="*/ 4011 w 481264"/>
                <a:gd name="connsiteY7" fmla="*/ 478590 h 514685"/>
                <a:gd name="connsiteX8" fmla="*/ 12032 w 481264"/>
                <a:gd name="connsiteY8" fmla="*/ 514685 h 514685"/>
                <a:gd name="connsiteX9" fmla="*/ 481264 w 481264"/>
                <a:gd name="connsiteY9" fmla="*/ 73527 h 5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264" h="514685">
                  <a:moveTo>
                    <a:pt x="481264" y="73527"/>
                  </a:moveTo>
                  <a:cubicBezTo>
                    <a:pt x="478256" y="55480"/>
                    <a:pt x="475248" y="37433"/>
                    <a:pt x="465222" y="25401"/>
                  </a:cubicBezTo>
                  <a:cubicBezTo>
                    <a:pt x="455196" y="13369"/>
                    <a:pt x="444501" y="2005"/>
                    <a:pt x="421106" y="1337"/>
                  </a:cubicBezTo>
                  <a:cubicBezTo>
                    <a:pt x="397711" y="669"/>
                    <a:pt x="360948" y="0"/>
                    <a:pt x="324853" y="21390"/>
                  </a:cubicBezTo>
                  <a:cubicBezTo>
                    <a:pt x="288758" y="42780"/>
                    <a:pt x="240633" y="91574"/>
                    <a:pt x="204538" y="129674"/>
                  </a:cubicBezTo>
                  <a:cubicBezTo>
                    <a:pt x="168443" y="167774"/>
                    <a:pt x="136359" y="208548"/>
                    <a:pt x="108285" y="249990"/>
                  </a:cubicBezTo>
                  <a:cubicBezTo>
                    <a:pt x="80211" y="291432"/>
                    <a:pt x="53475" y="340227"/>
                    <a:pt x="36096" y="378327"/>
                  </a:cubicBezTo>
                  <a:cubicBezTo>
                    <a:pt x="18717" y="416427"/>
                    <a:pt x="8022" y="455864"/>
                    <a:pt x="4011" y="478590"/>
                  </a:cubicBezTo>
                  <a:cubicBezTo>
                    <a:pt x="0" y="501316"/>
                    <a:pt x="6016" y="508000"/>
                    <a:pt x="12032" y="514685"/>
                  </a:cubicBezTo>
                  <a:lnTo>
                    <a:pt x="481264" y="73527"/>
                  </a:lnTo>
                  <a:close/>
                </a:path>
              </a:pathLst>
            </a:custGeom>
            <a:solidFill>
              <a:schemeClr val="tx2">
                <a:lumMod val="60000"/>
                <a:lumOff val="40000"/>
              </a:schemeClr>
            </a:solidFill>
            <a:ln w="25400" cap="flat" cmpd="sng" algn="ctr">
              <a:noFill/>
              <a:prstDash val="solid"/>
            </a:ln>
            <a:effectLst/>
          </p:spPr>
          <p:txBody>
            <a:bodyPr anchor="ctr"/>
            <a:lstStyle/>
            <a:p>
              <a:pPr marL="0" marR="0" lvl="0" indent="0" algn="ctr" defTabSz="914400" rtl="0" eaLnBrk="0" fontAlgn="auto" latinLnBrk="0" hangingPunct="0">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ysClr val="window" lastClr="FFFFFF"/>
                </a:solidFill>
                <a:effectLst/>
                <a:uLnTx/>
                <a:uFillTx/>
                <a:latin typeface="Segoe UI" panose="020B0502040204020203"/>
                <a:ea typeface="+mn-ea"/>
                <a:cs typeface="+mn-cs"/>
              </a:endParaRPr>
            </a:p>
          </p:txBody>
        </p:sp>
        <p:sp>
          <p:nvSpPr>
            <p:cNvPr id="48136" name="任意多边形 16"/>
            <p:cNvSpPr/>
            <p:nvPr/>
          </p:nvSpPr>
          <p:spPr>
            <a:xfrm>
              <a:off x="4565277" y="1835873"/>
              <a:ext cx="1680683" cy="1606304"/>
            </a:xfrm>
            <a:custGeom>
              <a:avLst/>
              <a:gdLst/>
              <a:ahLst/>
              <a:cxnLst>
                <a:cxn ang="0">
                  <a:pos x="0" y="1606304"/>
                </a:cxn>
                <a:cxn ang="0">
                  <a:pos x="57611" y="1594725"/>
                </a:cxn>
                <a:cxn ang="0">
                  <a:pos x="1680683" y="53767"/>
                </a:cxn>
                <a:cxn ang="0">
                  <a:pos x="1667238" y="13442"/>
                </a:cxn>
                <a:cxn ang="0">
                  <a:pos x="1620178" y="0"/>
                </a:cxn>
                <a:cxn ang="0">
                  <a:pos x="0" y="1606304"/>
                </a:cxn>
              </a:cxnLst>
              <a:rect l="0" t="0" r="0" b="0"/>
              <a:pathLst>
                <a:path w="1680883" h="1606923">
                  <a:moveTo>
                    <a:pt x="0" y="1606923"/>
                  </a:moveTo>
                  <a:lnTo>
                    <a:pt x="57618" y="1595340"/>
                  </a:lnTo>
                  <a:lnTo>
                    <a:pt x="1680883" y="53788"/>
                  </a:lnTo>
                  <a:lnTo>
                    <a:pt x="1667436" y="13447"/>
                  </a:lnTo>
                  <a:lnTo>
                    <a:pt x="1620371" y="0"/>
                  </a:lnTo>
                  <a:lnTo>
                    <a:pt x="0" y="1606923"/>
                  </a:lnTo>
                  <a:close/>
                </a:path>
              </a:pathLst>
            </a:custGeom>
            <a:solidFill>
              <a:schemeClr val="accent1"/>
            </a:solidFill>
            <a:ln w="9525">
              <a:noFill/>
            </a:ln>
          </p:spPr>
          <p:txBody>
            <a:bodyPr/>
            <a:lstStyle/>
            <a:p>
              <a:endParaRPr lang="zh-CN" altLang="en-US"/>
            </a:p>
          </p:txBody>
        </p:sp>
        <p:sp>
          <p:nvSpPr>
            <p:cNvPr id="48137" name="任意多边形 27"/>
            <p:cNvSpPr/>
            <p:nvPr/>
          </p:nvSpPr>
          <p:spPr>
            <a:xfrm>
              <a:off x="4590853" y="1857080"/>
              <a:ext cx="1654404" cy="1602557"/>
            </a:xfrm>
            <a:custGeom>
              <a:avLst/>
              <a:gdLst/>
              <a:ahLst/>
              <a:cxnLst>
                <a:cxn ang="0">
                  <a:pos x="0" y="1602557"/>
                </a:cxn>
                <a:cxn ang="0">
                  <a:pos x="1640264" y="0"/>
                </a:cxn>
                <a:cxn ang="0">
                  <a:pos x="1654404" y="28280"/>
                </a:cxn>
                <a:cxn ang="0">
                  <a:pos x="1644978" y="42421"/>
                </a:cxn>
                <a:cxn ang="0">
                  <a:pos x="0" y="1602557"/>
                </a:cxn>
              </a:cxnLst>
              <a:rect l="0" t="0" r="0" b="0"/>
              <a:pathLst>
                <a:path w="1654404" h="1602557">
                  <a:moveTo>
                    <a:pt x="0" y="1602557"/>
                  </a:moveTo>
                  <a:lnTo>
                    <a:pt x="1640264" y="0"/>
                  </a:lnTo>
                  <a:lnTo>
                    <a:pt x="1654404" y="28280"/>
                  </a:lnTo>
                  <a:lnTo>
                    <a:pt x="1644978" y="42421"/>
                  </a:lnTo>
                  <a:lnTo>
                    <a:pt x="0" y="1602557"/>
                  </a:lnTo>
                  <a:close/>
                </a:path>
              </a:pathLst>
            </a:custGeom>
            <a:solidFill>
              <a:schemeClr val="accent1">
                <a:alpha val="14902"/>
              </a:schemeClr>
            </a:solidFill>
            <a:ln w="9525">
              <a:noFill/>
            </a:ln>
          </p:spPr>
          <p:txBody>
            <a:bodyPr/>
            <a:lstStyle/>
            <a:p>
              <a:endParaRPr lang="zh-CN" altLang="en-US"/>
            </a:p>
          </p:txBody>
        </p:sp>
        <p:sp>
          <p:nvSpPr>
            <p:cNvPr id="19" name="任意多边形 18"/>
            <p:cNvSpPr/>
            <p:nvPr/>
          </p:nvSpPr>
          <p:spPr bwMode="auto">
            <a:xfrm rot="5628176" flipH="1">
              <a:off x="5765844" y="1897017"/>
              <a:ext cx="480940" cy="514203"/>
            </a:xfrm>
            <a:custGeom>
              <a:avLst/>
              <a:gdLst>
                <a:gd name="connsiteX0" fmla="*/ 481264 w 481264"/>
                <a:gd name="connsiteY0" fmla="*/ 73527 h 514685"/>
                <a:gd name="connsiteX1" fmla="*/ 465222 w 481264"/>
                <a:gd name="connsiteY1" fmla="*/ 25401 h 514685"/>
                <a:gd name="connsiteX2" fmla="*/ 421106 w 481264"/>
                <a:gd name="connsiteY2" fmla="*/ 1337 h 514685"/>
                <a:gd name="connsiteX3" fmla="*/ 324853 w 481264"/>
                <a:gd name="connsiteY3" fmla="*/ 21390 h 514685"/>
                <a:gd name="connsiteX4" fmla="*/ 204538 w 481264"/>
                <a:gd name="connsiteY4" fmla="*/ 129674 h 514685"/>
                <a:gd name="connsiteX5" fmla="*/ 108285 w 481264"/>
                <a:gd name="connsiteY5" fmla="*/ 249990 h 514685"/>
                <a:gd name="connsiteX6" fmla="*/ 36096 w 481264"/>
                <a:gd name="connsiteY6" fmla="*/ 378327 h 514685"/>
                <a:gd name="connsiteX7" fmla="*/ 4011 w 481264"/>
                <a:gd name="connsiteY7" fmla="*/ 478590 h 514685"/>
                <a:gd name="connsiteX8" fmla="*/ 12032 w 481264"/>
                <a:gd name="connsiteY8" fmla="*/ 514685 h 514685"/>
                <a:gd name="connsiteX9" fmla="*/ 481264 w 481264"/>
                <a:gd name="connsiteY9" fmla="*/ 73527 h 5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264" h="514685">
                  <a:moveTo>
                    <a:pt x="481264" y="73527"/>
                  </a:moveTo>
                  <a:cubicBezTo>
                    <a:pt x="478256" y="55480"/>
                    <a:pt x="475248" y="37433"/>
                    <a:pt x="465222" y="25401"/>
                  </a:cubicBezTo>
                  <a:cubicBezTo>
                    <a:pt x="455196" y="13369"/>
                    <a:pt x="444501" y="2005"/>
                    <a:pt x="421106" y="1337"/>
                  </a:cubicBezTo>
                  <a:cubicBezTo>
                    <a:pt x="397711" y="669"/>
                    <a:pt x="360948" y="0"/>
                    <a:pt x="324853" y="21390"/>
                  </a:cubicBezTo>
                  <a:cubicBezTo>
                    <a:pt x="288758" y="42780"/>
                    <a:pt x="240633" y="91574"/>
                    <a:pt x="204538" y="129674"/>
                  </a:cubicBezTo>
                  <a:cubicBezTo>
                    <a:pt x="168443" y="167774"/>
                    <a:pt x="136359" y="208548"/>
                    <a:pt x="108285" y="249990"/>
                  </a:cubicBezTo>
                  <a:cubicBezTo>
                    <a:pt x="80211" y="291432"/>
                    <a:pt x="53475" y="340227"/>
                    <a:pt x="36096" y="378327"/>
                  </a:cubicBezTo>
                  <a:cubicBezTo>
                    <a:pt x="18717" y="416427"/>
                    <a:pt x="8022" y="455864"/>
                    <a:pt x="4011" y="478590"/>
                  </a:cubicBezTo>
                  <a:cubicBezTo>
                    <a:pt x="0" y="501316"/>
                    <a:pt x="6016" y="508000"/>
                    <a:pt x="12032" y="514685"/>
                  </a:cubicBezTo>
                  <a:lnTo>
                    <a:pt x="481264" y="73527"/>
                  </a:lnTo>
                  <a:close/>
                </a:path>
              </a:pathLst>
            </a:custGeom>
            <a:solidFill>
              <a:schemeClr val="tx2">
                <a:lumMod val="60000"/>
                <a:lumOff val="40000"/>
              </a:schemeClr>
            </a:solidFill>
            <a:ln w="25400" cap="flat" cmpd="sng" algn="ctr">
              <a:noFill/>
              <a:prstDash val="solid"/>
            </a:ln>
            <a:effectLst/>
          </p:spPr>
          <p:txBody>
            <a:bodyPr anchor="ctr"/>
            <a:lstStyle/>
            <a:p>
              <a:pPr marL="0" marR="0" lvl="0" indent="0" algn="ctr" defTabSz="914400" rtl="0" eaLnBrk="0" fontAlgn="auto" latinLnBrk="0" hangingPunct="0">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ysClr val="window" lastClr="FFFFFF"/>
                </a:solidFill>
                <a:effectLst/>
                <a:uLnTx/>
                <a:uFillTx/>
                <a:latin typeface="Segoe UI" panose="020B0502040204020203"/>
                <a:ea typeface="+mn-ea"/>
                <a:cs typeface="+mn-cs"/>
              </a:endParaRPr>
            </a:p>
          </p:txBody>
        </p:sp>
      </p:grpSp>
      <p:grpSp>
        <p:nvGrpSpPr>
          <p:cNvPr id="20" name="组合 28"/>
          <p:cNvGrpSpPr/>
          <p:nvPr/>
        </p:nvGrpSpPr>
        <p:grpSpPr>
          <a:xfrm rot="2053949">
            <a:off x="3108325" y="2546350"/>
            <a:ext cx="1951038" cy="1895475"/>
            <a:chOff x="4565276" y="1646989"/>
            <a:chExt cx="1864780" cy="1812649"/>
          </a:xfrm>
        </p:grpSpPr>
        <p:sp>
          <p:nvSpPr>
            <p:cNvPr id="48140" name="任意多边形 20"/>
            <p:cNvSpPr/>
            <p:nvPr/>
          </p:nvSpPr>
          <p:spPr>
            <a:xfrm>
              <a:off x="5847610" y="1846983"/>
              <a:ext cx="582446" cy="395228"/>
            </a:xfrm>
            <a:custGeom>
              <a:avLst/>
              <a:gdLst/>
              <a:ahLst/>
              <a:cxnLst>
                <a:cxn ang="0">
                  <a:pos x="368704" y="38118"/>
                </a:cxn>
                <a:cxn ang="0">
                  <a:pos x="460880" y="6019"/>
                </a:cxn>
                <a:cxn ang="0">
                  <a:pos x="549048" y="2007"/>
                </a:cxn>
                <a:cxn ang="0">
                  <a:pos x="581110" y="18057"/>
                </a:cxn>
                <a:cxn ang="0">
                  <a:pos x="557064" y="66206"/>
                </a:cxn>
                <a:cxn ang="0">
                  <a:pos x="484926" y="142443"/>
                </a:cxn>
                <a:cxn ang="0">
                  <a:pos x="368704" y="226705"/>
                </a:cxn>
                <a:cxn ang="0">
                  <a:pos x="0" y="395228"/>
                </a:cxn>
                <a:cxn ang="0">
                  <a:pos x="368704" y="38118"/>
                </a:cxn>
              </a:cxnLst>
              <a:rect l="0" t="0" r="0" b="0"/>
              <a:pathLst>
                <a:path w="582864" h="395037">
                  <a:moveTo>
                    <a:pt x="368969" y="38100"/>
                  </a:moveTo>
                  <a:cubicBezTo>
                    <a:pt x="400050" y="25066"/>
                    <a:pt x="431132" y="12032"/>
                    <a:pt x="461211" y="6016"/>
                  </a:cubicBezTo>
                  <a:cubicBezTo>
                    <a:pt x="491290" y="0"/>
                    <a:pt x="529389" y="1"/>
                    <a:pt x="549442" y="2006"/>
                  </a:cubicBezTo>
                  <a:cubicBezTo>
                    <a:pt x="569495" y="4011"/>
                    <a:pt x="580190" y="7353"/>
                    <a:pt x="581527" y="18048"/>
                  </a:cubicBezTo>
                  <a:cubicBezTo>
                    <a:pt x="582864" y="28743"/>
                    <a:pt x="573506" y="45453"/>
                    <a:pt x="557464" y="66174"/>
                  </a:cubicBezTo>
                  <a:cubicBezTo>
                    <a:pt x="541422" y="86895"/>
                    <a:pt x="516690" y="115637"/>
                    <a:pt x="485274" y="142374"/>
                  </a:cubicBezTo>
                  <a:cubicBezTo>
                    <a:pt x="453858" y="169111"/>
                    <a:pt x="449848" y="184485"/>
                    <a:pt x="368969" y="226595"/>
                  </a:cubicBezTo>
                  <a:cubicBezTo>
                    <a:pt x="288090" y="268705"/>
                    <a:pt x="144045" y="331871"/>
                    <a:pt x="0" y="395037"/>
                  </a:cubicBezTo>
                  <a:lnTo>
                    <a:pt x="368969" y="38100"/>
                  </a:lnTo>
                  <a:close/>
                </a:path>
              </a:pathLst>
            </a:custGeom>
            <a:solidFill>
              <a:schemeClr val="accent1"/>
            </a:solidFill>
            <a:ln w="9525">
              <a:noFill/>
            </a:ln>
          </p:spPr>
          <p:txBody>
            <a:bodyPr/>
            <a:lstStyle/>
            <a:p>
              <a:endParaRPr lang="zh-CN" altLang="en-US"/>
            </a:p>
          </p:txBody>
        </p:sp>
        <p:sp>
          <p:nvSpPr>
            <p:cNvPr id="48141" name="任意多边形 21"/>
            <p:cNvSpPr/>
            <p:nvPr/>
          </p:nvSpPr>
          <p:spPr>
            <a:xfrm>
              <a:off x="5811108" y="1646989"/>
              <a:ext cx="415806" cy="558715"/>
            </a:xfrm>
            <a:custGeom>
              <a:avLst/>
              <a:gdLst/>
              <a:ahLst/>
              <a:cxnLst>
                <a:cxn ang="0">
                  <a:pos x="0" y="558715"/>
                </a:cxn>
                <a:cxn ang="0">
                  <a:pos x="120329" y="270002"/>
                </a:cxn>
                <a:cxn ang="0">
                  <a:pos x="196538" y="161733"/>
                </a:cxn>
                <a:cxn ang="0">
                  <a:pos x="272746" y="73516"/>
                </a:cxn>
                <a:cxn ang="0">
                  <a:pos x="356977" y="9357"/>
                </a:cxn>
                <a:cxn ang="0">
                  <a:pos x="405110" y="17376"/>
                </a:cxn>
                <a:cxn ang="0">
                  <a:pos x="413132" y="109605"/>
                </a:cxn>
                <a:cxn ang="0">
                  <a:pos x="389066" y="225893"/>
                </a:cxn>
                <a:cxn ang="0">
                  <a:pos x="0" y="558715"/>
                </a:cxn>
              </a:cxnLst>
              <a:rect l="0" t="0" r="0" b="0"/>
              <a:pathLst>
                <a:path w="415758" h="558800">
                  <a:moveTo>
                    <a:pt x="0" y="558800"/>
                  </a:moveTo>
                  <a:cubicBezTo>
                    <a:pt x="43781" y="447508"/>
                    <a:pt x="87563" y="336217"/>
                    <a:pt x="120315" y="270043"/>
                  </a:cubicBezTo>
                  <a:cubicBezTo>
                    <a:pt x="153067" y="203869"/>
                    <a:pt x="171115" y="194511"/>
                    <a:pt x="196515" y="161758"/>
                  </a:cubicBezTo>
                  <a:cubicBezTo>
                    <a:pt x="221915" y="129005"/>
                    <a:pt x="245978" y="98927"/>
                    <a:pt x="272715" y="73527"/>
                  </a:cubicBezTo>
                  <a:cubicBezTo>
                    <a:pt x="299452" y="48127"/>
                    <a:pt x="334878" y="18716"/>
                    <a:pt x="356936" y="9358"/>
                  </a:cubicBezTo>
                  <a:cubicBezTo>
                    <a:pt x="378994" y="0"/>
                    <a:pt x="395705" y="668"/>
                    <a:pt x="405063" y="17379"/>
                  </a:cubicBezTo>
                  <a:cubicBezTo>
                    <a:pt x="414421" y="34090"/>
                    <a:pt x="415758" y="74864"/>
                    <a:pt x="413084" y="109622"/>
                  </a:cubicBezTo>
                  <a:cubicBezTo>
                    <a:pt x="410410" y="144380"/>
                    <a:pt x="399715" y="185153"/>
                    <a:pt x="389021" y="225927"/>
                  </a:cubicBezTo>
                  <a:lnTo>
                    <a:pt x="0" y="558800"/>
                  </a:lnTo>
                  <a:close/>
                </a:path>
              </a:pathLst>
            </a:custGeom>
            <a:solidFill>
              <a:schemeClr val="accent1"/>
            </a:solidFill>
            <a:ln w="9525">
              <a:noFill/>
            </a:ln>
          </p:spPr>
          <p:txBody>
            <a:bodyPr/>
            <a:lstStyle/>
            <a:p>
              <a:endParaRPr lang="zh-CN" altLang="en-US"/>
            </a:p>
          </p:txBody>
        </p:sp>
        <p:sp>
          <p:nvSpPr>
            <p:cNvPr id="23" name="任意多边形 22"/>
            <p:cNvSpPr/>
            <p:nvPr/>
          </p:nvSpPr>
          <p:spPr bwMode="auto">
            <a:xfrm>
              <a:off x="5690492" y="1807303"/>
              <a:ext cx="480876" cy="514271"/>
            </a:xfrm>
            <a:custGeom>
              <a:avLst/>
              <a:gdLst>
                <a:gd name="connsiteX0" fmla="*/ 481264 w 481264"/>
                <a:gd name="connsiteY0" fmla="*/ 73527 h 514685"/>
                <a:gd name="connsiteX1" fmla="*/ 465222 w 481264"/>
                <a:gd name="connsiteY1" fmla="*/ 25401 h 514685"/>
                <a:gd name="connsiteX2" fmla="*/ 421106 w 481264"/>
                <a:gd name="connsiteY2" fmla="*/ 1337 h 514685"/>
                <a:gd name="connsiteX3" fmla="*/ 324853 w 481264"/>
                <a:gd name="connsiteY3" fmla="*/ 21390 h 514685"/>
                <a:gd name="connsiteX4" fmla="*/ 204538 w 481264"/>
                <a:gd name="connsiteY4" fmla="*/ 129674 h 514685"/>
                <a:gd name="connsiteX5" fmla="*/ 108285 w 481264"/>
                <a:gd name="connsiteY5" fmla="*/ 249990 h 514685"/>
                <a:gd name="connsiteX6" fmla="*/ 36096 w 481264"/>
                <a:gd name="connsiteY6" fmla="*/ 378327 h 514685"/>
                <a:gd name="connsiteX7" fmla="*/ 4011 w 481264"/>
                <a:gd name="connsiteY7" fmla="*/ 478590 h 514685"/>
                <a:gd name="connsiteX8" fmla="*/ 12032 w 481264"/>
                <a:gd name="connsiteY8" fmla="*/ 514685 h 514685"/>
                <a:gd name="connsiteX9" fmla="*/ 481264 w 481264"/>
                <a:gd name="connsiteY9" fmla="*/ 73527 h 5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264" h="514685">
                  <a:moveTo>
                    <a:pt x="481264" y="73527"/>
                  </a:moveTo>
                  <a:cubicBezTo>
                    <a:pt x="478256" y="55480"/>
                    <a:pt x="475248" y="37433"/>
                    <a:pt x="465222" y="25401"/>
                  </a:cubicBezTo>
                  <a:cubicBezTo>
                    <a:pt x="455196" y="13369"/>
                    <a:pt x="444501" y="2005"/>
                    <a:pt x="421106" y="1337"/>
                  </a:cubicBezTo>
                  <a:cubicBezTo>
                    <a:pt x="397711" y="669"/>
                    <a:pt x="360948" y="0"/>
                    <a:pt x="324853" y="21390"/>
                  </a:cubicBezTo>
                  <a:cubicBezTo>
                    <a:pt x="288758" y="42780"/>
                    <a:pt x="240633" y="91574"/>
                    <a:pt x="204538" y="129674"/>
                  </a:cubicBezTo>
                  <a:cubicBezTo>
                    <a:pt x="168443" y="167774"/>
                    <a:pt x="136359" y="208548"/>
                    <a:pt x="108285" y="249990"/>
                  </a:cubicBezTo>
                  <a:cubicBezTo>
                    <a:pt x="80211" y="291432"/>
                    <a:pt x="53475" y="340227"/>
                    <a:pt x="36096" y="378327"/>
                  </a:cubicBezTo>
                  <a:cubicBezTo>
                    <a:pt x="18717" y="416427"/>
                    <a:pt x="8022" y="455864"/>
                    <a:pt x="4011" y="478590"/>
                  </a:cubicBezTo>
                  <a:cubicBezTo>
                    <a:pt x="0" y="501316"/>
                    <a:pt x="6016" y="508000"/>
                    <a:pt x="12032" y="514685"/>
                  </a:cubicBezTo>
                  <a:lnTo>
                    <a:pt x="481264" y="73527"/>
                  </a:lnTo>
                  <a:close/>
                </a:path>
              </a:pathLst>
            </a:custGeom>
            <a:solidFill>
              <a:schemeClr val="bg1"/>
            </a:solidFill>
            <a:ln w="25400" cap="flat" cmpd="sng" algn="ctr">
              <a:noFill/>
              <a:prstDash val="solid"/>
            </a:ln>
            <a:effectLst/>
          </p:spPr>
          <p:txBody>
            <a:bodyPr anchor="ctr"/>
            <a:lstStyle/>
            <a:p>
              <a:pPr marL="0" marR="0" lvl="0" indent="0" algn="ctr" defTabSz="914400" rtl="0" eaLnBrk="0" fontAlgn="auto" latinLnBrk="0" hangingPunct="0">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ysClr val="window" lastClr="FFFFFF"/>
                </a:solidFill>
                <a:effectLst/>
                <a:uLnTx/>
                <a:uFillTx/>
                <a:latin typeface="Segoe UI" panose="020B0502040204020203"/>
                <a:ea typeface="+mn-ea"/>
                <a:cs typeface="+mn-cs"/>
              </a:endParaRPr>
            </a:p>
          </p:txBody>
        </p:sp>
        <p:sp>
          <p:nvSpPr>
            <p:cNvPr id="48143" name="任意多边形 23"/>
            <p:cNvSpPr/>
            <p:nvPr/>
          </p:nvSpPr>
          <p:spPr>
            <a:xfrm>
              <a:off x="4565276" y="1835873"/>
              <a:ext cx="1680683" cy="1606304"/>
            </a:xfrm>
            <a:custGeom>
              <a:avLst/>
              <a:gdLst/>
              <a:ahLst/>
              <a:cxnLst>
                <a:cxn ang="0">
                  <a:pos x="0" y="1606304"/>
                </a:cxn>
                <a:cxn ang="0">
                  <a:pos x="57611" y="1594725"/>
                </a:cxn>
                <a:cxn ang="0">
                  <a:pos x="1680683" y="53767"/>
                </a:cxn>
                <a:cxn ang="0">
                  <a:pos x="1667238" y="13442"/>
                </a:cxn>
                <a:cxn ang="0">
                  <a:pos x="1620178" y="0"/>
                </a:cxn>
                <a:cxn ang="0">
                  <a:pos x="0" y="1606304"/>
                </a:cxn>
              </a:cxnLst>
              <a:rect l="0" t="0" r="0" b="0"/>
              <a:pathLst>
                <a:path w="1680883" h="1606923">
                  <a:moveTo>
                    <a:pt x="0" y="1606923"/>
                  </a:moveTo>
                  <a:lnTo>
                    <a:pt x="57618" y="1595340"/>
                  </a:lnTo>
                  <a:lnTo>
                    <a:pt x="1680883" y="53788"/>
                  </a:lnTo>
                  <a:lnTo>
                    <a:pt x="1667436" y="13447"/>
                  </a:lnTo>
                  <a:lnTo>
                    <a:pt x="1620371" y="0"/>
                  </a:lnTo>
                  <a:lnTo>
                    <a:pt x="0" y="1606923"/>
                  </a:lnTo>
                  <a:close/>
                </a:path>
              </a:pathLst>
            </a:custGeom>
            <a:solidFill>
              <a:schemeClr val="accent1"/>
            </a:solidFill>
            <a:ln w="9525">
              <a:noFill/>
            </a:ln>
          </p:spPr>
          <p:txBody>
            <a:bodyPr/>
            <a:lstStyle/>
            <a:p>
              <a:endParaRPr lang="zh-CN" altLang="en-US"/>
            </a:p>
          </p:txBody>
        </p:sp>
        <p:sp>
          <p:nvSpPr>
            <p:cNvPr id="25" name="任意多边形 27"/>
            <p:cNvSpPr>
              <a:spLocks noChangeArrowheads="1"/>
            </p:cNvSpPr>
            <p:nvPr/>
          </p:nvSpPr>
          <p:spPr bwMode="auto">
            <a:xfrm>
              <a:off x="4590852" y="1857081"/>
              <a:ext cx="1654402" cy="1602557"/>
            </a:xfrm>
            <a:custGeom>
              <a:avLst/>
              <a:gdLst>
                <a:gd name="T0" fmla="*/ 0 w 1654404"/>
                <a:gd name="T1" fmla="*/ 1602557 h 1602557"/>
                <a:gd name="T2" fmla="*/ 1640264 w 1654404"/>
                <a:gd name="T3" fmla="*/ 0 h 1602557"/>
                <a:gd name="T4" fmla="*/ 1654404 w 1654404"/>
                <a:gd name="T5" fmla="*/ 28280 h 1602557"/>
                <a:gd name="T6" fmla="*/ 1644978 w 1654404"/>
                <a:gd name="T7" fmla="*/ 42421 h 1602557"/>
                <a:gd name="T8" fmla="*/ 0 w 1654404"/>
                <a:gd name="T9" fmla="*/ 1602557 h 1602557"/>
                <a:gd name="T10" fmla="*/ 0 60000 65536"/>
                <a:gd name="T11" fmla="*/ 0 60000 65536"/>
                <a:gd name="T12" fmla="*/ 0 60000 65536"/>
                <a:gd name="T13" fmla="*/ 0 60000 65536"/>
                <a:gd name="T14" fmla="*/ 0 60000 65536"/>
                <a:gd name="T15" fmla="*/ 0 w 1654404"/>
                <a:gd name="T16" fmla="*/ 0 h 1602557"/>
                <a:gd name="T17" fmla="*/ 1654404 w 1654404"/>
                <a:gd name="T18" fmla="*/ 1602557 h 1602557"/>
              </a:gdLst>
              <a:ahLst/>
              <a:cxnLst>
                <a:cxn ang="T10">
                  <a:pos x="T0" y="T1"/>
                </a:cxn>
                <a:cxn ang="T11">
                  <a:pos x="T2" y="T3"/>
                </a:cxn>
                <a:cxn ang="T12">
                  <a:pos x="T4" y="T5"/>
                </a:cxn>
                <a:cxn ang="T13">
                  <a:pos x="T6" y="T7"/>
                </a:cxn>
                <a:cxn ang="T14">
                  <a:pos x="T8" y="T9"/>
                </a:cxn>
              </a:cxnLst>
              <a:rect l="T15" t="T16" r="T17" b="T18"/>
              <a:pathLst>
                <a:path w="1654404" h="1602557">
                  <a:moveTo>
                    <a:pt x="0" y="1602557"/>
                  </a:moveTo>
                  <a:lnTo>
                    <a:pt x="1640264" y="0"/>
                  </a:lnTo>
                  <a:lnTo>
                    <a:pt x="1654404" y="28280"/>
                  </a:lnTo>
                  <a:lnTo>
                    <a:pt x="1644978" y="42421"/>
                  </a:lnTo>
                  <a:lnTo>
                    <a:pt x="0" y="1602557"/>
                  </a:lnTo>
                  <a:close/>
                </a:path>
              </a:pathLst>
            </a:custGeom>
            <a:solidFill>
              <a:schemeClr val="accent4">
                <a:alpha val="14902"/>
              </a:schemeClr>
            </a:solidFill>
            <a:ln w="9525" algn="ctr">
              <a:noFill/>
              <a:round/>
            </a:ln>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6" name="任意多边形 25"/>
            <p:cNvSpPr/>
            <p:nvPr/>
          </p:nvSpPr>
          <p:spPr bwMode="auto">
            <a:xfrm rot="5628176" flipH="1">
              <a:off x="5765844" y="1897017"/>
              <a:ext cx="480940" cy="514203"/>
            </a:xfrm>
            <a:custGeom>
              <a:avLst/>
              <a:gdLst>
                <a:gd name="connsiteX0" fmla="*/ 481264 w 481264"/>
                <a:gd name="connsiteY0" fmla="*/ 73527 h 514685"/>
                <a:gd name="connsiteX1" fmla="*/ 465222 w 481264"/>
                <a:gd name="connsiteY1" fmla="*/ 25401 h 514685"/>
                <a:gd name="connsiteX2" fmla="*/ 421106 w 481264"/>
                <a:gd name="connsiteY2" fmla="*/ 1337 h 514685"/>
                <a:gd name="connsiteX3" fmla="*/ 324853 w 481264"/>
                <a:gd name="connsiteY3" fmla="*/ 21390 h 514685"/>
                <a:gd name="connsiteX4" fmla="*/ 204538 w 481264"/>
                <a:gd name="connsiteY4" fmla="*/ 129674 h 514685"/>
                <a:gd name="connsiteX5" fmla="*/ 108285 w 481264"/>
                <a:gd name="connsiteY5" fmla="*/ 249990 h 514685"/>
                <a:gd name="connsiteX6" fmla="*/ 36096 w 481264"/>
                <a:gd name="connsiteY6" fmla="*/ 378327 h 514685"/>
                <a:gd name="connsiteX7" fmla="*/ 4011 w 481264"/>
                <a:gd name="connsiteY7" fmla="*/ 478590 h 514685"/>
                <a:gd name="connsiteX8" fmla="*/ 12032 w 481264"/>
                <a:gd name="connsiteY8" fmla="*/ 514685 h 514685"/>
                <a:gd name="connsiteX9" fmla="*/ 481264 w 481264"/>
                <a:gd name="connsiteY9" fmla="*/ 73527 h 5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264" h="514685">
                  <a:moveTo>
                    <a:pt x="481264" y="73527"/>
                  </a:moveTo>
                  <a:cubicBezTo>
                    <a:pt x="478256" y="55480"/>
                    <a:pt x="475248" y="37433"/>
                    <a:pt x="465222" y="25401"/>
                  </a:cubicBezTo>
                  <a:cubicBezTo>
                    <a:pt x="455196" y="13369"/>
                    <a:pt x="444501" y="2005"/>
                    <a:pt x="421106" y="1337"/>
                  </a:cubicBezTo>
                  <a:cubicBezTo>
                    <a:pt x="397711" y="669"/>
                    <a:pt x="360948" y="0"/>
                    <a:pt x="324853" y="21390"/>
                  </a:cubicBezTo>
                  <a:cubicBezTo>
                    <a:pt x="288758" y="42780"/>
                    <a:pt x="240633" y="91574"/>
                    <a:pt x="204538" y="129674"/>
                  </a:cubicBezTo>
                  <a:cubicBezTo>
                    <a:pt x="168443" y="167774"/>
                    <a:pt x="136359" y="208548"/>
                    <a:pt x="108285" y="249990"/>
                  </a:cubicBezTo>
                  <a:cubicBezTo>
                    <a:pt x="80211" y="291432"/>
                    <a:pt x="53475" y="340227"/>
                    <a:pt x="36096" y="378327"/>
                  </a:cubicBezTo>
                  <a:cubicBezTo>
                    <a:pt x="18717" y="416427"/>
                    <a:pt x="8022" y="455864"/>
                    <a:pt x="4011" y="478590"/>
                  </a:cubicBezTo>
                  <a:cubicBezTo>
                    <a:pt x="0" y="501316"/>
                    <a:pt x="6016" y="508000"/>
                    <a:pt x="12032" y="514685"/>
                  </a:cubicBezTo>
                  <a:lnTo>
                    <a:pt x="481264" y="73527"/>
                  </a:lnTo>
                  <a:close/>
                </a:path>
              </a:pathLst>
            </a:custGeom>
            <a:solidFill>
              <a:schemeClr val="bg1"/>
            </a:solidFill>
            <a:ln w="25400" cap="flat" cmpd="sng" algn="ctr">
              <a:noFill/>
              <a:prstDash val="solid"/>
            </a:ln>
            <a:effectLst/>
          </p:spPr>
          <p:txBody>
            <a:bodyPr anchor="ctr"/>
            <a:lstStyle/>
            <a:p>
              <a:pPr marL="0" marR="0" lvl="0" indent="0" algn="ctr" defTabSz="914400" rtl="0" eaLnBrk="0" fontAlgn="auto" latinLnBrk="0" hangingPunct="0">
                <a:lnSpc>
                  <a:spcPct val="100000"/>
                </a:lnSpc>
                <a:spcBef>
                  <a:spcPts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ysClr val="window" lastClr="FFFFFF"/>
                </a:solidFill>
                <a:effectLst/>
                <a:uLnTx/>
                <a:uFillTx/>
                <a:latin typeface="Segoe UI" panose="020B0502040204020203"/>
                <a:ea typeface="+mn-ea"/>
                <a:cs typeface="+mn-cs"/>
              </a:endParaRPr>
            </a:p>
          </p:txBody>
        </p:sp>
      </p:grpSp>
      <p:sp>
        <p:nvSpPr>
          <p:cNvPr id="27" name="AutoShape 2"/>
          <p:cNvSpPr>
            <a:spLocks noChangeArrowheads="1"/>
          </p:cNvSpPr>
          <p:nvPr/>
        </p:nvSpPr>
        <p:spPr bwMode="gray">
          <a:xfrm>
            <a:off x="6415088" y="1768475"/>
            <a:ext cx="4521200" cy="4243388"/>
          </a:xfrm>
          <a:prstGeom prst="roundRect">
            <a:avLst>
              <a:gd name="adj" fmla="val 2259"/>
            </a:avLst>
          </a:prstGeom>
          <a:solidFill>
            <a:schemeClr val="accent2"/>
          </a:solidFill>
          <a:ln w="3175" cap="flat" cmpd="sng" algn="ctr">
            <a:solidFill>
              <a:schemeClr val="accent2">
                <a:lumMod val="65000"/>
              </a:schemeClr>
            </a:solidFill>
            <a:prstDash val="solid"/>
          </a:ln>
          <a:effectLst/>
        </p:spPr>
        <p:txBody>
          <a:bodyPr lIns="180000" anchor="ct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单击此处添加段落文字</a:t>
            </a:r>
            <a:endParaRPr kumimoji="0" lang="en-US" altLang="zh-CN"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单击此处添加段落文字</a:t>
            </a:r>
            <a:endParaRPr kumimoji="0" lang="en-US" altLang="zh-CN"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单击此处添加段落文字</a:t>
            </a:r>
            <a:endParaRPr kumimoji="0" lang="en-US" altLang="zh-CN"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单击此处添加段落文字</a:t>
            </a:r>
            <a:endParaRPr kumimoji="0" lang="en-US" altLang="zh-CN"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单击此处添加段落文字</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sp>
        <p:nvSpPr>
          <p:cNvPr id="28" name="AutoShape 22"/>
          <p:cNvSpPr>
            <a:spLocks noChangeArrowheads="1"/>
          </p:cNvSpPr>
          <p:nvPr/>
        </p:nvSpPr>
        <p:spPr bwMode="gray">
          <a:xfrm>
            <a:off x="6889750" y="1490663"/>
            <a:ext cx="3686175" cy="501650"/>
          </a:xfrm>
          <a:prstGeom prst="roundRect">
            <a:avLst>
              <a:gd name="adj" fmla="val 0"/>
            </a:avLst>
          </a:prstGeom>
          <a:solidFill>
            <a:schemeClr val="bg2"/>
          </a:solidFill>
          <a:ln w="3175" cap="flat" cmpd="sng" algn="ctr">
            <a:solidFill>
              <a:srgbClr val="D7D7D7"/>
            </a:solidFill>
            <a:prstDash val="solid"/>
          </a:ln>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单击此处添加文本</a:t>
            </a: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39"/>
                            </p:stCondLst>
                            <p:childTnLst>
                              <p:par>
                                <p:cTn id="19" presetID="1"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88759E-6 -4.90287E-6 L 0.78663 -0.1073 " pathEditMode="relative" rAng="0" ptsTypes="AA">
                                      <p:cBhvr>
                                        <p:cTn id="22" dur="500" spd="-100000" fill="hold"/>
                                        <p:tgtEl>
                                          <p:spTgt spid="13"/>
                                        </p:tgtEl>
                                        <p:attrNameLst>
                                          <p:attrName>ppt_x</p:attrName>
                                          <p:attrName>ppt_y</p:attrName>
                                        </p:attrNameLst>
                                      </p:cBhvr>
                                      <p:rCtr x="39300" y="-5400"/>
                                    </p:animMotion>
                                  </p:childTnLst>
                                </p:cTn>
                              </p:par>
                            </p:childTnLst>
                          </p:cTn>
                        </p:par>
                        <p:par>
                          <p:cTn id="23" fill="hold">
                            <p:stCondLst>
                              <p:cond delay="1639"/>
                            </p:stCondLst>
                            <p:childTnLst>
                              <p:par>
                                <p:cTn id="24" presetID="1"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par>
                                <p:cTn id="26" presetID="56" presetClass="path" presetSubtype="0" accel="50000" decel="50000" fill="hold" nodeType="withEffect">
                                  <p:stCondLst>
                                    <p:cond delay="0"/>
                                  </p:stCondLst>
                                  <p:childTnLst>
                                    <p:animMotion origin="layout" path="M 4.00729E-6 4.18131E-6 L 0.83762 -0.27614 " pathEditMode="relative" rAng="0" ptsTypes="AA">
                                      <p:cBhvr>
                                        <p:cTn id="27" dur="500" spd="-100000" fill="hold"/>
                                        <p:tgtEl>
                                          <p:spTgt spid="20"/>
                                        </p:tgtEl>
                                        <p:attrNameLst>
                                          <p:attrName>ppt_x</p:attrName>
                                          <p:attrName>ppt_y</p:attrName>
                                        </p:attrNameLst>
                                      </p:cBhvr>
                                      <p:rCtr x="41900" y="-13800"/>
                                    </p:animMotion>
                                  </p:childTnLst>
                                </p:cTn>
                              </p:par>
                            </p:childTnLst>
                          </p:cTn>
                        </p:par>
                        <p:par>
                          <p:cTn id="28" fill="hold">
                            <p:stCondLst>
                              <p:cond delay="1639"/>
                            </p:stCondLst>
                            <p:childTnLst>
                              <p:par>
                                <p:cTn id="29" presetID="22" presetClass="entr" presetSubtype="4"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childTnLst>
                          </p:cTn>
                        </p:par>
                        <p:par>
                          <p:cTn id="32" fill="hold">
                            <p:stCondLst>
                              <p:cond delay="2139"/>
                            </p:stCondLst>
                            <p:childTnLst>
                              <p:par>
                                <p:cTn id="33" presetID="22" presetClass="entr" presetSubtype="1"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up)">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7"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50178"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TextBox 3"/>
          <p:cNvSpPr txBox="1"/>
          <p:nvPr/>
        </p:nvSpPr>
        <p:spPr>
          <a:xfrm>
            <a:off x="9134475" y="3570288"/>
            <a:ext cx="2439988" cy="2170113"/>
          </a:xfrm>
          <a:prstGeom prst="rect">
            <a:avLst/>
          </a:prstGeom>
          <a:noFill/>
        </p:spPr>
        <p:txBody>
          <a:bodyPr wrap="square" rtlCol="0">
            <a:spAutoFit/>
          </a:body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这里输入您的文字这里输入您的文字这里输入您的文字这里输入您的文字这里输入您这里输入您的文字</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grpSp>
        <p:nvGrpSpPr>
          <p:cNvPr id="6" name="组合 5"/>
          <p:cNvGrpSpPr/>
          <p:nvPr/>
        </p:nvGrpSpPr>
        <p:grpSpPr>
          <a:xfrm>
            <a:off x="1438922" y="1151757"/>
            <a:ext cx="7607299" cy="4565649"/>
            <a:chOff x="1706563" y="1090612"/>
            <a:chExt cx="7607300" cy="4565650"/>
          </a:xfrm>
          <a:solidFill>
            <a:schemeClr val="tx1"/>
          </a:solidFill>
        </p:grpSpPr>
        <p:sp>
          <p:nvSpPr>
            <p:cNvPr id="7" name="Freeform 613"/>
            <p:cNvSpPr>
              <a:spLocks noEditPoints="1"/>
            </p:cNvSpPr>
            <p:nvPr/>
          </p:nvSpPr>
          <p:spPr bwMode="auto">
            <a:xfrm>
              <a:off x="5049838" y="2849563"/>
              <a:ext cx="801688" cy="1449388"/>
            </a:xfrm>
            <a:custGeom>
              <a:avLst/>
              <a:gdLst>
                <a:gd name="T0" fmla="*/ 846 w 893"/>
                <a:gd name="T1" fmla="*/ 184 h 1613"/>
                <a:gd name="T2" fmla="*/ 765 w 893"/>
                <a:gd name="T3" fmla="*/ 894 h 1613"/>
                <a:gd name="T4" fmla="*/ 769 w 893"/>
                <a:gd name="T5" fmla="*/ 911 h 1613"/>
                <a:gd name="T6" fmla="*/ 771 w 893"/>
                <a:gd name="T7" fmla="*/ 913 h 1613"/>
                <a:gd name="T8" fmla="*/ 763 w 893"/>
                <a:gd name="T9" fmla="*/ 1043 h 1613"/>
                <a:gd name="T10" fmla="*/ 759 w 893"/>
                <a:gd name="T11" fmla="*/ 1568 h 1613"/>
                <a:gd name="T12" fmla="*/ 271 w 893"/>
                <a:gd name="T13" fmla="*/ 1568 h 1613"/>
                <a:gd name="T14" fmla="*/ 157 w 893"/>
                <a:gd name="T15" fmla="*/ 1456 h 1613"/>
                <a:gd name="T16" fmla="*/ 151 w 893"/>
                <a:gd name="T17" fmla="*/ 1452 h 1613"/>
                <a:gd name="T18" fmla="*/ 49 w 893"/>
                <a:gd name="T19" fmla="*/ 1355 h 1613"/>
                <a:gd name="T20" fmla="*/ 286 w 893"/>
                <a:gd name="T21" fmla="*/ 869 h 1613"/>
                <a:gd name="T22" fmla="*/ 491 w 893"/>
                <a:gd name="T23" fmla="*/ 871 h 1613"/>
                <a:gd name="T24" fmla="*/ 512 w 893"/>
                <a:gd name="T25" fmla="*/ 887 h 1613"/>
                <a:gd name="T26" fmla="*/ 628 w 893"/>
                <a:gd name="T27" fmla="*/ 887 h 1613"/>
                <a:gd name="T28" fmla="*/ 649 w 893"/>
                <a:gd name="T29" fmla="*/ 872 h 1613"/>
                <a:gd name="T30" fmla="*/ 690 w 893"/>
                <a:gd name="T31" fmla="*/ 872 h 1613"/>
                <a:gd name="T32" fmla="*/ 706 w 893"/>
                <a:gd name="T33" fmla="*/ 866 h 1613"/>
                <a:gd name="T34" fmla="*/ 713 w 893"/>
                <a:gd name="T35" fmla="*/ 850 h 1613"/>
                <a:gd name="T36" fmla="*/ 718 w 893"/>
                <a:gd name="T37" fmla="*/ 176 h 1613"/>
                <a:gd name="T38" fmla="*/ 711 w 893"/>
                <a:gd name="T39" fmla="*/ 160 h 1613"/>
                <a:gd name="T40" fmla="*/ 696 w 893"/>
                <a:gd name="T41" fmla="*/ 153 h 1613"/>
                <a:gd name="T42" fmla="*/ 455 w 893"/>
                <a:gd name="T43" fmla="*/ 152 h 1613"/>
                <a:gd name="T44" fmla="*/ 469 w 893"/>
                <a:gd name="T45" fmla="*/ 53 h 1613"/>
                <a:gd name="T46" fmla="*/ 832 w 893"/>
                <a:gd name="T47" fmla="*/ 167 h 1613"/>
                <a:gd name="T48" fmla="*/ 847 w 893"/>
                <a:gd name="T49" fmla="*/ 179 h 1613"/>
                <a:gd name="T50" fmla="*/ 846 w 893"/>
                <a:gd name="T51" fmla="*/ 184 h 1613"/>
                <a:gd name="T52" fmla="*/ 850 w 893"/>
                <a:gd name="T53" fmla="*/ 127 h 1613"/>
                <a:gd name="T54" fmla="*/ 847 w 893"/>
                <a:gd name="T55" fmla="*/ 126 h 1613"/>
                <a:gd name="T56" fmla="*/ 457 w 893"/>
                <a:gd name="T57" fmla="*/ 2 h 1613"/>
                <a:gd name="T58" fmla="*/ 439 w 893"/>
                <a:gd name="T59" fmla="*/ 5 h 1613"/>
                <a:gd name="T60" fmla="*/ 429 w 893"/>
                <a:gd name="T61" fmla="*/ 20 h 1613"/>
                <a:gd name="T62" fmla="*/ 407 w 893"/>
                <a:gd name="T63" fmla="*/ 170 h 1613"/>
                <a:gd name="T64" fmla="*/ 412 w 893"/>
                <a:gd name="T65" fmla="*/ 188 h 1613"/>
                <a:gd name="T66" fmla="*/ 429 w 893"/>
                <a:gd name="T67" fmla="*/ 196 h 1613"/>
                <a:gd name="T68" fmla="*/ 673 w 893"/>
                <a:gd name="T69" fmla="*/ 198 h 1613"/>
                <a:gd name="T70" fmla="*/ 669 w 893"/>
                <a:gd name="T71" fmla="*/ 828 h 1613"/>
                <a:gd name="T72" fmla="*/ 628 w 893"/>
                <a:gd name="T73" fmla="*/ 827 h 1613"/>
                <a:gd name="T74" fmla="*/ 612 w 893"/>
                <a:gd name="T75" fmla="*/ 834 h 1613"/>
                <a:gd name="T76" fmla="*/ 607 w 893"/>
                <a:gd name="T77" fmla="*/ 842 h 1613"/>
                <a:gd name="T78" fmla="*/ 533 w 893"/>
                <a:gd name="T79" fmla="*/ 842 h 1613"/>
                <a:gd name="T80" fmla="*/ 512 w 893"/>
                <a:gd name="T81" fmla="*/ 826 h 1613"/>
                <a:gd name="T82" fmla="*/ 272 w 893"/>
                <a:gd name="T83" fmla="*/ 825 h 1613"/>
                <a:gd name="T84" fmla="*/ 252 w 893"/>
                <a:gd name="T85" fmla="*/ 837 h 1613"/>
                <a:gd name="T86" fmla="*/ 3 w 893"/>
                <a:gd name="T87" fmla="*/ 1348 h 1613"/>
                <a:gd name="T88" fmla="*/ 6 w 893"/>
                <a:gd name="T89" fmla="*/ 1371 h 1613"/>
                <a:gd name="T90" fmla="*/ 128 w 893"/>
                <a:gd name="T91" fmla="*/ 1490 h 1613"/>
                <a:gd name="T92" fmla="*/ 247 w 893"/>
                <a:gd name="T93" fmla="*/ 1606 h 1613"/>
                <a:gd name="T94" fmla="*/ 262 w 893"/>
                <a:gd name="T95" fmla="*/ 1613 h 1613"/>
                <a:gd name="T96" fmla="*/ 781 w 893"/>
                <a:gd name="T97" fmla="*/ 1613 h 1613"/>
                <a:gd name="T98" fmla="*/ 803 w 893"/>
                <a:gd name="T99" fmla="*/ 1591 h 1613"/>
                <a:gd name="T100" fmla="*/ 807 w 893"/>
                <a:gd name="T101" fmla="*/ 1041 h 1613"/>
                <a:gd name="T102" fmla="*/ 807 w 893"/>
                <a:gd name="T103" fmla="*/ 1037 h 1613"/>
                <a:gd name="T104" fmla="*/ 816 w 893"/>
                <a:gd name="T105" fmla="*/ 926 h 1613"/>
                <a:gd name="T106" fmla="*/ 816 w 893"/>
                <a:gd name="T107" fmla="*/ 898 h 1613"/>
                <a:gd name="T108" fmla="*/ 810 w 893"/>
                <a:gd name="T109" fmla="*/ 890 h 1613"/>
                <a:gd name="T110" fmla="*/ 889 w 893"/>
                <a:gd name="T111" fmla="*/ 193 h 1613"/>
                <a:gd name="T112" fmla="*/ 890 w 893"/>
                <a:gd name="T113" fmla="*/ 168 h 1613"/>
                <a:gd name="T114" fmla="*/ 850 w 893"/>
                <a:gd name="T115" fmla="*/ 127 h 1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3" h="1613">
                  <a:moveTo>
                    <a:pt x="846" y="184"/>
                  </a:moveTo>
                  <a:cubicBezTo>
                    <a:pt x="841" y="214"/>
                    <a:pt x="768" y="867"/>
                    <a:pt x="765" y="894"/>
                  </a:cubicBezTo>
                  <a:cubicBezTo>
                    <a:pt x="764" y="900"/>
                    <a:pt x="766" y="906"/>
                    <a:pt x="769" y="911"/>
                  </a:cubicBezTo>
                  <a:lnTo>
                    <a:pt x="771" y="913"/>
                  </a:lnTo>
                  <a:cubicBezTo>
                    <a:pt x="750" y="958"/>
                    <a:pt x="760" y="1027"/>
                    <a:pt x="763" y="1043"/>
                  </a:cubicBezTo>
                  <a:lnTo>
                    <a:pt x="759" y="1568"/>
                  </a:lnTo>
                  <a:lnTo>
                    <a:pt x="271" y="1568"/>
                  </a:lnTo>
                  <a:lnTo>
                    <a:pt x="157" y="1456"/>
                  </a:lnTo>
                  <a:cubicBezTo>
                    <a:pt x="155" y="1455"/>
                    <a:pt x="154" y="1453"/>
                    <a:pt x="151" y="1452"/>
                  </a:cubicBezTo>
                  <a:cubicBezTo>
                    <a:pt x="119" y="1436"/>
                    <a:pt x="73" y="1384"/>
                    <a:pt x="49" y="1355"/>
                  </a:cubicBezTo>
                  <a:cubicBezTo>
                    <a:pt x="78" y="1296"/>
                    <a:pt x="203" y="1042"/>
                    <a:pt x="286" y="869"/>
                  </a:cubicBezTo>
                  <a:lnTo>
                    <a:pt x="491" y="871"/>
                  </a:lnTo>
                  <a:cubicBezTo>
                    <a:pt x="493" y="880"/>
                    <a:pt x="502" y="887"/>
                    <a:pt x="512" y="887"/>
                  </a:cubicBezTo>
                  <a:lnTo>
                    <a:pt x="628" y="887"/>
                  </a:lnTo>
                  <a:cubicBezTo>
                    <a:pt x="637" y="887"/>
                    <a:pt x="646" y="881"/>
                    <a:pt x="649" y="872"/>
                  </a:cubicBezTo>
                  <a:lnTo>
                    <a:pt x="690" y="872"/>
                  </a:lnTo>
                  <a:cubicBezTo>
                    <a:pt x="696" y="872"/>
                    <a:pt x="702" y="870"/>
                    <a:pt x="706" y="866"/>
                  </a:cubicBezTo>
                  <a:cubicBezTo>
                    <a:pt x="710" y="862"/>
                    <a:pt x="713" y="856"/>
                    <a:pt x="713" y="850"/>
                  </a:cubicBezTo>
                  <a:lnTo>
                    <a:pt x="718" y="176"/>
                  </a:lnTo>
                  <a:cubicBezTo>
                    <a:pt x="718" y="170"/>
                    <a:pt x="716" y="164"/>
                    <a:pt x="711" y="160"/>
                  </a:cubicBezTo>
                  <a:cubicBezTo>
                    <a:pt x="707" y="156"/>
                    <a:pt x="702" y="153"/>
                    <a:pt x="696" y="153"/>
                  </a:cubicBezTo>
                  <a:lnTo>
                    <a:pt x="455" y="152"/>
                  </a:lnTo>
                  <a:cubicBezTo>
                    <a:pt x="461" y="109"/>
                    <a:pt x="466" y="75"/>
                    <a:pt x="469" y="53"/>
                  </a:cubicBezTo>
                  <a:lnTo>
                    <a:pt x="832" y="167"/>
                  </a:lnTo>
                  <a:cubicBezTo>
                    <a:pt x="842" y="173"/>
                    <a:pt x="846" y="177"/>
                    <a:pt x="847" y="179"/>
                  </a:cubicBezTo>
                  <a:cubicBezTo>
                    <a:pt x="846" y="180"/>
                    <a:pt x="846" y="182"/>
                    <a:pt x="846" y="184"/>
                  </a:cubicBezTo>
                  <a:close/>
                  <a:moveTo>
                    <a:pt x="850" y="127"/>
                  </a:moveTo>
                  <a:cubicBezTo>
                    <a:pt x="849" y="126"/>
                    <a:pt x="848" y="126"/>
                    <a:pt x="847" y="126"/>
                  </a:cubicBezTo>
                  <a:lnTo>
                    <a:pt x="457" y="2"/>
                  </a:lnTo>
                  <a:cubicBezTo>
                    <a:pt x="451" y="0"/>
                    <a:pt x="444" y="1"/>
                    <a:pt x="439" y="5"/>
                  </a:cubicBezTo>
                  <a:cubicBezTo>
                    <a:pt x="433" y="8"/>
                    <a:pt x="430" y="14"/>
                    <a:pt x="429" y="20"/>
                  </a:cubicBezTo>
                  <a:cubicBezTo>
                    <a:pt x="429" y="20"/>
                    <a:pt x="420" y="83"/>
                    <a:pt x="407" y="170"/>
                  </a:cubicBezTo>
                  <a:cubicBezTo>
                    <a:pt x="406" y="177"/>
                    <a:pt x="408" y="183"/>
                    <a:pt x="412" y="188"/>
                  </a:cubicBezTo>
                  <a:cubicBezTo>
                    <a:pt x="417" y="193"/>
                    <a:pt x="423" y="196"/>
                    <a:pt x="429" y="196"/>
                  </a:cubicBezTo>
                  <a:lnTo>
                    <a:pt x="673" y="198"/>
                  </a:lnTo>
                  <a:lnTo>
                    <a:pt x="669" y="828"/>
                  </a:lnTo>
                  <a:lnTo>
                    <a:pt x="628" y="827"/>
                  </a:lnTo>
                  <a:cubicBezTo>
                    <a:pt x="623" y="827"/>
                    <a:pt x="616" y="829"/>
                    <a:pt x="612" y="834"/>
                  </a:cubicBezTo>
                  <a:cubicBezTo>
                    <a:pt x="610" y="836"/>
                    <a:pt x="608" y="839"/>
                    <a:pt x="607" y="842"/>
                  </a:cubicBezTo>
                  <a:lnTo>
                    <a:pt x="533" y="842"/>
                  </a:lnTo>
                  <a:cubicBezTo>
                    <a:pt x="531" y="833"/>
                    <a:pt x="522" y="826"/>
                    <a:pt x="512" y="826"/>
                  </a:cubicBezTo>
                  <a:lnTo>
                    <a:pt x="272" y="825"/>
                  </a:lnTo>
                  <a:cubicBezTo>
                    <a:pt x="264" y="825"/>
                    <a:pt x="256" y="829"/>
                    <a:pt x="252" y="837"/>
                  </a:cubicBezTo>
                  <a:cubicBezTo>
                    <a:pt x="159" y="1032"/>
                    <a:pt x="5" y="1345"/>
                    <a:pt x="3" y="1348"/>
                  </a:cubicBezTo>
                  <a:cubicBezTo>
                    <a:pt x="0" y="1355"/>
                    <a:pt x="0" y="1364"/>
                    <a:pt x="6" y="1371"/>
                  </a:cubicBezTo>
                  <a:cubicBezTo>
                    <a:pt x="8" y="1375"/>
                    <a:pt x="75" y="1462"/>
                    <a:pt x="128" y="1490"/>
                  </a:cubicBezTo>
                  <a:lnTo>
                    <a:pt x="247" y="1606"/>
                  </a:lnTo>
                  <a:cubicBezTo>
                    <a:pt x="251" y="1610"/>
                    <a:pt x="256" y="1613"/>
                    <a:pt x="262" y="1613"/>
                  </a:cubicBezTo>
                  <a:lnTo>
                    <a:pt x="781" y="1613"/>
                  </a:lnTo>
                  <a:cubicBezTo>
                    <a:pt x="793" y="1613"/>
                    <a:pt x="803" y="1603"/>
                    <a:pt x="803" y="1591"/>
                  </a:cubicBezTo>
                  <a:lnTo>
                    <a:pt x="807" y="1041"/>
                  </a:lnTo>
                  <a:cubicBezTo>
                    <a:pt x="807" y="1040"/>
                    <a:pt x="807" y="1038"/>
                    <a:pt x="807" y="1037"/>
                  </a:cubicBezTo>
                  <a:cubicBezTo>
                    <a:pt x="801" y="1005"/>
                    <a:pt x="798" y="947"/>
                    <a:pt x="816" y="926"/>
                  </a:cubicBezTo>
                  <a:cubicBezTo>
                    <a:pt x="822" y="917"/>
                    <a:pt x="822" y="906"/>
                    <a:pt x="816" y="898"/>
                  </a:cubicBezTo>
                  <a:lnTo>
                    <a:pt x="810" y="890"/>
                  </a:lnTo>
                  <a:cubicBezTo>
                    <a:pt x="819" y="811"/>
                    <a:pt x="882" y="247"/>
                    <a:pt x="889" y="193"/>
                  </a:cubicBezTo>
                  <a:cubicBezTo>
                    <a:pt x="892" y="186"/>
                    <a:pt x="893" y="178"/>
                    <a:pt x="890" y="168"/>
                  </a:cubicBezTo>
                  <a:cubicBezTo>
                    <a:pt x="886" y="152"/>
                    <a:pt x="873" y="138"/>
                    <a:pt x="850"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8" name="Freeform 1044"/>
            <p:cNvSpPr/>
            <p:nvPr/>
          </p:nvSpPr>
          <p:spPr bwMode="auto">
            <a:xfrm>
              <a:off x="1706563" y="1090612"/>
              <a:ext cx="7607300" cy="4565650"/>
            </a:xfrm>
            <a:custGeom>
              <a:avLst/>
              <a:gdLst>
                <a:gd name="T0" fmla="*/ 6560 w 8465"/>
                <a:gd name="T1" fmla="*/ 2039 h 5080"/>
                <a:gd name="T2" fmla="*/ 4970 w 8465"/>
                <a:gd name="T3" fmla="*/ 2957 h 5080"/>
                <a:gd name="T4" fmla="*/ 4920 w 8465"/>
                <a:gd name="T5" fmla="*/ 2002 h 5080"/>
                <a:gd name="T6" fmla="*/ 4663 w 8465"/>
                <a:gd name="T7" fmla="*/ 1598 h 5080"/>
                <a:gd name="T8" fmla="*/ 4857 w 8465"/>
                <a:gd name="T9" fmla="*/ 1644 h 5080"/>
                <a:gd name="T10" fmla="*/ 4939 w 8465"/>
                <a:gd name="T11" fmla="*/ 1558 h 5080"/>
                <a:gd name="T12" fmla="*/ 4883 w 8465"/>
                <a:gd name="T13" fmla="*/ 1426 h 5080"/>
                <a:gd name="T14" fmla="*/ 4757 w 8465"/>
                <a:gd name="T15" fmla="*/ 1408 h 5080"/>
                <a:gd name="T16" fmla="*/ 4274 w 8465"/>
                <a:gd name="T17" fmla="*/ 879 h 5080"/>
                <a:gd name="T18" fmla="*/ 4162 w 8465"/>
                <a:gd name="T19" fmla="*/ 551 h 5080"/>
                <a:gd name="T20" fmla="*/ 4248 w 8465"/>
                <a:gd name="T21" fmla="*/ 499 h 5080"/>
                <a:gd name="T22" fmla="*/ 4258 w 8465"/>
                <a:gd name="T23" fmla="*/ 399 h 5080"/>
                <a:gd name="T24" fmla="*/ 4267 w 8465"/>
                <a:gd name="T25" fmla="*/ 275 h 5080"/>
                <a:gd name="T26" fmla="*/ 4228 w 8465"/>
                <a:gd name="T27" fmla="*/ 179 h 5080"/>
                <a:gd name="T28" fmla="*/ 3956 w 8465"/>
                <a:gd name="T29" fmla="*/ 28 h 5080"/>
                <a:gd name="T30" fmla="*/ 3851 w 8465"/>
                <a:gd name="T31" fmla="*/ 467 h 5080"/>
                <a:gd name="T32" fmla="*/ 3868 w 8465"/>
                <a:gd name="T33" fmla="*/ 536 h 5080"/>
                <a:gd name="T34" fmla="*/ 3679 w 8465"/>
                <a:gd name="T35" fmla="*/ 907 h 5080"/>
                <a:gd name="T36" fmla="*/ 3658 w 8465"/>
                <a:gd name="T37" fmla="*/ 1771 h 5080"/>
                <a:gd name="T38" fmla="*/ 3797 w 8465"/>
                <a:gd name="T39" fmla="*/ 1943 h 5080"/>
                <a:gd name="T40" fmla="*/ 3435 w 8465"/>
                <a:gd name="T41" fmla="*/ 2102 h 5080"/>
                <a:gd name="T42" fmla="*/ 3430 w 8465"/>
                <a:gd name="T43" fmla="*/ 2821 h 5080"/>
                <a:gd name="T44" fmla="*/ 3619 w 8465"/>
                <a:gd name="T45" fmla="*/ 2822 h 5080"/>
                <a:gd name="T46" fmla="*/ 3414 w 8465"/>
                <a:gd name="T47" fmla="*/ 3459 h 5080"/>
                <a:gd name="T48" fmla="*/ 2511 w 8465"/>
                <a:gd name="T49" fmla="*/ 4359 h 5080"/>
                <a:gd name="T50" fmla="*/ 22 w 8465"/>
                <a:gd name="T51" fmla="*/ 5035 h 5080"/>
                <a:gd name="T52" fmla="*/ 391 w 8465"/>
                <a:gd name="T53" fmla="*/ 5069 h 5080"/>
                <a:gd name="T54" fmla="*/ 3032 w 8465"/>
                <a:gd name="T55" fmla="*/ 3578 h 5080"/>
                <a:gd name="T56" fmla="*/ 3541 w 8465"/>
                <a:gd name="T57" fmla="*/ 3252 h 5080"/>
                <a:gd name="T58" fmla="*/ 3597 w 8465"/>
                <a:gd name="T59" fmla="*/ 2778 h 5080"/>
                <a:gd name="T60" fmla="*/ 3481 w 8465"/>
                <a:gd name="T61" fmla="*/ 2777 h 5080"/>
                <a:gd name="T62" fmla="*/ 3822 w 8465"/>
                <a:gd name="T63" fmla="*/ 2128 h 5080"/>
                <a:gd name="T64" fmla="*/ 3828 w 8465"/>
                <a:gd name="T65" fmla="*/ 1907 h 5080"/>
                <a:gd name="T66" fmla="*/ 3699 w 8465"/>
                <a:gd name="T67" fmla="*/ 1725 h 5080"/>
                <a:gd name="T68" fmla="*/ 3720 w 8465"/>
                <a:gd name="T69" fmla="*/ 925 h 5080"/>
                <a:gd name="T70" fmla="*/ 3910 w 8465"/>
                <a:gd name="T71" fmla="*/ 551 h 5080"/>
                <a:gd name="T72" fmla="*/ 3910 w 8465"/>
                <a:gd name="T73" fmla="*/ 470 h 5080"/>
                <a:gd name="T74" fmla="*/ 3824 w 8465"/>
                <a:gd name="T75" fmla="*/ 284 h 5080"/>
                <a:gd name="T76" fmla="*/ 4128 w 8465"/>
                <a:gd name="T77" fmla="*/ 109 h 5080"/>
                <a:gd name="T78" fmla="*/ 4197 w 8465"/>
                <a:gd name="T79" fmla="*/ 254 h 5080"/>
                <a:gd name="T80" fmla="*/ 4204 w 8465"/>
                <a:gd name="T81" fmla="*/ 345 h 5080"/>
                <a:gd name="T82" fmla="*/ 4212 w 8465"/>
                <a:gd name="T83" fmla="*/ 428 h 5080"/>
                <a:gd name="T84" fmla="*/ 4203 w 8465"/>
                <a:gd name="T85" fmla="*/ 504 h 5080"/>
                <a:gd name="T86" fmla="*/ 4155 w 8465"/>
                <a:gd name="T87" fmla="*/ 500 h 5080"/>
                <a:gd name="T88" fmla="*/ 4126 w 8465"/>
                <a:gd name="T89" fmla="*/ 607 h 5080"/>
                <a:gd name="T90" fmla="*/ 4237 w 8465"/>
                <a:gd name="T91" fmla="*/ 904 h 5080"/>
                <a:gd name="T92" fmla="*/ 4708 w 8465"/>
                <a:gd name="T93" fmla="*/ 1432 h 5080"/>
                <a:gd name="T94" fmla="*/ 4795 w 8465"/>
                <a:gd name="T95" fmla="*/ 1446 h 5080"/>
                <a:gd name="T96" fmla="*/ 4862 w 8465"/>
                <a:gd name="T97" fmla="*/ 1468 h 5080"/>
                <a:gd name="T98" fmla="*/ 4894 w 8465"/>
                <a:gd name="T99" fmla="*/ 1557 h 5080"/>
                <a:gd name="T100" fmla="*/ 4849 w 8465"/>
                <a:gd name="T101" fmla="*/ 1600 h 5080"/>
                <a:gd name="T102" fmla="*/ 4688 w 8465"/>
                <a:gd name="T103" fmla="*/ 1538 h 5080"/>
                <a:gd name="T104" fmla="*/ 4401 w 8465"/>
                <a:gd name="T105" fmla="*/ 1477 h 5080"/>
                <a:gd name="T106" fmla="*/ 4409 w 8465"/>
                <a:gd name="T107" fmla="*/ 1663 h 5080"/>
                <a:gd name="T108" fmla="*/ 4730 w 8465"/>
                <a:gd name="T109" fmla="*/ 2745 h 5080"/>
                <a:gd name="T110" fmla="*/ 5176 w 8465"/>
                <a:gd name="T111" fmla="*/ 3002 h 5080"/>
                <a:gd name="T112" fmla="*/ 6592 w 8465"/>
                <a:gd name="T113" fmla="*/ 2077 h 5080"/>
                <a:gd name="T114" fmla="*/ 8280 w 8465"/>
                <a:gd name="T115" fmla="*/ 1313 h 5080"/>
                <a:gd name="T116" fmla="*/ 8424 w 8465"/>
                <a:gd name="T117" fmla="*/ 943 h 5080"/>
                <a:gd name="T118" fmla="*/ 8179 w 8465"/>
                <a:gd name="T119" fmla="*/ 1221 h 5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65" h="5080">
                  <a:moveTo>
                    <a:pt x="8179" y="1221"/>
                  </a:moveTo>
                  <a:lnTo>
                    <a:pt x="7250" y="2306"/>
                  </a:lnTo>
                  <a:lnTo>
                    <a:pt x="6589" y="2028"/>
                  </a:lnTo>
                  <a:cubicBezTo>
                    <a:pt x="6578" y="2023"/>
                    <a:pt x="6565" y="2028"/>
                    <a:pt x="6560" y="2039"/>
                  </a:cubicBezTo>
                  <a:lnTo>
                    <a:pt x="5439" y="3246"/>
                  </a:lnTo>
                  <a:lnTo>
                    <a:pt x="5203" y="2965"/>
                  </a:lnTo>
                  <a:cubicBezTo>
                    <a:pt x="5199" y="2960"/>
                    <a:pt x="5193" y="2957"/>
                    <a:pt x="5186" y="2957"/>
                  </a:cubicBezTo>
                  <a:lnTo>
                    <a:pt x="4970" y="2957"/>
                  </a:lnTo>
                  <a:cubicBezTo>
                    <a:pt x="4908" y="2911"/>
                    <a:pt x="4885" y="2894"/>
                    <a:pt x="4809" y="2861"/>
                  </a:cubicBezTo>
                  <a:cubicBezTo>
                    <a:pt x="4746" y="2834"/>
                    <a:pt x="4770" y="2767"/>
                    <a:pt x="4772" y="2759"/>
                  </a:cubicBezTo>
                  <a:cubicBezTo>
                    <a:pt x="4773" y="2758"/>
                    <a:pt x="4773" y="2757"/>
                    <a:pt x="4773" y="2756"/>
                  </a:cubicBezTo>
                  <a:lnTo>
                    <a:pt x="4920" y="2002"/>
                  </a:lnTo>
                  <a:cubicBezTo>
                    <a:pt x="4940" y="1868"/>
                    <a:pt x="4864" y="1813"/>
                    <a:pt x="4852" y="1805"/>
                  </a:cubicBezTo>
                  <a:cubicBezTo>
                    <a:pt x="4808" y="1772"/>
                    <a:pt x="4509" y="1654"/>
                    <a:pt x="4437" y="1626"/>
                  </a:cubicBezTo>
                  <a:cubicBezTo>
                    <a:pt x="4434" y="1608"/>
                    <a:pt x="4429" y="1572"/>
                    <a:pt x="4422" y="1529"/>
                  </a:cubicBezTo>
                  <a:lnTo>
                    <a:pt x="4663" y="1598"/>
                  </a:lnTo>
                  <a:cubicBezTo>
                    <a:pt x="4672" y="1601"/>
                    <a:pt x="4681" y="1598"/>
                    <a:pt x="4686" y="1591"/>
                  </a:cubicBezTo>
                  <a:cubicBezTo>
                    <a:pt x="4693" y="1597"/>
                    <a:pt x="4700" y="1604"/>
                    <a:pt x="4708" y="1613"/>
                  </a:cubicBezTo>
                  <a:cubicBezTo>
                    <a:pt x="4714" y="1618"/>
                    <a:pt x="4719" y="1624"/>
                    <a:pt x="4725" y="1630"/>
                  </a:cubicBezTo>
                  <a:cubicBezTo>
                    <a:pt x="4752" y="1657"/>
                    <a:pt x="4810" y="1652"/>
                    <a:pt x="4857" y="1644"/>
                  </a:cubicBezTo>
                  <a:lnTo>
                    <a:pt x="4862" y="1643"/>
                  </a:lnTo>
                  <a:cubicBezTo>
                    <a:pt x="4881" y="1640"/>
                    <a:pt x="4901" y="1636"/>
                    <a:pt x="4908" y="1609"/>
                  </a:cubicBezTo>
                  <a:cubicBezTo>
                    <a:pt x="4909" y="1607"/>
                    <a:pt x="4914" y="1601"/>
                    <a:pt x="4918" y="1598"/>
                  </a:cubicBezTo>
                  <a:cubicBezTo>
                    <a:pt x="4927" y="1588"/>
                    <a:pt x="4939" y="1575"/>
                    <a:pt x="4939" y="1558"/>
                  </a:cubicBezTo>
                  <a:cubicBezTo>
                    <a:pt x="4939" y="1551"/>
                    <a:pt x="4946" y="1532"/>
                    <a:pt x="4949" y="1523"/>
                  </a:cubicBezTo>
                  <a:cubicBezTo>
                    <a:pt x="4950" y="1519"/>
                    <a:pt x="4952" y="1516"/>
                    <a:pt x="4952" y="1513"/>
                  </a:cubicBezTo>
                  <a:cubicBezTo>
                    <a:pt x="4960" y="1491"/>
                    <a:pt x="4960" y="1460"/>
                    <a:pt x="4937" y="1443"/>
                  </a:cubicBezTo>
                  <a:cubicBezTo>
                    <a:pt x="4924" y="1434"/>
                    <a:pt x="4900" y="1429"/>
                    <a:pt x="4883" y="1426"/>
                  </a:cubicBezTo>
                  <a:lnTo>
                    <a:pt x="4882" y="1423"/>
                  </a:lnTo>
                  <a:cubicBezTo>
                    <a:pt x="4875" y="1388"/>
                    <a:pt x="4840" y="1394"/>
                    <a:pt x="4817" y="1398"/>
                  </a:cubicBezTo>
                  <a:cubicBezTo>
                    <a:pt x="4809" y="1399"/>
                    <a:pt x="4800" y="1401"/>
                    <a:pt x="4791" y="1402"/>
                  </a:cubicBezTo>
                  <a:cubicBezTo>
                    <a:pt x="4779" y="1403"/>
                    <a:pt x="4767" y="1405"/>
                    <a:pt x="4757" y="1408"/>
                  </a:cubicBezTo>
                  <a:cubicBezTo>
                    <a:pt x="4754" y="1403"/>
                    <a:pt x="4750" y="1400"/>
                    <a:pt x="4745" y="1398"/>
                  </a:cubicBezTo>
                  <a:lnTo>
                    <a:pt x="4384" y="1269"/>
                  </a:lnTo>
                  <a:cubicBezTo>
                    <a:pt x="4381" y="1241"/>
                    <a:pt x="4378" y="1219"/>
                    <a:pt x="4377" y="1204"/>
                  </a:cubicBezTo>
                  <a:cubicBezTo>
                    <a:pt x="4369" y="1105"/>
                    <a:pt x="4311" y="935"/>
                    <a:pt x="4274" y="879"/>
                  </a:cubicBezTo>
                  <a:cubicBezTo>
                    <a:pt x="4248" y="840"/>
                    <a:pt x="4221" y="770"/>
                    <a:pt x="4213" y="749"/>
                  </a:cubicBezTo>
                  <a:cubicBezTo>
                    <a:pt x="4217" y="730"/>
                    <a:pt x="4227" y="677"/>
                    <a:pt x="4220" y="639"/>
                  </a:cubicBezTo>
                  <a:cubicBezTo>
                    <a:pt x="4212" y="603"/>
                    <a:pt x="4180" y="582"/>
                    <a:pt x="4158" y="572"/>
                  </a:cubicBezTo>
                  <a:lnTo>
                    <a:pt x="4162" y="551"/>
                  </a:lnTo>
                  <a:cubicBezTo>
                    <a:pt x="4167" y="553"/>
                    <a:pt x="4173" y="554"/>
                    <a:pt x="4178" y="554"/>
                  </a:cubicBezTo>
                  <a:cubicBezTo>
                    <a:pt x="4198" y="554"/>
                    <a:pt x="4206" y="552"/>
                    <a:pt x="4218" y="546"/>
                  </a:cubicBezTo>
                  <a:lnTo>
                    <a:pt x="4221" y="544"/>
                  </a:lnTo>
                  <a:cubicBezTo>
                    <a:pt x="4229" y="540"/>
                    <a:pt x="4254" y="529"/>
                    <a:pt x="4248" y="499"/>
                  </a:cubicBezTo>
                  <a:cubicBezTo>
                    <a:pt x="4246" y="487"/>
                    <a:pt x="4246" y="483"/>
                    <a:pt x="4248" y="473"/>
                  </a:cubicBezTo>
                  <a:cubicBezTo>
                    <a:pt x="4250" y="466"/>
                    <a:pt x="4251" y="461"/>
                    <a:pt x="4251" y="456"/>
                  </a:cubicBezTo>
                  <a:cubicBezTo>
                    <a:pt x="4253" y="450"/>
                    <a:pt x="4254" y="445"/>
                    <a:pt x="4256" y="436"/>
                  </a:cubicBezTo>
                  <a:cubicBezTo>
                    <a:pt x="4258" y="420"/>
                    <a:pt x="4258" y="405"/>
                    <a:pt x="4258" y="399"/>
                  </a:cubicBezTo>
                  <a:cubicBezTo>
                    <a:pt x="4258" y="393"/>
                    <a:pt x="4258" y="381"/>
                    <a:pt x="4252" y="371"/>
                  </a:cubicBezTo>
                  <a:cubicBezTo>
                    <a:pt x="4251" y="368"/>
                    <a:pt x="4250" y="361"/>
                    <a:pt x="4249" y="352"/>
                  </a:cubicBezTo>
                  <a:cubicBezTo>
                    <a:pt x="4254" y="347"/>
                    <a:pt x="4260" y="340"/>
                    <a:pt x="4267" y="331"/>
                  </a:cubicBezTo>
                  <a:cubicBezTo>
                    <a:pt x="4284" y="307"/>
                    <a:pt x="4275" y="284"/>
                    <a:pt x="4267" y="275"/>
                  </a:cubicBezTo>
                  <a:cubicBezTo>
                    <a:pt x="4264" y="272"/>
                    <a:pt x="4259" y="269"/>
                    <a:pt x="4254" y="268"/>
                  </a:cubicBezTo>
                  <a:cubicBezTo>
                    <a:pt x="4252" y="267"/>
                    <a:pt x="4247" y="264"/>
                    <a:pt x="4243" y="259"/>
                  </a:cubicBezTo>
                  <a:cubicBezTo>
                    <a:pt x="4248" y="246"/>
                    <a:pt x="4253" y="228"/>
                    <a:pt x="4251" y="216"/>
                  </a:cubicBezTo>
                  <a:cubicBezTo>
                    <a:pt x="4249" y="196"/>
                    <a:pt x="4236" y="185"/>
                    <a:pt x="4228" y="179"/>
                  </a:cubicBezTo>
                  <a:cubicBezTo>
                    <a:pt x="4224" y="172"/>
                    <a:pt x="4217" y="151"/>
                    <a:pt x="4211" y="137"/>
                  </a:cubicBezTo>
                  <a:cubicBezTo>
                    <a:pt x="4204" y="117"/>
                    <a:pt x="4182" y="96"/>
                    <a:pt x="4167" y="83"/>
                  </a:cubicBezTo>
                  <a:cubicBezTo>
                    <a:pt x="4171" y="64"/>
                    <a:pt x="4167" y="47"/>
                    <a:pt x="4156" y="34"/>
                  </a:cubicBezTo>
                  <a:cubicBezTo>
                    <a:pt x="4128" y="1"/>
                    <a:pt x="4063" y="0"/>
                    <a:pt x="3956" y="28"/>
                  </a:cubicBezTo>
                  <a:cubicBezTo>
                    <a:pt x="3817" y="65"/>
                    <a:pt x="3755" y="159"/>
                    <a:pt x="3780" y="292"/>
                  </a:cubicBezTo>
                  <a:cubicBezTo>
                    <a:pt x="3794" y="363"/>
                    <a:pt x="3829" y="427"/>
                    <a:pt x="3844" y="454"/>
                  </a:cubicBezTo>
                  <a:cubicBezTo>
                    <a:pt x="3846" y="458"/>
                    <a:pt x="3847" y="461"/>
                    <a:pt x="3848" y="462"/>
                  </a:cubicBezTo>
                  <a:cubicBezTo>
                    <a:pt x="3849" y="464"/>
                    <a:pt x="3850" y="465"/>
                    <a:pt x="3851" y="467"/>
                  </a:cubicBezTo>
                  <a:lnTo>
                    <a:pt x="3868" y="488"/>
                  </a:lnTo>
                  <a:cubicBezTo>
                    <a:pt x="3868" y="490"/>
                    <a:pt x="3868" y="493"/>
                    <a:pt x="3868" y="495"/>
                  </a:cubicBezTo>
                  <a:cubicBezTo>
                    <a:pt x="3868" y="502"/>
                    <a:pt x="3867" y="510"/>
                    <a:pt x="3868" y="520"/>
                  </a:cubicBezTo>
                  <a:cubicBezTo>
                    <a:pt x="3868" y="522"/>
                    <a:pt x="3868" y="527"/>
                    <a:pt x="3868" y="536"/>
                  </a:cubicBezTo>
                  <a:cubicBezTo>
                    <a:pt x="3852" y="570"/>
                    <a:pt x="3826" y="612"/>
                    <a:pt x="3801" y="653"/>
                  </a:cubicBezTo>
                  <a:cubicBezTo>
                    <a:pt x="3775" y="695"/>
                    <a:pt x="3748" y="739"/>
                    <a:pt x="3731" y="775"/>
                  </a:cubicBezTo>
                  <a:cubicBezTo>
                    <a:pt x="3729" y="780"/>
                    <a:pt x="3724" y="792"/>
                    <a:pt x="3716" y="813"/>
                  </a:cubicBezTo>
                  <a:cubicBezTo>
                    <a:pt x="3706" y="840"/>
                    <a:pt x="3692" y="876"/>
                    <a:pt x="3679" y="907"/>
                  </a:cubicBezTo>
                  <a:lnTo>
                    <a:pt x="3545" y="1151"/>
                  </a:lnTo>
                  <a:cubicBezTo>
                    <a:pt x="3543" y="1155"/>
                    <a:pt x="3542" y="1160"/>
                    <a:pt x="3543" y="1165"/>
                  </a:cubicBezTo>
                  <a:lnTo>
                    <a:pt x="3636" y="1752"/>
                  </a:lnTo>
                  <a:cubicBezTo>
                    <a:pt x="3638" y="1763"/>
                    <a:pt x="3648" y="1771"/>
                    <a:pt x="3658" y="1771"/>
                  </a:cubicBezTo>
                  <a:lnTo>
                    <a:pt x="3673" y="1770"/>
                  </a:lnTo>
                  <a:cubicBezTo>
                    <a:pt x="3663" y="1826"/>
                    <a:pt x="3655" y="1872"/>
                    <a:pt x="3655" y="1872"/>
                  </a:cubicBezTo>
                  <a:cubicBezTo>
                    <a:pt x="3654" y="1883"/>
                    <a:pt x="3660" y="1893"/>
                    <a:pt x="3670" y="1896"/>
                  </a:cubicBezTo>
                  <a:lnTo>
                    <a:pt x="3797" y="1943"/>
                  </a:lnTo>
                  <a:lnTo>
                    <a:pt x="3793" y="2049"/>
                  </a:lnTo>
                  <a:cubicBezTo>
                    <a:pt x="3786" y="2066"/>
                    <a:pt x="3782" y="2085"/>
                    <a:pt x="3779" y="2105"/>
                  </a:cubicBezTo>
                  <a:lnTo>
                    <a:pt x="3435" y="2102"/>
                  </a:lnTo>
                  <a:lnTo>
                    <a:pt x="3435" y="2102"/>
                  </a:lnTo>
                  <a:cubicBezTo>
                    <a:pt x="3423" y="2102"/>
                    <a:pt x="3413" y="2112"/>
                    <a:pt x="3413" y="2124"/>
                  </a:cubicBezTo>
                  <a:lnTo>
                    <a:pt x="3408" y="2799"/>
                  </a:lnTo>
                  <a:cubicBezTo>
                    <a:pt x="3408" y="2804"/>
                    <a:pt x="3410" y="2810"/>
                    <a:pt x="3414" y="2814"/>
                  </a:cubicBezTo>
                  <a:cubicBezTo>
                    <a:pt x="3418" y="2819"/>
                    <a:pt x="3424" y="2821"/>
                    <a:pt x="3430" y="2821"/>
                  </a:cubicBezTo>
                  <a:lnTo>
                    <a:pt x="3459" y="2821"/>
                  </a:lnTo>
                  <a:cubicBezTo>
                    <a:pt x="3459" y="2833"/>
                    <a:pt x="3469" y="2843"/>
                    <a:pt x="3481" y="2843"/>
                  </a:cubicBezTo>
                  <a:lnTo>
                    <a:pt x="3597" y="2843"/>
                  </a:lnTo>
                  <a:cubicBezTo>
                    <a:pt x="3608" y="2843"/>
                    <a:pt x="3618" y="2834"/>
                    <a:pt x="3619" y="2822"/>
                  </a:cubicBezTo>
                  <a:lnTo>
                    <a:pt x="3669" y="2823"/>
                  </a:lnTo>
                  <a:lnTo>
                    <a:pt x="3500" y="3236"/>
                  </a:lnTo>
                  <a:lnTo>
                    <a:pt x="3415" y="3455"/>
                  </a:lnTo>
                  <a:cubicBezTo>
                    <a:pt x="3415" y="3456"/>
                    <a:pt x="3414" y="3458"/>
                    <a:pt x="3414" y="3459"/>
                  </a:cubicBezTo>
                  <a:lnTo>
                    <a:pt x="3399" y="3534"/>
                  </a:lnTo>
                  <a:lnTo>
                    <a:pt x="3019" y="3534"/>
                  </a:lnTo>
                  <a:cubicBezTo>
                    <a:pt x="3011" y="3534"/>
                    <a:pt x="3004" y="3538"/>
                    <a:pt x="3000" y="3544"/>
                  </a:cubicBezTo>
                  <a:lnTo>
                    <a:pt x="2511" y="4359"/>
                  </a:lnTo>
                  <a:lnTo>
                    <a:pt x="1512" y="3995"/>
                  </a:lnTo>
                  <a:cubicBezTo>
                    <a:pt x="1501" y="3989"/>
                    <a:pt x="1488" y="3993"/>
                    <a:pt x="1482" y="4003"/>
                  </a:cubicBezTo>
                  <a:lnTo>
                    <a:pt x="360" y="5035"/>
                  </a:lnTo>
                  <a:lnTo>
                    <a:pt x="22" y="5035"/>
                  </a:lnTo>
                  <a:cubicBezTo>
                    <a:pt x="10" y="5035"/>
                    <a:pt x="0" y="5045"/>
                    <a:pt x="0" y="5057"/>
                  </a:cubicBezTo>
                  <a:cubicBezTo>
                    <a:pt x="0" y="5070"/>
                    <a:pt x="10" y="5080"/>
                    <a:pt x="22" y="5080"/>
                  </a:cubicBezTo>
                  <a:lnTo>
                    <a:pt x="372" y="5080"/>
                  </a:lnTo>
                  <a:cubicBezTo>
                    <a:pt x="380" y="5080"/>
                    <a:pt x="387" y="5076"/>
                    <a:pt x="391" y="5069"/>
                  </a:cubicBezTo>
                  <a:lnTo>
                    <a:pt x="1508" y="4044"/>
                  </a:lnTo>
                  <a:lnTo>
                    <a:pt x="2508" y="4408"/>
                  </a:lnTo>
                  <a:cubicBezTo>
                    <a:pt x="2519" y="4414"/>
                    <a:pt x="2532" y="4411"/>
                    <a:pt x="2538" y="4401"/>
                  </a:cubicBezTo>
                  <a:lnTo>
                    <a:pt x="3032" y="3578"/>
                  </a:lnTo>
                  <a:lnTo>
                    <a:pt x="3417" y="3578"/>
                  </a:lnTo>
                  <a:cubicBezTo>
                    <a:pt x="3428" y="3578"/>
                    <a:pt x="3437" y="3570"/>
                    <a:pt x="3439" y="3560"/>
                  </a:cubicBezTo>
                  <a:lnTo>
                    <a:pt x="3457" y="3469"/>
                  </a:lnTo>
                  <a:lnTo>
                    <a:pt x="3541" y="3252"/>
                  </a:lnTo>
                  <a:lnTo>
                    <a:pt x="3723" y="2809"/>
                  </a:lnTo>
                  <a:cubicBezTo>
                    <a:pt x="3726" y="2802"/>
                    <a:pt x="3725" y="2795"/>
                    <a:pt x="3721" y="2788"/>
                  </a:cubicBezTo>
                  <a:cubicBezTo>
                    <a:pt x="3717" y="2782"/>
                    <a:pt x="3710" y="2779"/>
                    <a:pt x="3702" y="2778"/>
                  </a:cubicBezTo>
                  <a:lnTo>
                    <a:pt x="3597" y="2778"/>
                  </a:lnTo>
                  <a:cubicBezTo>
                    <a:pt x="3591" y="2779"/>
                    <a:pt x="3585" y="2780"/>
                    <a:pt x="3581" y="2784"/>
                  </a:cubicBezTo>
                  <a:cubicBezTo>
                    <a:pt x="3577" y="2788"/>
                    <a:pt x="3575" y="2793"/>
                    <a:pt x="3574" y="2798"/>
                  </a:cubicBezTo>
                  <a:lnTo>
                    <a:pt x="3503" y="2798"/>
                  </a:lnTo>
                  <a:cubicBezTo>
                    <a:pt x="3503" y="2786"/>
                    <a:pt x="3493" y="2777"/>
                    <a:pt x="3481" y="2777"/>
                  </a:cubicBezTo>
                  <a:lnTo>
                    <a:pt x="3452" y="2777"/>
                  </a:lnTo>
                  <a:lnTo>
                    <a:pt x="3457" y="2147"/>
                  </a:lnTo>
                  <a:lnTo>
                    <a:pt x="3800" y="2149"/>
                  </a:lnTo>
                  <a:cubicBezTo>
                    <a:pt x="3812" y="2150"/>
                    <a:pt x="3822" y="2140"/>
                    <a:pt x="3822" y="2128"/>
                  </a:cubicBezTo>
                  <a:cubicBezTo>
                    <a:pt x="3823" y="2104"/>
                    <a:pt x="3827" y="2083"/>
                    <a:pt x="3836" y="2063"/>
                  </a:cubicBezTo>
                  <a:cubicBezTo>
                    <a:pt x="3837" y="2061"/>
                    <a:pt x="3838" y="2058"/>
                    <a:pt x="3838" y="2055"/>
                  </a:cubicBezTo>
                  <a:lnTo>
                    <a:pt x="3842" y="1928"/>
                  </a:lnTo>
                  <a:cubicBezTo>
                    <a:pt x="3843" y="1919"/>
                    <a:pt x="3837" y="1910"/>
                    <a:pt x="3828" y="1907"/>
                  </a:cubicBezTo>
                  <a:lnTo>
                    <a:pt x="3702" y="1861"/>
                  </a:lnTo>
                  <a:cubicBezTo>
                    <a:pt x="3706" y="1838"/>
                    <a:pt x="3713" y="1796"/>
                    <a:pt x="3721" y="1751"/>
                  </a:cubicBezTo>
                  <a:cubicBezTo>
                    <a:pt x="3723" y="1745"/>
                    <a:pt x="3721" y="1738"/>
                    <a:pt x="3716" y="1733"/>
                  </a:cubicBezTo>
                  <a:cubicBezTo>
                    <a:pt x="3712" y="1728"/>
                    <a:pt x="3706" y="1725"/>
                    <a:pt x="3699" y="1725"/>
                  </a:cubicBezTo>
                  <a:lnTo>
                    <a:pt x="3677" y="1726"/>
                  </a:lnTo>
                  <a:lnTo>
                    <a:pt x="3588" y="1165"/>
                  </a:lnTo>
                  <a:lnTo>
                    <a:pt x="3719" y="927"/>
                  </a:lnTo>
                  <a:cubicBezTo>
                    <a:pt x="3719" y="926"/>
                    <a:pt x="3719" y="926"/>
                    <a:pt x="3720" y="925"/>
                  </a:cubicBezTo>
                  <a:cubicBezTo>
                    <a:pt x="3733" y="893"/>
                    <a:pt x="3747" y="856"/>
                    <a:pt x="3758" y="829"/>
                  </a:cubicBezTo>
                  <a:cubicBezTo>
                    <a:pt x="3764" y="813"/>
                    <a:pt x="3770" y="798"/>
                    <a:pt x="3771" y="794"/>
                  </a:cubicBezTo>
                  <a:cubicBezTo>
                    <a:pt x="3787" y="760"/>
                    <a:pt x="3813" y="717"/>
                    <a:pt x="3839" y="676"/>
                  </a:cubicBezTo>
                  <a:cubicBezTo>
                    <a:pt x="3866" y="633"/>
                    <a:pt x="3893" y="588"/>
                    <a:pt x="3910" y="551"/>
                  </a:cubicBezTo>
                  <a:cubicBezTo>
                    <a:pt x="3911" y="548"/>
                    <a:pt x="3912" y="546"/>
                    <a:pt x="3912" y="543"/>
                  </a:cubicBezTo>
                  <a:cubicBezTo>
                    <a:pt x="3913" y="530"/>
                    <a:pt x="3913" y="522"/>
                    <a:pt x="3912" y="517"/>
                  </a:cubicBezTo>
                  <a:cubicBezTo>
                    <a:pt x="3912" y="509"/>
                    <a:pt x="3912" y="502"/>
                    <a:pt x="3912" y="496"/>
                  </a:cubicBezTo>
                  <a:cubicBezTo>
                    <a:pt x="3913" y="487"/>
                    <a:pt x="3913" y="478"/>
                    <a:pt x="3910" y="470"/>
                  </a:cubicBezTo>
                  <a:cubicBezTo>
                    <a:pt x="3909" y="468"/>
                    <a:pt x="3907" y="466"/>
                    <a:pt x="3906" y="464"/>
                  </a:cubicBezTo>
                  <a:lnTo>
                    <a:pt x="3887" y="440"/>
                  </a:lnTo>
                  <a:cubicBezTo>
                    <a:pt x="3886" y="438"/>
                    <a:pt x="3884" y="436"/>
                    <a:pt x="3883" y="433"/>
                  </a:cubicBezTo>
                  <a:cubicBezTo>
                    <a:pt x="3869" y="408"/>
                    <a:pt x="3836" y="348"/>
                    <a:pt x="3824" y="284"/>
                  </a:cubicBezTo>
                  <a:cubicBezTo>
                    <a:pt x="3803" y="174"/>
                    <a:pt x="3851" y="102"/>
                    <a:pt x="3968" y="71"/>
                  </a:cubicBezTo>
                  <a:cubicBezTo>
                    <a:pt x="4096" y="37"/>
                    <a:pt x="4120" y="60"/>
                    <a:pt x="4122" y="63"/>
                  </a:cubicBezTo>
                  <a:cubicBezTo>
                    <a:pt x="4126" y="67"/>
                    <a:pt x="4123" y="77"/>
                    <a:pt x="4121" y="82"/>
                  </a:cubicBezTo>
                  <a:cubicBezTo>
                    <a:pt x="4117" y="92"/>
                    <a:pt x="4120" y="103"/>
                    <a:pt x="4128" y="109"/>
                  </a:cubicBezTo>
                  <a:cubicBezTo>
                    <a:pt x="4142" y="120"/>
                    <a:pt x="4165" y="141"/>
                    <a:pt x="4170" y="153"/>
                  </a:cubicBezTo>
                  <a:cubicBezTo>
                    <a:pt x="4186" y="197"/>
                    <a:pt x="4191" y="208"/>
                    <a:pt x="4202" y="215"/>
                  </a:cubicBezTo>
                  <a:cubicBezTo>
                    <a:pt x="4206" y="218"/>
                    <a:pt x="4207" y="219"/>
                    <a:pt x="4207" y="220"/>
                  </a:cubicBezTo>
                  <a:cubicBezTo>
                    <a:pt x="4207" y="225"/>
                    <a:pt x="4202" y="241"/>
                    <a:pt x="4197" y="254"/>
                  </a:cubicBezTo>
                  <a:cubicBezTo>
                    <a:pt x="4194" y="261"/>
                    <a:pt x="4195" y="269"/>
                    <a:pt x="4199" y="275"/>
                  </a:cubicBezTo>
                  <a:cubicBezTo>
                    <a:pt x="4202" y="280"/>
                    <a:pt x="4214" y="296"/>
                    <a:pt x="4230" y="306"/>
                  </a:cubicBezTo>
                  <a:cubicBezTo>
                    <a:pt x="4220" y="319"/>
                    <a:pt x="4212" y="327"/>
                    <a:pt x="4212" y="327"/>
                  </a:cubicBezTo>
                  <a:cubicBezTo>
                    <a:pt x="4207" y="331"/>
                    <a:pt x="4204" y="338"/>
                    <a:pt x="4204" y="345"/>
                  </a:cubicBezTo>
                  <a:cubicBezTo>
                    <a:pt x="4205" y="368"/>
                    <a:pt x="4208" y="384"/>
                    <a:pt x="4213" y="392"/>
                  </a:cubicBezTo>
                  <a:cubicBezTo>
                    <a:pt x="4213" y="393"/>
                    <a:pt x="4213" y="395"/>
                    <a:pt x="4213" y="396"/>
                  </a:cubicBezTo>
                  <a:cubicBezTo>
                    <a:pt x="4213" y="397"/>
                    <a:pt x="4213" y="399"/>
                    <a:pt x="4213" y="401"/>
                  </a:cubicBezTo>
                  <a:cubicBezTo>
                    <a:pt x="4213" y="401"/>
                    <a:pt x="4214" y="415"/>
                    <a:pt x="4212" y="428"/>
                  </a:cubicBezTo>
                  <a:cubicBezTo>
                    <a:pt x="4210" y="436"/>
                    <a:pt x="4209" y="442"/>
                    <a:pt x="4208" y="447"/>
                  </a:cubicBezTo>
                  <a:cubicBezTo>
                    <a:pt x="4207" y="452"/>
                    <a:pt x="4206" y="457"/>
                    <a:pt x="4204" y="465"/>
                  </a:cubicBezTo>
                  <a:cubicBezTo>
                    <a:pt x="4202" y="478"/>
                    <a:pt x="4201" y="488"/>
                    <a:pt x="4204" y="503"/>
                  </a:cubicBezTo>
                  <a:cubicBezTo>
                    <a:pt x="4203" y="503"/>
                    <a:pt x="4203" y="504"/>
                    <a:pt x="4203" y="504"/>
                  </a:cubicBezTo>
                  <a:lnTo>
                    <a:pt x="4198" y="506"/>
                  </a:lnTo>
                  <a:cubicBezTo>
                    <a:pt x="4192" y="509"/>
                    <a:pt x="4191" y="509"/>
                    <a:pt x="4178" y="509"/>
                  </a:cubicBezTo>
                  <a:cubicBezTo>
                    <a:pt x="4175" y="509"/>
                    <a:pt x="4168" y="506"/>
                    <a:pt x="4164" y="504"/>
                  </a:cubicBezTo>
                  <a:cubicBezTo>
                    <a:pt x="4161" y="502"/>
                    <a:pt x="4158" y="501"/>
                    <a:pt x="4155" y="500"/>
                  </a:cubicBezTo>
                  <a:cubicBezTo>
                    <a:pt x="4149" y="497"/>
                    <a:pt x="4142" y="498"/>
                    <a:pt x="4137" y="501"/>
                  </a:cubicBezTo>
                  <a:cubicBezTo>
                    <a:pt x="4131" y="504"/>
                    <a:pt x="4127" y="509"/>
                    <a:pt x="4125" y="516"/>
                  </a:cubicBezTo>
                  <a:lnTo>
                    <a:pt x="4110" y="581"/>
                  </a:lnTo>
                  <a:cubicBezTo>
                    <a:pt x="4107" y="592"/>
                    <a:pt x="4114" y="604"/>
                    <a:pt x="4126" y="607"/>
                  </a:cubicBezTo>
                  <a:cubicBezTo>
                    <a:pt x="4137" y="610"/>
                    <a:pt x="4172" y="625"/>
                    <a:pt x="4176" y="648"/>
                  </a:cubicBezTo>
                  <a:cubicBezTo>
                    <a:pt x="4182" y="678"/>
                    <a:pt x="4172" y="728"/>
                    <a:pt x="4168" y="746"/>
                  </a:cubicBezTo>
                  <a:cubicBezTo>
                    <a:pt x="4167" y="750"/>
                    <a:pt x="4167" y="754"/>
                    <a:pt x="4169" y="759"/>
                  </a:cubicBezTo>
                  <a:cubicBezTo>
                    <a:pt x="4170" y="762"/>
                    <a:pt x="4203" y="853"/>
                    <a:pt x="4237" y="904"/>
                  </a:cubicBezTo>
                  <a:cubicBezTo>
                    <a:pt x="4267" y="949"/>
                    <a:pt x="4325" y="1110"/>
                    <a:pt x="4333" y="1207"/>
                  </a:cubicBezTo>
                  <a:cubicBezTo>
                    <a:pt x="4334" y="1226"/>
                    <a:pt x="4337" y="1253"/>
                    <a:pt x="4342" y="1288"/>
                  </a:cubicBezTo>
                  <a:cubicBezTo>
                    <a:pt x="4343" y="1296"/>
                    <a:pt x="4349" y="1303"/>
                    <a:pt x="4357" y="1306"/>
                  </a:cubicBezTo>
                  <a:lnTo>
                    <a:pt x="4708" y="1432"/>
                  </a:lnTo>
                  <a:lnTo>
                    <a:pt x="4707" y="1433"/>
                  </a:lnTo>
                  <a:cubicBezTo>
                    <a:pt x="4704" y="1441"/>
                    <a:pt x="4705" y="1451"/>
                    <a:pt x="4712" y="1458"/>
                  </a:cubicBezTo>
                  <a:cubicBezTo>
                    <a:pt x="4719" y="1464"/>
                    <a:pt x="4729" y="1466"/>
                    <a:pt x="4737" y="1462"/>
                  </a:cubicBezTo>
                  <a:cubicBezTo>
                    <a:pt x="4742" y="1460"/>
                    <a:pt x="4766" y="1449"/>
                    <a:pt x="4795" y="1446"/>
                  </a:cubicBezTo>
                  <a:cubicBezTo>
                    <a:pt x="4806" y="1445"/>
                    <a:pt x="4815" y="1443"/>
                    <a:pt x="4824" y="1442"/>
                  </a:cubicBezTo>
                  <a:cubicBezTo>
                    <a:pt x="4829" y="1441"/>
                    <a:pt x="4835" y="1440"/>
                    <a:pt x="4840" y="1440"/>
                  </a:cubicBezTo>
                  <a:lnTo>
                    <a:pt x="4842" y="1451"/>
                  </a:lnTo>
                  <a:cubicBezTo>
                    <a:pt x="4844" y="1460"/>
                    <a:pt x="4852" y="1468"/>
                    <a:pt x="4862" y="1468"/>
                  </a:cubicBezTo>
                  <a:cubicBezTo>
                    <a:pt x="4882" y="1470"/>
                    <a:pt x="4905" y="1475"/>
                    <a:pt x="4911" y="1479"/>
                  </a:cubicBezTo>
                  <a:cubicBezTo>
                    <a:pt x="4913" y="1481"/>
                    <a:pt x="4913" y="1490"/>
                    <a:pt x="4910" y="1499"/>
                  </a:cubicBezTo>
                  <a:cubicBezTo>
                    <a:pt x="4910" y="1501"/>
                    <a:pt x="4909" y="1504"/>
                    <a:pt x="4907" y="1507"/>
                  </a:cubicBezTo>
                  <a:cubicBezTo>
                    <a:pt x="4901" y="1525"/>
                    <a:pt x="4895" y="1542"/>
                    <a:pt x="4894" y="1557"/>
                  </a:cubicBezTo>
                  <a:cubicBezTo>
                    <a:pt x="4893" y="1559"/>
                    <a:pt x="4888" y="1564"/>
                    <a:pt x="4885" y="1567"/>
                  </a:cubicBezTo>
                  <a:cubicBezTo>
                    <a:pt x="4878" y="1575"/>
                    <a:pt x="4869" y="1584"/>
                    <a:pt x="4865" y="1597"/>
                  </a:cubicBezTo>
                  <a:cubicBezTo>
                    <a:pt x="4862" y="1598"/>
                    <a:pt x="4858" y="1598"/>
                    <a:pt x="4854" y="1599"/>
                  </a:cubicBezTo>
                  <a:lnTo>
                    <a:pt x="4849" y="1600"/>
                  </a:lnTo>
                  <a:cubicBezTo>
                    <a:pt x="4775" y="1612"/>
                    <a:pt x="4759" y="1601"/>
                    <a:pt x="4757" y="1599"/>
                  </a:cubicBezTo>
                  <a:cubicBezTo>
                    <a:pt x="4751" y="1593"/>
                    <a:pt x="4745" y="1587"/>
                    <a:pt x="4740" y="1582"/>
                  </a:cubicBezTo>
                  <a:cubicBezTo>
                    <a:pt x="4726" y="1566"/>
                    <a:pt x="4713" y="1553"/>
                    <a:pt x="4696" y="1543"/>
                  </a:cubicBezTo>
                  <a:cubicBezTo>
                    <a:pt x="4694" y="1542"/>
                    <a:pt x="4691" y="1540"/>
                    <a:pt x="4688" y="1538"/>
                  </a:cubicBezTo>
                  <a:cubicBezTo>
                    <a:pt x="4682" y="1535"/>
                    <a:pt x="4676" y="1535"/>
                    <a:pt x="4670" y="1537"/>
                  </a:cubicBezTo>
                  <a:cubicBezTo>
                    <a:pt x="4664" y="1539"/>
                    <a:pt x="4659" y="1543"/>
                    <a:pt x="4657" y="1549"/>
                  </a:cubicBezTo>
                  <a:lnTo>
                    <a:pt x="4656" y="1550"/>
                  </a:lnTo>
                  <a:lnTo>
                    <a:pt x="4401" y="1477"/>
                  </a:lnTo>
                  <a:cubicBezTo>
                    <a:pt x="4394" y="1474"/>
                    <a:pt x="4386" y="1476"/>
                    <a:pt x="4380" y="1481"/>
                  </a:cubicBezTo>
                  <a:cubicBezTo>
                    <a:pt x="4374" y="1486"/>
                    <a:pt x="4372" y="1494"/>
                    <a:pt x="4373" y="1501"/>
                  </a:cubicBezTo>
                  <a:cubicBezTo>
                    <a:pt x="4385" y="1582"/>
                    <a:pt x="4395" y="1645"/>
                    <a:pt x="4395" y="1645"/>
                  </a:cubicBezTo>
                  <a:cubicBezTo>
                    <a:pt x="4397" y="1653"/>
                    <a:pt x="4402" y="1660"/>
                    <a:pt x="4409" y="1663"/>
                  </a:cubicBezTo>
                  <a:cubicBezTo>
                    <a:pt x="4555" y="1720"/>
                    <a:pt x="4797" y="1818"/>
                    <a:pt x="4825" y="1841"/>
                  </a:cubicBezTo>
                  <a:cubicBezTo>
                    <a:pt x="4826" y="1842"/>
                    <a:pt x="4827" y="1842"/>
                    <a:pt x="4828" y="1843"/>
                  </a:cubicBezTo>
                  <a:cubicBezTo>
                    <a:pt x="4831" y="1844"/>
                    <a:pt x="4893" y="1884"/>
                    <a:pt x="4876" y="1995"/>
                  </a:cubicBezTo>
                  <a:lnTo>
                    <a:pt x="4730" y="2745"/>
                  </a:lnTo>
                  <a:cubicBezTo>
                    <a:pt x="4715" y="2786"/>
                    <a:pt x="4710" y="2867"/>
                    <a:pt x="4792" y="2902"/>
                  </a:cubicBezTo>
                  <a:cubicBezTo>
                    <a:pt x="4865" y="2934"/>
                    <a:pt x="4884" y="2948"/>
                    <a:pt x="4949" y="2997"/>
                  </a:cubicBezTo>
                  <a:cubicBezTo>
                    <a:pt x="4953" y="3000"/>
                    <a:pt x="4958" y="3002"/>
                    <a:pt x="4963" y="3002"/>
                  </a:cubicBezTo>
                  <a:lnTo>
                    <a:pt x="5176" y="3002"/>
                  </a:lnTo>
                  <a:lnTo>
                    <a:pt x="5428" y="3302"/>
                  </a:lnTo>
                  <a:cubicBezTo>
                    <a:pt x="5433" y="3307"/>
                    <a:pt x="5441" y="3310"/>
                    <a:pt x="5448" y="3309"/>
                  </a:cubicBezTo>
                  <a:cubicBezTo>
                    <a:pt x="5456" y="3308"/>
                    <a:pt x="5462" y="3303"/>
                    <a:pt x="5466" y="3296"/>
                  </a:cubicBezTo>
                  <a:lnTo>
                    <a:pt x="6592" y="2077"/>
                  </a:lnTo>
                  <a:lnTo>
                    <a:pt x="7251" y="2355"/>
                  </a:lnTo>
                  <a:cubicBezTo>
                    <a:pt x="7261" y="2359"/>
                    <a:pt x="7273" y="2355"/>
                    <a:pt x="7279" y="2346"/>
                  </a:cubicBezTo>
                  <a:lnTo>
                    <a:pt x="8208" y="1248"/>
                  </a:lnTo>
                  <a:lnTo>
                    <a:pt x="8280" y="1313"/>
                  </a:lnTo>
                  <a:cubicBezTo>
                    <a:pt x="8299" y="1333"/>
                    <a:pt x="8315" y="1326"/>
                    <a:pt x="8328" y="1292"/>
                  </a:cubicBezTo>
                  <a:cubicBezTo>
                    <a:pt x="8348" y="1238"/>
                    <a:pt x="8369" y="1184"/>
                    <a:pt x="8390" y="1130"/>
                  </a:cubicBezTo>
                  <a:lnTo>
                    <a:pt x="8450" y="971"/>
                  </a:lnTo>
                  <a:cubicBezTo>
                    <a:pt x="8465" y="937"/>
                    <a:pt x="8456" y="927"/>
                    <a:pt x="8424" y="943"/>
                  </a:cubicBezTo>
                  <a:cubicBezTo>
                    <a:pt x="8372" y="968"/>
                    <a:pt x="8320" y="994"/>
                    <a:pt x="8268" y="1020"/>
                  </a:cubicBezTo>
                  <a:lnTo>
                    <a:pt x="8116" y="1095"/>
                  </a:lnTo>
                  <a:cubicBezTo>
                    <a:pt x="8083" y="1110"/>
                    <a:pt x="8075" y="1127"/>
                    <a:pt x="8094" y="1145"/>
                  </a:cubicBezTo>
                  <a:lnTo>
                    <a:pt x="8179" y="12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grpSp>
      <p:sp>
        <p:nvSpPr>
          <p:cNvPr id="50181" name="Oval 6"/>
          <p:cNvSpPr/>
          <p:nvPr/>
        </p:nvSpPr>
        <p:spPr>
          <a:xfrm>
            <a:off x="1662113" y="5600700"/>
            <a:ext cx="184150" cy="185738"/>
          </a:xfrm>
          <a:prstGeom prst="ellipse">
            <a:avLst/>
          </a:prstGeom>
          <a:solidFill>
            <a:schemeClr val="tx1"/>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0" name="Oval 7"/>
          <p:cNvSpPr/>
          <p:nvPr/>
        </p:nvSpPr>
        <p:spPr>
          <a:xfrm>
            <a:off x="2690813" y="4664075"/>
            <a:ext cx="184150" cy="184150"/>
          </a:xfrm>
          <a:prstGeom prst="ellipse">
            <a:avLst/>
          </a:prstGeom>
          <a:solidFill>
            <a:schemeClr val="bg2"/>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1" name="Oval 8"/>
          <p:cNvSpPr/>
          <p:nvPr/>
        </p:nvSpPr>
        <p:spPr>
          <a:xfrm>
            <a:off x="3609975" y="5003800"/>
            <a:ext cx="184150" cy="185738"/>
          </a:xfrm>
          <a:prstGeom prst="ellipse">
            <a:avLst/>
          </a:prstGeom>
          <a:solidFill>
            <a:schemeClr val="tx1"/>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2" name="Oval 9"/>
          <p:cNvSpPr/>
          <p:nvPr/>
        </p:nvSpPr>
        <p:spPr>
          <a:xfrm>
            <a:off x="5391150" y="4248150"/>
            <a:ext cx="184150" cy="184150"/>
          </a:xfrm>
          <a:prstGeom prst="ellipse">
            <a:avLst/>
          </a:prstGeom>
          <a:solidFill>
            <a:schemeClr val="tx1"/>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3" name="Oval 10"/>
          <p:cNvSpPr/>
          <p:nvPr/>
        </p:nvSpPr>
        <p:spPr>
          <a:xfrm>
            <a:off x="4059238" y="4256088"/>
            <a:ext cx="184150" cy="184150"/>
          </a:xfrm>
          <a:prstGeom prst="ellipse">
            <a:avLst/>
          </a:prstGeom>
          <a:solidFill>
            <a:schemeClr val="bg2"/>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4" name="Oval 11"/>
          <p:cNvSpPr/>
          <p:nvPr/>
        </p:nvSpPr>
        <p:spPr>
          <a:xfrm>
            <a:off x="6238875" y="4010025"/>
            <a:ext cx="184150" cy="184150"/>
          </a:xfrm>
          <a:prstGeom prst="ellipse">
            <a:avLst/>
          </a:prstGeom>
          <a:solidFill>
            <a:schemeClr val="bg2"/>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5" name="Oval 12"/>
          <p:cNvSpPr/>
          <p:nvPr/>
        </p:nvSpPr>
        <p:spPr>
          <a:xfrm>
            <a:off x="7254875" y="2897188"/>
            <a:ext cx="184150" cy="184150"/>
          </a:xfrm>
          <a:prstGeom prst="ellipse">
            <a:avLst/>
          </a:prstGeom>
          <a:solidFill>
            <a:schemeClr val="bg2"/>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6" name="TextBox 14"/>
          <p:cNvSpPr txBox="1"/>
          <p:nvPr/>
        </p:nvSpPr>
        <p:spPr>
          <a:xfrm>
            <a:off x="1754188" y="3727450"/>
            <a:ext cx="1531938" cy="36988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1"/>
                </a:solidFill>
                <a:effectLst/>
                <a:uLnTx/>
                <a:uFillTx/>
                <a:latin typeface="+mj-ea"/>
                <a:ea typeface="+mj-ea"/>
                <a:cs typeface="+mn-cs"/>
              </a:rPr>
              <a:t>01  </a:t>
            </a: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p:txBody>
      </p:sp>
      <p:sp>
        <p:nvSpPr>
          <p:cNvPr id="17" name="TextBox 15"/>
          <p:cNvSpPr txBox="1"/>
          <p:nvPr/>
        </p:nvSpPr>
        <p:spPr>
          <a:xfrm>
            <a:off x="1774825" y="4057650"/>
            <a:ext cx="2039938" cy="5842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8" name="TextBox 16"/>
          <p:cNvSpPr txBox="1"/>
          <p:nvPr/>
        </p:nvSpPr>
        <p:spPr>
          <a:xfrm>
            <a:off x="4151313" y="4570413"/>
            <a:ext cx="1531938" cy="36988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1"/>
                </a:solidFill>
                <a:effectLst/>
                <a:uLnTx/>
                <a:uFillTx/>
                <a:latin typeface="+mj-ea"/>
                <a:ea typeface="+mj-ea"/>
                <a:cs typeface="+mn-cs"/>
              </a:rPr>
              <a:t>02  </a:t>
            </a: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p:txBody>
      </p:sp>
      <p:sp>
        <p:nvSpPr>
          <p:cNvPr id="19" name="TextBox 17"/>
          <p:cNvSpPr txBox="1"/>
          <p:nvPr/>
        </p:nvSpPr>
        <p:spPr>
          <a:xfrm>
            <a:off x="4171950" y="4900613"/>
            <a:ext cx="2039938" cy="5842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0" name="TextBox 18"/>
          <p:cNvSpPr txBox="1"/>
          <p:nvPr/>
        </p:nvSpPr>
        <p:spPr>
          <a:xfrm>
            <a:off x="6673850" y="3846513"/>
            <a:ext cx="1531938" cy="36988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1"/>
                </a:solidFill>
                <a:effectLst/>
                <a:uLnTx/>
                <a:uFillTx/>
                <a:latin typeface="+mj-ea"/>
                <a:ea typeface="+mj-ea"/>
                <a:cs typeface="+mn-cs"/>
              </a:rPr>
              <a:t>03  </a:t>
            </a: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p:txBody>
      </p:sp>
      <p:sp>
        <p:nvSpPr>
          <p:cNvPr id="21" name="TextBox 19"/>
          <p:cNvSpPr txBox="1"/>
          <p:nvPr/>
        </p:nvSpPr>
        <p:spPr>
          <a:xfrm>
            <a:off x="6694488" y="4176713"/>
            <a:ext cx="2039938" cy="5842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2" name="TextBox 20"/>
          <p:cNvSpPr txBox="1"/>
          <p:nvPr/>
        </p:nvSpPr>
        <p:spPr>
          <a:xfrm>
            <a:off x="6489700" y="1906588"/>
            <a:ext cx="1531938"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1"/>
                </a:solidFill>
                <a:effectLst/>
                <a:uLnTx/>
                <a:uFillTx/>
                <a:latin typeface="+mj-ea"/>
                <a:ea typeface="+mj-ea"/>
                <a:cs typeface="+mn-cs"/>
              </a:rPr>
              <a:t>04  </a:t>
            </a:r>
            <a:r>
              <a:rPr kumimoji="0" lang="zh-CN" altLang="en-US" sz="1800" b="1" i="0" u="none" strike="noStrike" kern="1200" cap="none" spc="0" normalizeH="0" baseline="0" noProof="0" dirty="0">
                <a:ln>
                  <a:noFill/>
                </a:ln>
                <a:solidFill>
                  <a:schemeClr val="accent1"/>
                </a:solidFill>
                <a:effectLst/>
                <a:uLnTx/>
                <a:uFillTx/>
                <a:latin typeface="+mj-ea"/>
                <a:ea typeface="+mj-ea"/>
                <a:cs typeface="+mn-cs"/>
              </a:rPr>
              <a:t>您的标题</a:t>
            </a:r>
            <a:endParaRPr kumimoji="0" lang="zh-CN" altLang="en-US" sz="1800" b="1" i="0" u="none" strike="noStrike" kern="1200" cap="none" spc="0" normalizeH="0" baseline="0" noProof="0" dirty="0">
              <a:ln>
                <a:noFill/>
              </a:ln>
              <a:solidFill>
                <a:schemeClr val="accent1"/>
              </a:solidFill>
              <a:effectLst/>
              <a:uLnTx/>
              <a:uFillTx/>
              <a:latin typeface="+mj-ea"/>
              <a:ea typeface="+mj-ea"/>
              <a:cs typeface="+mn-cs"/>
            </a:endParaRPr>
          </a:p>
        </p:txBody>
      </p:sp>
      <p:sp>
        <p:nvSpPr>
          <p:cNvPr id="23" name="TextBox 21"/>
          <p:cNvSpPr txBox="1"/>
          <p:nvPr/>
        </p:nvSpPr>
        <p:spPr>
          <a:xfrm>
            <a:off x="6510338" y="2235200"/>
            <a:ext cx="2039938" cy="5857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en-US" altLang="zh-CN" sz="1600" b="0" i="0" u="none" strike="noStrike" kern="1200" cap="none" spc="0" normalizeH="0" baseline="0" noProof="0" dirty="0">
              <a:ln>
                <a:noFill/>
              </a:ln>
              <a:solidFill>
                <a:schemeClr val="accent1"/>
              </a:solidFill>
              <a:effectLst/>
              <a:uLnTx/>
              <a:uFillTx/>
              <a:latin typeface="+mn-ea"/>
              <a:ea typeface="+mn-ea"/>
              <a:cs typeface="+mn-cs"/>
            </a:endParaRPr>
          </a:p>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输入您的文字内容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anim calcmode="lin" valueType="num">
                                      <p:cBhvr>
                                        <p:cTn id="16" dur="500" fill="hold"/>
                                        <p:tgtEl>
                                          <p:spTgt spid="4"/>
                                        </p:tgtEl>
                                        <p:attrNameLst>
                                          <p:attrName>ppt_x</p:attrName>
                                        </p:attrNameLst>
                                      </p:cBhvr>
                                      <p:tavLst>
                                        <p:tav tm="0">
                                          <p:val>
                                            <p:strVal val="#ppt_x"/>
                                          </p:val>
                                        </p:tav>
                                        <p:tav tm="100000">
                                          <p:val>
                                            <p:strVal val="#ppt_x"/>
                                          </p:val>
                                        </p:tav>
                                      </p:tavLst>
                                    </p:anim>
                                    <p:anim calcmode="lin" valueType="num">
                                      <p:cBhvr>
                                        <p:cTn id="17" dur="5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139"/>
                            </p:stCondLst>
                            <p:childTnLst>
                              <p:par>
                                <p:cTn id="19" presetID="1" presetClass="entr" presetSubtype="0" fill="hold" grpId="1" nodeType="after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1"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par>
                          <p:cTn id="31" fill="hold">
                            <p:stCondLst>
                              <p:cond delay="1139"/>
                            </p:stCondLst>
                            <p:childTnLst>
                              <p:par>
                                <p:cTn id="32" presetID="56" presetClass="path" presetSubtype="0" accel="50000" decel="50000" fill="hold" grpId="0" nodeType="afterEffect">
                                  <p:stCondLst>
                                    <p:cond delay="0"/>
                                  </p:stCondLst>
                                  <p:childTnLst>
                                    <p:animMotion origin="layout" path="M -0.09431 0.14699 L -3.77911E-6 -2.22222E-6 " pathEditMode="relative" rAng="0" ptsTypes="AA">
                                      <p:cBhvr>
                                        <p:cTn id="33" dur="1000" fill="hold"/>
                                        <p:tgtEl>
                                          <p:spTgt spid="10"/>
                                        </p:tgtEl>
                                        <p:attrNameLst>
                                          <p:attrName>ppt_x</p:attrName>
                                          <p:attrName>ppt_y</p:attrName>
                                        </p:attrNameLst>
                                      </p:cBhvr>
                                      <p:rCtr x="4700" y="-7400"/>
                                    </p:animMotion>
                                  </p:childTnLst>
                                </p:cTn>
                              </p:par>
                              <p:par>
                                <p:cTn id="34" presetID="56" presetClass="path" presetSubtype="0" accel="50000" decel="50000" fill="hold" grpId="0" nodeType="withEffect">
                                  <p:stCondLst>
                                    <p:cond delay="0"/>
                                  </p:stCondLst>
                                  <p:childTnLst>
                                    <p:animMotion origin="layout" path="M -0.16975 0.09736 L 3.74121E-6 1.24884E-6 " pathEditMode="relative" rAng="0" ptsTypes="AA">
                                      <p:cBhvr>
                                        <p:cTn id="35" dur="1000" fill="hold"/>
                                        <p:tgtEl>
                                          <p:spTgt spid="11"/>
                                        </p:tgtEl>
                                        <p:attrNameLst>
                                          <p:attrName>ppt_x</p:attrName>
                                          <p:attrName>ppt_y</p:attrName>
                                        </p:attrNameLst>
                                      </p:cBhvr>
                                      <p:rCtr x="8500" y="-4900"/>
                                    </p:animMotion>
                                  </p:childTnLst>
                                </p:cTn>
                              </p:par>
                              <p:par>
                                <p:cTn id="36" presetID="56" presetClass="path" presetSubtype="0" accel="50000" decel="50000" fill="hold" grpId="0" nodeType="withEffect">
                                  <p:stCondLst>
                                    <p:cond delay="0"/>
                                  </p:stCondLst>
                                  <p:childTnLst>
                                    <p:animMotion origin="layout" path="M -0.20659 0.20629 L 4.37646E-6 -1.83164E-6 " pathEditMode="relative" rAng="0" ptsTypes="AA">
                                      <p:cBhvr>
                                        <p:cTn id="37" dur="1000" fill="hold"/>
                                        <p:tgtEl>
                                          <p:spTgt spid="13"/>
                                        </p:tgtEl>
                                        <p:attrNameLst>
                                          <p:attrName>ppt_x</p:attrName>
                                          <p:attrName>ppt_y</p:attrName>
                                        </p:attrNameLst>
                                      </p:cBhvr>
                                      <p:rCtr x="10300" y="-10300"/>
                                    </p:animMotion>
                                  </p:childTnLst>
                                </p:cTn>
                              </p:par>
                              <p:par>
                                <p:cTn id="38" presetID="56" presetClass="path" presetSubtype="0" accel="50000" decel="50000" fill="hold" grpId="0" nodeType="withEffect">
                                  <p:stCondLst>
                                    <p:cond delay="0"/>
                                  </p:stCondLst>
                                  <p:childTnLst>
                                    <p:animMotion origin="layout" path="M -0.3158 0.20744 L -1.97344E-6 4.50509E-6 " pathEditMode="relative" rAng="0" ptsTypes="AA">
                                      <p:cBhvr>
                                        <p:cTn id="39" dur="1000" fill="hold"/>
                                        <p:tgtEl>
                                          <p:spTgt spid="12"/>
                                        </p:tgtEl>
                                        <p:attrNameLst>
                                          <p:attrName>ppt_x</p:attrName>
                                          <p:attrName>ppt_y</p:attrName>
                                        </p:attrNameLst>
                                      </p:cBhvr>
                                      <p:rCtr x="15800" y="-10400"/>
                                    </p:animMotion>
                                  </p:childTnLst>
                                </p:cTn>
                              </p:par>
                              <p:par>
                                <p:cTn id="40" presetID="56" presetClass="path" presetSubtype="0" accel="50000" decel="50000" fill="hold" grpId="0" nodeType="withEffect">
                                  <p:stCondLst>
                                    <p:cond delay="0"/>
                                  </p:stCondLst>
                                  <p:childTnLst>
                                    <p:animMotion origin="layout" path="M -0.38532 0.24213 L 4.87894E-6 4.60685E-6 " pathEditMode="relative" rAng="0" ptsTypes="AA">
                                      <p:cBhvr>
                                        <p:cTn id="41" dur="1000" fill="hold"/>
                                        <p:tgtEl>
                                          <p:spTgt spid="14"/>
                                        </p:tgtEl>
                                        <p:attrNameLst>
                                          <p:attrName>ppt_x</p:attrName>
                                          <p:attrName>ppt_y</p:attrName>
                                        </p:attrNameLst>
                                      </p:cBhvr>
                                      <p:rCtr x="19300" y="-12100"/>
                                    </p:animMotion>
                                  </p:childTnLst>
                                </p:cTn>
                              </p:par>
                              <p:par>
                                <p:cTn id="42" presetID="56" presetClass="path" presetSubtype="0" accel="50000" decel="50000" fill="hold" grpId="0" nodeType="withEffect">
                                  <p:stCondLst>
                                    <p:cond delay="0"/>
                                  </p:stCondLst>
                                  <p:childTnLst>
                                    <p:animMotion origin="layout" path="M -0.46863 0.40425 L 3.24134E-6 3.01573E-6 " pathEditMode="relative" rAng="0" ptsTypes="AA">
                                      <p:cBhvr>
                                        <p:cTn id="43" dur="1000" fill="hold"/>
                                        <p:tgtEl>
                                          <p:spTgt spid="15"/>
                                        </p:tgtEl>
                                        <p:attrNameLst>
                                          <p:attrName>ppt_x</p:attrName>
                                          <p:attrName>ppt_y</p:attrName>
                                        </p:attrNameLst>
                                      </p:cBhvr>
                                      <p:rCtr x="23400" y="-20200"/>
                                    </p:animMotion>
                                  </p:childTnLst>
                                </p:cTn>
                              </p:par>
                            </p:childTnLst>
                          </p:cTn>
                        </p:par>
                        <p:par>
                          <p:cTn id="44" fill="hold">
                            <p:stCondLst>
                              <p:cond delay="2139"/>
                            </p:stCondLst>
                            <p:childTnLst>
                              <p:par>
                                <p:cTn id="45" presetID="18" presetClass="entr" presetSubtype="3"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strips(upRight)">
                                      <p:cBhvr>
                                        <p:cTn id="47" dur="2000"/>
                                        <p:tgtEl>
                                          <p:spTgt spid="6"/>
                                        </p:tgtEl>
                                      </p:cBhvr>
                                    </p:animEffect>
                                  </p:childTnLst>
                                </p:cTn>
                              </p:par>
                            </p:childTnLst>
                          </p:cTn>
                        </p:par>
                        <p:par>
                          <p:cTn id="48" fill="hold">
                            <p:stCondLst>
                              <p:cond delay="4139"/>
                            </p:stCondLst>
                            <p:childTnLst>
                              <p:par>
                                <p:cTn id="49" presetID="22" presetClass="entr" presetSubtype="8"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childTnLst>
                          </p:cTn>
                        </p:par>
                        <p:par>
                          <p:cTn id="55" fill="hold">
                            <p:stCondLst>
                              <p:cond delay="4639"/>
                            </p:stCondLst>
                            <p:childTnLst>
                              <p:par>
                                <p:cTn id="56" presetID="22" presetClass="entr" presetSubtype="8"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childTnLst>
                          </p:cTn>
                        </p:par>
                        <p:par>
                          <p:cTn id="62" fill="hold">
                            <p:stCondLst>
                              <p:cond delay="5139"/>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wipe(left)">
                                      <p:cBhvr>
                                        <p:cTn id="68" dur="500"/>
                                        <p:tgtEl>
                                          <p:spTgt spid="21"/>
                                        </p:tgtEl>
                                      </p:cBhvr>
                                    </p:animEffect>
                                  </p:childTnLst>
                                </p:cTn>
                              </p:par>
                            </p:childTnLst>
                          </p:cTn>
                        </p:par>
                        <p:par>
                          <p:cTn id="69" fill="hold">
                            <p:stCondLst>
                              <p:cond delay="5639"/>
                            </p:stCondLst>
                            <p:childTnLst>
                              <p:par>
                                <p:cTn id="70" presetID="22" presetClass="entr" presetSubtype="8"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wipe(left)">
                                      <p:cBhvr>
                                        <p:cTn id="72" dur="500"/>
                                        <p:tgtEl>
                                          <p:spTgt spid="22"/>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wipe(left)">
                                      <p:cBhvr>
                                        <p:cTn id="7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p:bldP spid="10" grpId="0" animBg="1"/>
      <p:bldP spid="10" grpId="1" animBg="1"/>
      <p:bldP spid="11" grpId="0" animBg="1"/>
      <p:bldP spid="11" grpId="1" animBg="1"/>
      <p:bldP spid="12" grpId="0" animBg="1"/>
      <p:bldP spid="12" grpId="1" animBg="1"/>
      <p:bldP spid="13" grpId="0" animBg="1"/>
      <p:bldP spid="13" grpId="1" animBg="1"/>
      <p:bldP spid="14" grpId="0" animBg="1"/>
      <p:bldP spid="14" grpId="1" animBg="1"/>
      <p:bldP spid="15" grpId="0" animBg="1"/>
      <p:bldP spid="15" grpId="1" animBg="1"/>
      <p:bldP spid="16" grpId="0"/>
      <p:bldP spid="17"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52226"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Freeform 5"/>
          <p:cNvSpPr/>
          <p:nvPr/>
        </p:nvSpPr>
        <p:spPr>
          <a:xfrm>
            <a:off x="882650" y="2339975"/>
            <a:ext cx="4465638" cy="477838"/>
          </a:xfrm>
          <a:custGeom>
            <a:avLst/>
            <a:gdLst/>
            <a:ahLst/>
            <a:cxnLst>
              <a:cxn ang="0">
                <a:pos x="238265" y="0"/>
              </a:cxn>
              <a:cxn ang="0">
                <a:pos x="4227373" y="0"/>
              </a:cxn>
              <a:cxn ang="0">
                <a:pos x="4465638" y="239286"/>
              </a:cxn>
              <a:cxn ang="0">
                <a:pos x="4465638" y="239286"/>
              </a:cxn>
              <a:cxn ang="0">
                <a:pos x="4227373" y="477838"/>
              </a:cxn>
              <a:cxn ang="0">
                <a:pos x="238265" y="477838"/>
              </a:cxn>
              <a:cxn ang="0">
                <a:pos x="0" y="239286"/>
              </a:cxn>
              <a:cxn ang="0">
                <a:pos x="0" y="239286"/>
              </a:cxn>
              <a:cxn ang="0">
                <a:pos x="238265" y="0"/>
              </a:cxn>
            </a:cxnLst>
            <a:rect l="0" t="0" r="0" b="0"/>
            <a:pathLst>
              <a:path w="6110" h="651">
                <a:moveTo>
                  <a:pt x="326" y="0"/>
                </a:moveTo>
                <a:lnTo>
                  <a:pt x="5784" y="0"/>
                </a:lnTo>
                <a:cubicBezTo>
                  <a:pt x="5963" y="0"/>
                  <a:pt x="6110" y="146"/>
                  <a:pt x="6110" y="326"/>
                </a:cubicBezTo>
                <a:lnTo>
                  <a:pt x="6110" y="326"/>
                </a:lnTo>
                <a:cubicBezTo>
                  <a:pt x="6110" y="505"/>
                  <a:pt x="5963" y="651"/>
                  <a:pt x="5784" y="651"/>
                </a:cubicBezTo>
                <a:lnTo>
                  <a:pt x="326" y="651"/>
                </a:lnTo>
                <a:cubicBezTo>
                  <a:pt x="147" y="651"/>
                  <a:pt x="0" y="505"/>
                  <a:pt x="0" y="326"/>
                </a:cubicBezTo>
                <a:lnTo>
                  <a:pt x="0" y="326"/>
                </a:lnTo>
                <a:cubicBezTo>
                  <a:pt x="0" y="146"/>
                  <a:pt x="147" y="0"/>
                  <a:pt x="326" y="0"/>
                </a:cubicBezTo>
                <a:close/>
              </a:path>
            </a:pathLst>
          </a:custGeom>
          <a:solidFill>
            <a:schemeClr val="tx1"/>
          </a:solidFill>
          <a:ln w="9525">
            <a:noFill/>
          </a:ln>
        </p:spPr>
        <p:txBody>
          <a:bodyPr/>
          <a:lstStyle/>
          <a:p>
            <a:endParaRPr lang="zh-CN" altLang="en-US"/>
          </a:p>
        </p:txBody>
      </p:sp>
      <p:sp>
        <p:nvSpPr>
          <p:cNvPr id="6" name="Freeform 6"/>
          <p:cNvSpPr/>
          <p:nvPr/>
        </p:nvSpPr>
        <p:spPr>
          <a:xfrm>
            <a:off x="4872038" y="2339975"/>
            <a:ext cx="476250" cy="2874963"/>
          </a:xfrm>
          <a:custGeom>
            <a:avLst/>
            <a:gdLst/>
            <a:ahLst/>
            <a:cxnLst>
              <a:cxn ang="0">
                <a:pos x="476250" y="239703"/>
              </a:cxn>
              <a:cxn ang="0">
                <a:pos x="476250" y="2635995"/>
              </a:cxn>
              <a:cxn ang="0">
                <a:pos x="238125" y="2874963"/>
              </a:cxn>
              <a:cxn ang="0">
                <a:pos x="238125" y="2874963"/>
              </a:cxn>
              <a:cxn ang="0">
                <a:pos x="0" y="2635995"/>
              </a:cxn>
              <a:cxn ang="0">
                <a:pos x="0" y="239703"/>
              </a:cxn>
              <a:cxn ang="0">
                <a:pos x="238125" y="0"/>
              </a:cxn>
              <a:cxn ang="0">
                <a:pos x="238125" y="0"/>
              </a:cxn>
              <a:cxn ang="0">
                <a:pos x="476250" y="239703"/>
              </a:cxn>
            </a:cxnLst>
            <a:rect l="0" t="0" r="0" b="0"/>
            <a:pathLst>
              <a:path w="652" h="3910">
                <a:moveTo>
                  <a:pt x="652" y="326"/>
                </a:moveTo>
                <a:lnTo>
                  <a:pt x="652" y="3585"/>
                </a:lnTo>
                <a:cubicBezTo>
                  <a:pt x="652" y="3764"/>
                  <a:pt x="505" y="3910"/>
                  <a:pt x="326" y="3910"/>
                </a:cubicBezTo>
                <a:lnTo>
                  <a:pt x="326" y="3910"/>
                </a:lnTo>
                <a:cubicBezTo>
                  <a:pt x="146" y="3910"/>
                  <a:pt x="0" y="3764"/>
                  <a:pt x="0" y="3585"/>
                </a:cubicBezTo>
                <a:lnTo>
                  <a:pt x="0" y="326"/>
                </a:lnTo>
                <a:cubicBezTo>
                  <a:pt x="0" y="146"/>
                  <a:pt x="146" y="0"/>
                  <a:pt x="326" y="0"/>
                </a:cubicBezTo>
                <a:lnTo>
                  <a:pt x="326" y="0"/>
                </a:lnTo>
                <a:cubicBezTo>
                  <a:pt x="505" y="0"/>
                  <a:pt x="652" y="146"/>
                  <a:pt x="652" y="326"/>
                </a:cubicBezTo>
                <a:close/>
              </a:path>
            </a:pathLst>
          </a:custGeom>
          <a:solidFill>
            <a:schemeClr val="tx1"/>
          </a:solidFill>
          <a:ln w="9525">
            <a:noFill/>
          </a:ln>
        </p:spPr>
        <p:txBody>
          <a:bodyPr/>
          <a:lstStyle/>
          <a:p>
            <a:endParaRPr lang="zh-CN" altLang="en-US"/>
          </a:p>
        </p:txBody>
      </p:sp>
      <p:sp>
        <p:nvSpPr>
          <p:cNvPr id="7" name="Freeform 7"/>
          <p:cNvSpPr/>
          <p:nvPr/>
        </p:nvSpPr>
        <p:spPr>
          <a:xfrm>
            <a:off x="4872038" y="4735513"/>
            <a:ext cx="7545387" cy="479425"/>
          </a:xfrm>
          <a:custGeom>
            <a:avLst/>
            <a:gdLst/>
            <a:ahLst/>
            <a:cxnLst>
              <a:cxn ang="0">
                <a:pos x="238260" y="0"/>
              </a:cxn>
              <a:cxn ang="0">
                <a:pos x="7307128" y="0"/>
              </a:cxn>
              <a:cxn ang="0">
                <a:pos x="7545388" y="240081"/>
              </a:cxn>
              <a:cxn ang="0">
                <a:pos x="7545388" y="240081"/>
              </a:cxn>
              <a:cxn ang="0">
                <a:pos x="7307128" y="479425"/>
              </a:cxn>
              <a:cxn ang="0">
                <a:pos x="238260" y="479425"/>
              </a:cxn>
              <a:cxn ang="0">
                <a:pos x="0" y="240081"/>
              </a:cxn>
              <a:cxn ang="0">
                <a:pos x="0" y="240081"/>
              </a:cxn>
              <a:cxn ang="0">
                <a:pos x="238260" y="0"/>
              </a:cxn>
            </a:cxnLst>
            <a:rect l="0" t="0" r="0" b="0"/>
            <a:pathLst>
              <a:path w="10324" h="651">
                <a:moveTo>
                  <a:pt x="326" y="0"/>
                </a:moveTo>
                <a:lnTo>
                  <a:pt x="9998" y="0"/>
                </a:lnTo>
                <a:cubicBezTo>
                  <a:pt x="10177" y="0"/>
                  <a:pt x="10324" y="146"/>
                  <a:pt x="10324" y="326"/>
                </a:cubicBezTo>
                <a:lnTo>
                  <a:pt x="10324" y="326"/>
                </a:lnTo>
                <a:cubicBezTo>
                  <a:pt x="10324" y="505"/>
                  <a:pt x="10177" y="651"/>
                  <a:pt x="9998" y="651"/>
                </a:cubicBezTo>
                <a:lnTo>
                  <a:pt x="326" y="651"/>
                </a:lnTo>
                <a:cubicBezTo>
                  <a:pt x="146" y="651"/>
                  <a:pt x="0" y="505"/>
                  <a:pt x="0" y="326"/>
                </a:cubicBezTo>
                <a:lnTo>
                  <a:pt x="0" y="326"/>
                </a:lnTo>
                <a:cubicBezTo>
                  <a:pt x="0" y="146"/>
                  <a:pt x="146" y="0"/>
                  <a:pt x="326" y="0"/>
                </a:cubicBezTo>
                <a:close/>
              </a:path>
            </a:pathLst>
          </a:custGeom>
          <a:solidFill>
            <a:schemeClr val="tx1"/>
          </a:solidFill>
          <a:ln w="9525">
            <a:noFill/>
          </a:ln>
        </p:spPr>
        <p:txBody>
          <a:bodyPr/>
          <a:lstStyle/>
          <a:p>
            <a:endParaRPr lang="zh-CN" altLang="en-US"/>
          </a:p>
        </p:txBody>
      </p:sp>
      <p:sp>
        <p:nvSpPr>
          <p:cNvPr id="8" name="Freeform 10"/>
          <p:cNvSpPr/>
          <p:nvPr/>
        </p:nvSpPr>
        <p:spPr>
          <a:xfrm>
            <a:off x="1150938" y="2449513"/>
            <a:ext cx="392112" cy="271462"/>
          </a:xfrm>
          <a:custGeom>
            <a:avLst/>
            <a:gdLst/>
            <a:ahLst/>
            <a:cxnLst/>
            <a:rect l="0" t="0" r="0" b="0"/>
            <a:pathLst>
              <a:path w="392633" h="271077">
                <a:moveTo>
                  <a:pt x="22048" y="352"/>
                </a:moveTo>
                <a:cubicBezTo>
                  <a:pt x="26267" y="1110"/>
                  <a:pt x="31031" y="3083"/>
                  <a:pt x="36293" y="6204"/>
                </a:cubicBezTo>
                <a:lnTo>
                  <a:pt x="117590" y="59071"/>
                </a:lnTo>
                <a:lnTo>
                  <a:pt x="176212" y="97045"/>
                </a:lnTo>
                <a:cubicBezTo>
                  <a:pt x="176212" y="73933"/>
                  <a:pt x="176212" y="50930"/>
                  <a:pt x="176212" y="28232"/>
                </a:cubicBezTo>
                <a:cubicBezTo>
                  <a:pt x="179136" y="-405"/>
                  <a:pt x="192296" y="-6279"/>
                  <a:pt x="213497" y="6204"/>
                </a:cubicBezTo>
                <a:lnTo>
                  <a:pt x="294648" y="59071"/>
                </a:lnTo>
                <a:cubicBezTo>
                  <a:pt x="322429" y="76694"/>
                  <a:pt x="350210" y="95051"/>
                  <a:pt x="377992" y="112673"/>
                </a:cubicBezTo>
                <a:cubicBezTo>
                  <a:pt x="398462" y="129561"/>
                  <a:pt x="397000" y="144981"/>
                  <a:pt x="376530" y="159666"/>
                </a:cubicBezTo>
                <a:lnTo>
                  <a:pt x="294648" y="212534"/>
                </a:lnTo>
                <a:cubicBezTo>
                  <a:pt x="267598" y="230156"/>
                  <a:pt x="239817" y="247779"/>
                  <a:pt x="212035" y="266136"/>
                </a:cubicBezTo>
                <a:cubicBezTo>
                  <a:pt x="188641" y="277884"/>
                  <a:pt x="177674" y="268339"/>
                  <a:pt x="176212" y="241171"/>
                </a:cubicBezTo>
                <a:lnTo>
                  <a:pt x="176212" y="174069"/>
                </a:lnTo>
                <a:lnTo>
                  <a:pt x="117590" y="212534"/>
                </a:lnTo>
                <a:cubicBezTo>
                  <a:pt x="90007" y="230156"/>
                  <a:pt x="62424" y="247779"/>
                  <a:pt x="34842" y="266136"/>
                </a:cubicBezTo>
                <a:cubicBezTo>
                  <a:pt x="11614" y="277884"/>
                  <a:pt x="726" y="268339"/>
                  <a:pt x="0" y="241171"/>
                </a:cubicBezTo>
                <a:lnTo>
                  <a:pt x="0" y="135435"/>
                </a:lnTo>
                <a:cubicBezTo>
                  <a:pt x="0" y="99456"/>
                  <a:pt x="0" y="63477"/>
                  <a:pt x="0" y="28232"/>
                </a:cubicBezTo>
                <a:cubicBezTo>
                  <a:pt x="1633" y="6755"/>
                  <a:pt x="9391" y="-1919"/>
                  <a:pt x="22048" y="352"/>
                </a:cubicBezTo>
                <a:close/>
              </a:path>
            </a:pathLst>
          </a:custGeom>
          <a:solidFill>
            <a:srgbClr val="FFFFFF"/>
          </a:solidFill>
          <a:ln w="9525">
            <a:noFill/>
          </a:ln>
        </p:spPr>
        <p:txBody>
          <a:bodyPr/>
          <a:lstStyle/>
          <a:p>
            <a:endParaRPr lang="zh-CN" altLang="en-US"/>
          </a:p>
        </p:txBody>
      </p:sp>
      <p:grpSp>
        <p:nvGrpSpPr>
          <p:cNvPr id="9" name="组合 8"/>
          <p:cNvGrpSpPr/>
          <p:nvPr/>
        </p:nvGrpSpPr>
        <p:grpSpPr>
          <a:xfrm>
            <a:off x="4978400" y="3578225"/>
            <a:ext cx="282575" cy="403225"/>
            <a:chOff x="5010150" y="3613772"/>
            <a:chExt cx="282575" cy="403225"/>
          </a:xfrm>
        </p:grpSpPr>
        <p:sp>
          <p:nvSpPr>
            <p:cNvPr id="52232" name="Freeform 12"/>
            <p:cNvSpPr/>
            <p:nvPr/>
          </p:nvSpPr>
          <p:spPr>
            <a:xfrm>
              <a:off x="5010150" y="3613772"/>
              <a:ext cx="282575" cy="223838"/>
            </a:xfrm>
            <a:custGeom>
              <a:avLst/>
              <a:gdLst/>
              <a:ahLst/>
              <a:cxnLst>
                <a:cxn ang="0">
                  <a:pos x="117557" y="201749"/>
                </a:cxn>
                <a:cxn ang="0">
                  <a:pos x="64985" y="119282"/>
                </a:cxn>
                <a:cxn ang="0">
                  <a:pos x="11683" y="35343"/>
                </a:cxn>
                <a:cxn ang="0">
                  <a:pos x="36508" y="0"/>
                </a:cxn>
                <a:cxn ang="0">
                  <a:pos x="141653" y="0"/>
                </a:cxn>
                <a:cxn ang="0">
                  <a:pos x="248257" y="0"/>
                </a:cxn>
                <a:cxn ang="0">
                  <a:pos x="270162" y="37552"/>
                </a:cxn>
                <a:cxn ang="0">
                  <a:pos x="217590" y="119282"/>
                </a:cxn>
                <a:cxn ang="0">
                  <a:pos x="164288" y="203221"/>
                </a:cxn>
                <a:cxn ang="0">
                  <a:pos x="117557" y="201749"/>
                </a:cxn>
              </a:cxnLst>
              <a:rect l="0" t="0" r="0" b="0"/>
              <a:pathLst>
                <a:path w="387" h="304">
                  <a:moveTo>
                    <a:pt x="161" y="274"/>
                  </a:moveTo>
                  <a:lnTo>
                    <a:pt x="89" y="162"/>
                  </a:lnTo>
                  <a:cubicBezTo>
                    <a:pt x="65" y="124"/>
                    <a:pt x="41" y="86"/>
                    <a:pt x="16" y="48"/>
                  </a:cubicBezTo>
                  <a:cubicBezTo>
                    <a:pt x="0" y="17"/>
                    <a:pt x="13" y="2"/>
                    <a:pt x="50" y="0"/>
                  </a:cubicBezTo>
                  <a:lnTo>
                    <a:pt x="194" y="0"/>
                  </a:lnTo>
                  <a:cubicBezTo>
                    <a:pt x="243" y="0"/>
                    <a:pt x="292" y="0"/>
                    <a:pt x="340" y="0"/>
                  </a:cubicBezTo>
                  <a:cubicBezTo>
                    <a:pt x="379" y="4"/>
                    <a:pt x="387" y="21"/>
                    <a:pt x="370" y="51"/>
                  </a:cubicBezTo>
                  <a:lnTo>
                    <a:pt x="298" y="162"/>
                  </a:lnTo>
                  <a:cubicBezTo>
                    <a:pt x="274" y="200"/>
                    <a:pt x="249" y="238"/>
                    <a:pt x="225" y="276"/>
                  </a:cubicBezTo>
                  <a:cubicBezTo>
                    <a:pt x="202" y="304"/>
                    <a:pt x="181" y="302"/>
                    <a:pt x="161" y="274"/>
                  </a:cubicBezTo>
                  <a:close/>
                </a:path>
              </a:pathLst>
            </a:custGeom>
            <a:solidFill>
              <a:srgbClr val="FFFFFF"/>
            </a:solidFill>
            <a:ln w="9525">
              <a:noFill/>
            </a:ln>
          </p:spPr>
          <p:txBody>
            <a:bodyPr/>
            <a:lstStyle/>
            <a:p>
              <a:endParaRPr lang="zh-CN" altLang="en-US"/>
            </a:p>
          </p:txBody>
        </p:sp>
        <p:sp>
          <p:nvSpPr>
            <p:cNvPr id="52233" name="Freeform 13"/>
            <p:cNvSpPr/>
            <p:nvPr/>
          </p:nvSpPr>
          <p:spPr>
            <a:xfrm>
              <a:off x="5010150" y="3793159"/>
              <a:ext cx="282575" cy="223838"/>
            </a:xfrm>
            <a:custGeom>
              <a:avLst/>
              <a:gdLst/>
              <a:ahLst/>
              <a:cxnLst>
                <a:cxn ang="0">
                  <a:pos x="117557" y="201012"/>
                </a:cxn>
                <a:cxn ang="0">
                  <a:pos x="64985" y="119282"/>
                </a:cxn>
                <a:cxn ang="0">
                  <a:pos x="11683" y="35343"/>
                </a:cxn>
                <a:cxn ang="0">
                  <a:pos x="36508" y="0"/>
                </a:cxn>
                <a:cxn ang="0">
                  <a:pos x="141653" y="0"/>
                </a:cxn>
                <a:cxn ang="0">
                  <a:pos x="248257" y="0"/>
                </a:cxn>
                <a:cxn ang="0">
                  <a:pos x="270162" y="36815"/>
                </a:cxn>
                <a:cxn ang="0">
                  <a:pos x="217590" y="119282"/>
                </a:cxn>
                <a:cxn ang="0">
                  <a:pos x="164288" y="203221"/>
                </a:cxn>
                <a:cxn ang="0">
                  <a:pos x="117557" y="201012"/>
                </a:cxn>
              </a:cxnLst>
              <a:rect l="0" t="0" r="0" b="0"/>
              <a:pathLst>
                <a:path w="387" h="304">
                  <a:moveTo>
                    <a:pt x="161" y="273"/>
                  </a:moveTo>
                  <a:lnTo>
                    <a:pt x="89" y="162"/>
                  </a:lnTo>
                  <a:cubicBezTo>
                    <a:pt x="65" y="124"/>
                    <a:pt x="41" y="86"/>
                    <a:pt x="16" y="48"/>
                  </a:cubicBezTo>
                  <a:cubicBezTo>
                    <a:pt x="0" y="16"/>
                    <a:pt x="13" y="1"/>
                    <a:pt x="50" y="0"/>
                  </a:cubicBezTo>
                  <a:lnTo>
                    <a:pt x="194" y="0"/>
                  </a:lnTo>
                  <a:cubicBezTo>
                    <a:pt x="243" y="0"/>
                    <a:pt x="292" y="0"/>
                    <a:pt x="340" y="0"/>
                  </a:cubicBezTo>
                  <a:cubicBezTo>
                    <a:pt x="379" y="3"/>
                    <a:pt x="387" y="21"/>
                    <a:pt x="370" y="50"/>
                  </a:cubicBezTo>
                  <a:lnTo>
                    <a:pt x="298" y="162"/>
                  </a:lnTo>
                  <a:cubicBezTo>
                    <a:pt x="274" y="200"/>
                    <a:pt x="249" y="238"/>
                    <a:pt x="225" y="276"/>
                  </a:cubicBezTo>
                  <a:cubicBezTo>
                    <a:pt x="202" y="304"/>
                    <a:pt x="181" y="301"/>
                    <a:pt x="161" y="273"/>
                  </a:cubicBezTo>
                  <a:close/>
                </a:path>
              </a:pathLst>
            </a:custGeom>
            <a:solidFill>
              <a:srgbClr val="FFFFFF"/>
            </a:solidFill>
            <a:ln w="9525">
              <a:noFill/>
            </a:ln>
          </p:spPr>
          <p:txBody>
            <a:bodyPr/>
            <a:lstStyle/>
            <a:p>
              <a:endParaRPr lang="zh-CN" altLang="en-US"/>
            </a:p>
          </p:txBody>
        </p:sp>
      </p:grpSp>
      <p:sp>
        <p:nvSpPr>
          <p:cNvPr id="12" name="Freeform 14"/>
          <p:cNvSpPr/>
          <p:nvPr/>
        </p:nvSpPr>
        <p:spPr>
          <a:xfrm>
            <a:off x="11314113" y="4830763"/>
            <a:ext cx="395287" cy="271462"/>
          </a:xfrm>
          <a:custGeom>
            <a:avLst/>
            <a:gdLst/>
            <a:ahLst/>
            <a:cxnLst/>
            <a:rect l="0" t="0" r="0" b="0"/>
            <a:pathLst>
              <a:path w="395361" h="272606">
                <a:moveTo>
                  <a:pt x="22309" y="354"/>
                </a:moveTo>
                <a:cubicBezTo>
                  <a:pt x="26502" y="1115"/>
                  <a:pt x="31254" y="3100"/>
                  <a:pt x="36554" y="6238"/>
                </a:cubicBezTo>
                <a:lnTo>
                  <a:pt x="118436" y="59400"/>
                </a:lnTo>
                <a:lnTo>
                  <a:pt x="179387" y="99359"/>
                </a:lnTo>
                <a:cubicBezTo>
                  <a:pt x="179387" y="75702"/>
                  <a:pt x="179387" y="52045"/>
                  <a:pt x="179387" y="28389"/>
                </a:cubicBezTo>
                <a:cubicBezTo>
                  <a:pt x="181580" y="-408"/>
                  <a:pt x="194740" y="-6315"/>
                  <a:pt x="215941" y="6238"/>
                </a:cubicBezTo>
                <a:lnTo>
                  <a:pt x="297823" y="59400"/>
                </a:lnTo>
                <a:cubicBezTo>
                  <a:pt x="325604" y="77860"/>
                  <a:pt x="352654" y="95581"/>
                  <a:pt x="380436" y="114040"/>
                </a:cubicBezTo>
                <a:cubicBezTo>
                  <a:pt x="401637" y="130284"/>
                  <a:pt x="399444" y="146528"/>
                  <a:pt x="378973" y="160557"/>
                </a:cubicBezTo>
                <a:lnTo>
                  <a:pt x="297823" y="213720"/>
                </a:lnTo>
                <a:cubicBezTo>
                  <a:pt x="270042" y="232179"/>
                  <a:pt x="242260" y="249900"/>
                  <a:pt x="214479" y="267621"/>
                </a:cubicBezTo>
                <a:cubicBezTo>
                  <a:pt x="191084" y="279435"/>
                  <a:pt x="180118" y="269836"/>
                  <a:pt x="179387" y="243255"/>
                </a:cubicBezTo>
                <a:lnTo>
                  <a:pt x="179387" y="174147"/>
                </a:lnTo>
                <a:lnTo>
                  <a:pt x="118436" y="213720"/>
                </a:lnTo>
                <a:cubicBezTo>
                  <a:pt x="90655" y="232179"/>
                  <a:pt x="62873" y="249900"/>
                  <a:pt x="35092" y="267621"/>
                </a:cubicBezTo>
                <a:cubicBezTo>
                  <a:pt x="11697" y="279435"/>
                  <a:pt x="731" y="269836"/>
                  <a:pt x="0" y="243255"/>
                </a:cubicBezTo>
                <a:lnTo>
                  <a:pt x="0" y="136929"/>
                </a:lnTo>
                <a:cubicBezTo>
                  <a:pt x="0" y="100749"/>
                  <a:pt x="0" y="64569"/>
                  <a:pt x="0" y="28389"/>
                </a:cubicBezTo>
                <a:cubicBezTo>
                  <a:pt x="2193" y="6791"/>
                  <a:pt x="9733" y="-1931"/>
                  <a:pt x="22309" y="354"/>
                </a:cubicBezTo>
                <a:close/>
              </a:path>
            </a:pathLst>
          </a:custGeom>
          <a:solidFill>
            <a:srgbClr val="FFFFFF"/>
          </a:solidFill>
          <a:ln w="9525">
            <a:noFill/>
          </a:ln>
        </p:spPr>
        <p:txBody>
          <a:bodyPr/>
          <a:lstStyle/>
          <a:p>
            <a:endParaRPr lang="zh-CN" altLang="en-US"/>
          </a:p>
        </p:txBody>
      </p:sp>
      <p:sp>
        <p:nvSpPr>
          <p:cNvPr id="13" name="Freeform 20"/>
          <p:cNvSpPr/>
          <p:nvPr/>
        </p:nvSpPr>
        <p:spPr>
          <a:xfrm>
            <a:off x="5413375" y="2414588"/>
            <a:ext cx="222250" cy="284162"/>
          </a:xfrm>
          <a:custGeom>
            <a:avLst/>
            <a:gdLst/>
            <a:ahLst/>
            <a:cxnLst>
              <a:cxn ang="0">
                <a:pos x="200317" y="165945"/>
              </a:cxn>
              <a:cxn ang="0">
                <a:pos x="118436" y="218813"/>
              </a:cxn>
              <a:cxn ang="0">
                <a:pos x="35823" y="272415"/>
              </a:cxn>
              <a:cxn ang="0">
                <a:pos x="0" y="247449"/>
              </a:cxn>
              <a:cxn ang="0">
                <a:pos x="0" y="141714"/>
              </a:cxn>
              <a:cxn ang="0">
                <a:pos x="0" y="34511"/>
              </a:cxn>
              <a:cxn ang="0">
                <a:pos x="37285" y="12483"/>
              </a:cxn>
              <a:cxn ang="0">
                <a:pos x="118436" y="65350"/>
              </a:cxn>
              <a:cxn ang="0">
                <a:pos x="201780" y="118952"/>
              </a:cxn>
              <a:cxn ang="0">
                <a:pos x="200317" y="165945"/>
              </a:cxn>
            </a:cxnLst>
            <a:rect l="0" t="0" r="0" b="0"/>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solidFill>
          <a:ln w="9525">
            <a:noFill/>
          </a:ln>
        </p:spPr>
        <p:txBody>
          <a:bodyPr/>
          <a:lstStyle/>
          <a:p>
            <a:endParaRPr lang="zh-CN" altLang="en-US"/>
          </a:p>
        </p:txBody>
      </p:sp>
      <p:sp>
        <p:nvSpPr>
          <p:cNvPr id="14" name="Freeform 21"/>
          <p:cNvSpPr/>
          <p:nvPr/>
        </p:nvSpPr>
        <p:spPr>
          <a:xfrm>
            <a:off x="2165350" y="2052638"/>
            <a:ext cx="282575" cy="223837"/>
          </a:xfrm>
          <a:custGeom>
            <a:avLst/>
            <a:gdLst/>
            <a:ahLst/>
            <a:cxnLst>
              <a:cxn ang="0">
                <a:pos x="165018" y="22089"/>
              </a:cxn>
              <a:cxn ang="0">
                <a:pos x="217590" y="104556"/>
              </a:cxn>
              <a:cxn ang="0">
                <a:pos x="270892" y="188495"/>
              </a:cxn>
              <a:cxn ang="0">
                <a:pos x="246067" y="223838"/>
              </a:cxn>
              <a:cxn ang="0">
                <a:pos x="141653" y="223838"/>
              </a:cxn>
              <a:cxn ang="0">
                <a:pos x="34318" y="223838"/>
              </a:cxn>
              <a:cxn ang="0">
                <a:pos x="12413" y="186286"/>
              </a:cxn>
              <a:cxn ang="0">
                <a:pos x="64985" y="104556"/>
              </a:cxn>
              <a:cxn ang="0">
                <a:pos x="119017" y="20617"/>
              </a:cxn>
              <a:cxn ang="0">
                <a:pos x="165018" y="22089"/>
              </a:cxn>
            </a:cxnLst>
            <a:rect l="0" t="0" r="0" b="0"/>
            <a:pathLst>
              <a:path w="387" h="304">
                <a:moveTo>
                  <a:pt x="226" y="30"/>
                </a:moveTo>
                <a:lnTo>
                  <a:pt x="298" y="142"/>
                </a:lnTo>
                <a:cubicBezTo>
                  <a:pt x="322" y="180"/>
                  <a:pt x="347" y="218"/>
                  <a:pt x="371" y="256"/>
                </a:cubicBezTo>
                <a:cubicBezTo>
                  <a:pt x="387" y="287"/>
                  <a:pt x="374" y="302"/>
                  <a:pt x="337" y="304"/>
                </a:cubicBezTo>
                <a:lnTo>
                  <a:pt x="194" y="304"/>
                </a:lnTo>
                <a:cubicBezTo>
                  <a:pt x="145" y="304"/>
                  <a:pt x="96" y="304"/>
                  <a:pt x="47" y="304"/>
                </a:cubicBezTo>
                <a:cubicBezTo>
                  <a:pt x="8" y="300"/>
                  <a:pt x="0" y="283"/>
                  <a:pt x="17" y="253"/>
                </a:cubicBezTo>
                <a:lnTo>
                  <a:pt x="89" y="142"/>
                </a:lnTo>
                <a:cubicBezTo>
                  <a:pt x="114" y="104"/>
                  <a:pt x="138" y="66"/>
                  <a:pt x="163" y="28"/>
                </a:cubicBezTo>
                <a:cubicBezTo>
                  <a:pt x="185" y="0"/>
                  <a:pt x="206" y="2"/>
                  <a:pt x="226" y="30"/>
                </a:cubicBezTo>
                <a:close/>
              </a:path>
            </a:pathLst>
          </a:custGeom>
          <a:solidFill>
            <a:schemeClr val="accent1"/>
          </a:solidFill>
          <a:ln w="9525">
            <a:noFill/>
          </a:ln>
        </p:spPr>
        <p:txBody>
          <a:bodyPr/>
          <a:lstStyle/>
          <a:p>
            <a:endParaRPr lang="zh-CN" altLang="en-US"/>
          </a:p>
        </p:txBody>
      </p:sp>
      <p:sp>
        <p:nvSpPr>
          <p:cNvPr id="15" name="Freeform 22"/>
          <p:cNvSpPr/>
          <p:nvPr/>
        </p:nvSpPr>
        <p:spPr>
          <a:xfrm>
            <a:off x="3557588" y="2897188"/>
            <a:ext cx="282575" cy="223837"/>
          </a:xfrm>
          <a:custGeom>
            <a:avLst/>
            <a:gdLst/>
            <a:ahLst/>
            <a:cxnLst>
              <a:cxn ang="0">
                <a:pos x="165018" y="201749"/>
              </a:cxn>
              <a:cxn ang="0">
                <a:pos x="217590" y="119282"/>
              </a:cxn>
              <a:cxn ang="0">
                <a:pos x="270892" y="35343"/>
              </a:cxn>
              <a:cxn ang="0">
                <a:pos x="246067" y="0"/>
              </a:cxn>
              <a:cxn ang="0">
                <a:pos x="140922" y="0"/>
              </a:cxn>
              <a:cxn ang="0">
                <a:pos x="34318" y="0"/>
              </a:cxn>
              <a:cxn ang="0">
                <a:pos x="12413" y="37552"/>
              </a:cxn>
              <a:cxn ang="0">
                <a:pos x="64985" y="119282"/>
              </a:cxn>
              <a:cxn ang="0">
                <a:pos x="118287" y="203221"/>
              </a:cxn>
              <a:cxn ang="0">
                <a:pos x="165018" y="201749"/>
              </a:cxn>
            </a:cxnLst>
            <a:rect l="0" t="0" r="0" b="0"/>
            <a:pathLst>
              <a:path w="387" h="304">
                <a:moveTo>
                  <a:pt x="226" y="274"/>
                </a:moveTo>
                <a:lnTo>
                  <a:pt x="298" y="162"/>
                </a:lnTo>
                <a:cubicBezTo>
                  <a:pt x="322" y="124"/>
                  <a:pt x="347" y="86"/>
                  <a:pt x="371" y="48"/>
                </a:cubicBezTo>
                <a:cubicBezTo>
                  <a:pt x="387" y="17"/>
                  <a:pt x="374" y="1"/>
                  <a:pt x="337" y="0"/>
                </a:cubicBezTo>
                <a:lnTo>
                  <a:pt x="193" y="0"/>
                </a:lnTo>
                <a:cubicBezTo>
                  <a:pt x="144" y="0"/>
                  <a:pt x="96" y="0"/>
                  <a:pt x="47" y="0"/>
                </a:cubicBezTo>
                <a:cubicBezTo>
                  <a:pt x="8" y="4"/>
                  <a:pt x="0" y="21"/>
                  <a:pt x="17" y="51"/>
                </a:cubicBezTo>
                <a:lnTo>
                  <a:pt x="89" y="162"/>
                </a:lnTo>
                <a:cubicBezTo>
                  <a:pt x="113" y="200"/>
                  <a:pt x="138" y="238"/>
                  <a:pt x="162" y="276"/>
                </a:cubicBezTo>
                <a:cubicBezTo>
                  <a:pt x="185" y="304"/>
                  <a:pt x="206" y="302"/>
                  <a:pt x="226" y="274"/>
                </a:cubicBezTo>
                <a:close/>
              </a:path>
            </a:pathLst>
          </a:custGeom>
          <a:solidFill>
            <a:schemeClr val="accent1"/>
          </a:solidFill>
          <a:ln w="9525">
            <a:noFill/>
          </a:ln>
        </p:spPr>
        <p:txBody>
          <a:bodyPr/>
          <a:lstStyle/>
          <a:p>
            <a:endParaRPr lang="zh-CN" altLang="en-US"/>
          </a:p>
        </p:txBody>
      </p:sp>
      <p:sp>
        <p:nvSpPr>
          <p:cNvPr id="16" name="Freeform 24"/>
          <p:cNvSpPr/>
          <p:nvPr/>
        </p:nvSpPr>
        <p:spPr>
          <a:xfrm>
            <a:off x="6916738" y="4459288"/>
            <a:ext cx="282575" cy="223837"/>
          </a:xfrm>
          <a:custGeom>
            <a:avLst/>
            <a:gdLst/>
            <a:ahLst/>
            <a:cxnLst>
              <a:cxn ang="0">
                <a:pos x="165018" y="22089"/>
              </a:cxn>
              <a:cxn ang="0">
                <a:pos x="217590" y="104556"/>
              </a:cxn>
              <a:cxn ang="0">
                <a:pos x="270892" y="187759"/>
              </a:cxn>
              <a:cxn ang="0">
                <a:pos x="246067" y="223838"/>
              </a:cxn>
              <a:cxn ang="0">
                <a:pos x="141653" y="223838"/>
              </a:cxn>
              <a:cxn ang="0">
                <a:pos x="34318" y="223838"/>
              </a:cxn>
              <a:cxn ang="0">
                <a:pos x="12413" y="186286"/>
              </a:cxn>
              <a:cxn ang="0">
                <a:pos x="64985" y="104556"/>
              </a:cxn>
              <a:cxn ang="0">
                <a:pos x="119017" y="20617"/>
              </a:cxn>
              <a:cxn ang="0">
                <a:pos x="165018" y="22089"/>
              </a:cxn>
            </a:cxnLst>
            <a:rect l="0" t="0" r="0" b="0"/>
            <a:pathLst>
              <a:path w="387" h="304">
                <a:moveTo>
                  <a:pt x="226" y="30"/>
                </a:moveTo>
                <a:lnTo>
                  <a:pt x="298" y="142"/>
                </a:lnTo>
                <a:cubicBezTo>
                  <a:pt x="322" y="180"/>
                  <a:pt x="347" y="217"/>
                  <a:pt x="371" y="255"/>
                </a:cubicBezTo>
                <a:cubicBezTo>
                  <a:pt x="387" y="287"/>
                  <a:pt x="374" y="302"/>
                  <a:pt x="337" y="304"/>
                </a:cubicBezTo>
                <a:lnTo>
                  <a:pt x="194" y="304"/>
                </a:lnTo>
                <a:cubicBezTo>
                  <a:pt x="145" y="304"/>
                  <a:pt x="96" y="304"/>
                  <a:pt x="47" y="304"/>
                </a:cubicBezTo>
                <a:cubicBezTo>
                  <a:pt x="8" y="300"/>
                  <a:pt x="0" y="282"/>
                  <a:pt x="17" y="253"/>
                </a:cubicBezTo>
                <a:lnTo>
                  <a:pt x="89" y="142"/>
                </a:lnTo>
                <a:cubicBezTo>
                  <a:pt x="114" y="104"/>
                  <a:pt x="138" y="66"/>
                  <a:pt x="163" y="28"/>
                </a:cubicBezTo>
                <a:cubicBezTo>
                  <a:pt x="185" y="0"/>
                  <a:pt x="206" y="2"/>
                  <a:pt x="226" y="30"/>
                </a:cubicBezTo>
                <a:close/>
              </a:path>
            </a:pathLst>
          </a:custGeom>
          <a:solidFill>
            <a:schemeClr val="accent1"/>
          </a:solidFill>
          <a:ln w="9525">
            <a:noFill/>
          </a:ln>
        </p:spPr>
        <p:txBody>
          <a:bodyPr/>
          <a:lstStyle/>
          <a:p>
            <a:endParaRPr lang="zh-CN" altLang="en-US"/>
          </a:p>
        </p:txBody>
      </p:sp>
      <p:sp>
        <p:nvSpPr>
          <p:cNvPr id="17" name="TextBox 15"/>
          <p:cNvSpPr txBox="1"/>
          <p:nvPr/>
        </p:nvSpPr>
        <p:spPr>
          <a:xfrm>
            <a:off x="1452563" y="1101725"/>
            <a:ext cx="1760538" cy="4000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1"/>
              </a:solidFill>
              <a:effectLst/>
              <a:uLnTx/>
              <a:uFillTx/>
              <a:latin typeface="+mn-ea"/>
              <a:ea typeface="+mn-ea"/>
              <a:cs typeface="+mn-cs"/>
            </a:endParaRPr>
          </a:p>
        </p:txBody>
      </p:sp>
      <p:sp>
        <p:nvSpPr>
          <p:cNvPr id="18" name="TextBox 16"/>
          <p:cNvSpPr txBox="1"/>
          <p:nvPr/>
        </p:nvSpPr>
        <p:spPr>
          <a:xfrm>
            <a:off x="1330325" y="1466850"/>
            <a:ext cx="2209800" cy="64611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9" name="TextBox 17"/>
          <p:cNvSpPr txBox="1"/>
          <p:nvPr/>
        </p:nvSpPr>
        <p:spPr>
          <a:xfrm>
            <a:off x="2676525" y="3241675"/>
            <a:ext cx="1760538" cy="4000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1"/>
              </a:solidFill>
              <a:effectLst/>
              <a:uLnTx/>
              <a:uFillTx/>
              <a:latin typeface="+mn-ea"/>
              <a:ea typeface="+mn-ea"/>
              <a:cs typeface="+mn-cs"/>
            </a:endParaRPr>
          </a:p>
        </p:txBody>
      </p:sp>
      <p:sp>
        <p:nvSpPr>
          <p:cNvPr id="20" name="TextBox 18"/>
          <p:cNvSpPr txBox="1"/>
          <p:nvPr/>
        </p:nvSpPr>
        <p:spPr>
          <a:xfrm>
            <a:off x="2554288" y="3606800"/>
            <a:ext cx="2211388" cy="64611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1" name="TextBox 19"/>
          <p:cNvSpPr txBox="1"/>
          <p:nvPr/>
        </p:nvSpPr>
        <p:spPr>
          <a:xfrm>
            <a:off x="5680075" y="2103438"/>
            <a:ext cx="1760538"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1"/>
              </a:solidFill>
              <a:effectLst/>
              <a:uLnTx/>
              <a:uFillTx/>
              <a:latin typeface="+mn-ea"/>
              <a:ea typeface="+mn-ea"/>
              <a:cs typeface="+mn-cs"/>
            </a:endParaRPr>
          </a:p>
        </p:txBody>
      </p:sp>
      <p:sp>
        <p:nvSpPr>
          <p:cNvPr id="22" name="TextBox 20"/>
          <p:cNvSpPr txBox="1"/>
          <p:nvPr/>
        </p:nvSpPr>
        <p:spPr>
          <a:xfrm>
            <a:off x="5680075" y="2468563"/>
            <a:ext cx="2209800" cy="64611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3" name="椭圆 22"/>
          <p:cNvSpPr/>
          <p:nvPr/>
        </p:nvSpPr>
        <p:spPr bwMode="auto">
          <a:xfrm>
            <a:off x="2082800" y="2360613"/>
            <a:ext cx="384175" cy="384175"/>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1</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4" name="椭圆 23"/>
          <p:cNvSpPr/>
          <p:nvPr/>
        </p:nvSpPr>
        <p:spPr bwMode="auto">
          <a:xfrm>
            <a:off x="3497263" y="2366963"/>
            <a:ext cx="384175" cy="384175"/>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2</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5" name="椭圆 24"/>
          <p:cNvSpPr/>
          <p:nvPr/>
        </p:nvSpPr>
        <p:spPr bwMode="auto">
          <a:xfrm>
            <a:off x="4876800" y="2386013"/>
            <a:ext cx="384175" cy="384175"/>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3</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6" name="椭圆 25"/>
          <p:cNvSpPr/>
          <p:nvPr/>
        </p:nvSpPr>
        <p:spPr bwMode="auto">
          <a:xfrm>
            <a:off x="4932363" y="4735513"/>
            <a:ext cx="384175" cy="382588"/>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4</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7" name="椭圆 26"/>
          <p:cNvSpPr/>
          <p:nvPr/>
        </p:nvSpPr>
        <p:spPr bwMode="auto">
          <a:xfrm>
            <a:off x="6865938" y="4783138"/>
            <a:ext cx="384175" cy="382588"/>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5</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8" name="椭圆 27"/>
          <p:cNvSpPr/>
          <p:nvPr/>
        </p:nvSpPr>
        <p:spPr bwMode="auto">
          <a:xfrm>
            <a:off x="8896350" y="4775200"/>
            <a:ext cx="384175" cy="382588"/>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accent2"/>
                </a:solidFill>
                <a:effectLst/>
                <a:uLnTx/>
                <a:uFillTx/>
                <a:latin typeface="+mn-ea"/>
                <a:ea typeface="+mn-ea"/>
                <a:cs typeface="+mn-cs"/>
              </a:rPr>
              <a:t>6</a:t>
            </a:r>
            <a:endParaRPr kumimoji="0" lang="zh-CN" altLang="en-US" sz="1600" b="1" i="0" u="none" strike="noStrike" kern="1200" cap="none" spc="0" normalizeH="0" baseline="0" noProof="0" dirty="0">
              <a:ln>
                <a:noFill/>
              </a:ln>
              <a:solidFill>
                <a:schemeClr val="accent2"/>
              </a:solidFill>
              <a:effectLst/>
              <a:uLnTx/>
              <a:uFillTx/>
              <a:latin typeface="+mn-ea"/>
              <a:ea typeface="+mn-ea"/>
              <a:cs typeface="+mn-cs"/>
            </a:endParaRPr>
          </a:p>
        </p:txBody>
      </p:sp>
      <p:sp>
        <p:nvSpPr>
          <p:cNvPr id="29" name="Freeform 23"/>
          <p:cNvSpPr/>
          <p:nvPr/>
        </p:nvSpPr>
        <p:spPr>
          <a:xfrm>
            <a:off x="4949825" y="5273675"/>
            <a:ext cx="282575" cy="223838"/>
          </a:xfrm>
          <a:custGeom>
            <a:avLst/>
            <a:gdLst/>
            <a:ahLst/>
            <a:cxnLst>
              <a:cxn ang="0">
                <a:pos x="165018" y="201749"/>
              </a:cxn>
              <a:cxn ang="0">
                <a:pos x="217590" y="119282"/>
              </a:cxn>
              <a:cxn ang="0">
                <a:pos x="270892" y="36079"/>
              </a:cxn>
              <a:cxn ang="0">
                <a:pos x="246797" y="0"/>
              </a:cxn>
              <a:cxn ang="0">
                <a:pos x="141653" y="0"/>
              </a:cxn>
              <a:cxn ang="0">
                <a:pos x="34318" y="0"/>
              </a:cxn>
              <a:cxn ang="0">
                <a:pos x="13143" y="37552"/>
              </a:cxn>
              <a:cxn ang="0">
                <a:pos x="64985" y="119282"/>
              </a:cxn>
              <a:cxn ang="0">
                <a:pos x="119017" y="203221"/>
              </a:cxn>
              <a:cxn ang="0">
                <a:pos x="165018" y="201749"/>
              </a:cxn>
            </a:cxnLst>
            <a:rect l="0" t="0" r="0" b="0"/>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solidFill>
          <a:ln w="9525">
            <a:noFill/>
          </a:ln>
        </p:spPr>
        <p:txBody>
          <a:bodyPr/>
          <a:lstStyle/>
          <a:p>
            <a:endParaRPr lang="zh-CN" altLang="en-US"/>
          </a:p>
        </p:txBody>
      </p:sp>
      <p:sp>
        <p:nvSpPr>
          <p:cNvPr id="30" name="Freeform 23"/>
          <p:cNvSpPr/>
          <p:nvPr/>
        </p:nvSpPr>
        <p:spPr>
          <a:xfrm>
            <a:off x="8937625" y="5273675"/>
            <a:ext cx="282575" cy="223838"/>
          </a:xfrm>
          <a:custGeom>
            <a:avLst/>
            <a:gdLst/>
            <a:ahLst/>
            <a:cxnLst>
              <a:cxn ang="0">
                <a:pos x="165018" y="201749"/>
              </a:cxn>
              <a:cxn ang="0">
                <a:pos x="217590" y="119282"/>
              </a:cxn>
              <a:cxn ang="0">
                <a:pos x="270892" y="36079"/>
              </a:cxn>
              <a:cxn ang="0">
                <a:pos x="246797" y="0"/>
              </a:cxn>
              <a:cxn ang="0">
                <a:pos x="141653" y="0"/>
              </a:cxn>
              <a:cxn ang="0">
                <a:pos x="34318" y="0"/>
              </a:cxn>
              <a:cxn ang="0">
                <a:pos x="13143" y="37552"/>
              </a:cxn>
              <a:cxn ang="0">
                <a:pos x="64985" y="119282"/>
              </a:cxn>
              <a:cxn ang="0">
                <a:pos x="119017" y="203221"/>
              </a:cxn>
              <a:cxn ang="0">
                <a:pos x="165018" y="201749"/>
              </a:cxn>
            </a:cxnLst>
            <a:rect l="0" t="0" r="0" b="0"/>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solidFill>
          <a:ln w="9525">
            <a:noFill/>
          </a:ln>
        </p:spPr>
        <p:txBody>
          <a:bodyPr/>
          <a:lstStyle/>
          <a:p>
            <a:endParaRPr lang="zh-CN" altLang="en-US"/>
          </a:p>
        </p:txBody>
      </p:sp>
      <p:sp>
        <p:nvSpPr>
          <p:cNvPr id="31" name="TextBox 29"/>
          <p:cNvSpPr txBox="1"/>
          <p:nvPr/>
        </p:nvSpPr>
        <p:spPr>
          <a:xfrm>
            <a:off x="4181475" y="5508625"/>
            <a:ext cx="1760538"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1"/>
              </a:solidFill>
              <a:effectLst/>
              <a:uLnTx/>
              <a:uFillTx/>
              <a:latin typeface="+mn-ea"/>
              <a:ea typeface="+mn-ea"/>
              <a:cs typeface="+mn-cs"/>
            </a:endParaRPr>
          </a:p>
        </p:txBody>
      </p:sp>
      <p:sp>
        <p:nvSpPr>
          <p:cNvPr id="32" name="TextBox 30"/>
          <p:cNvSpPr txBox="1"/>
          <p:nvPr/>
        </p:nvSpPr>
        <p:spPr>
          <a:xfrm>
            <a:off x="4181475" y="5873750"/>
            <a:ext cx="2211388" cy="6477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33" name="TextBox 33"/>
          <p:cNvSpPr txBox="1"/>
          <p:nvPr/>
        </p:nvSpPr>
        <p:spPr>
          <a:xfrm>
            <a:off x="6219825" y="3490913"/>
            <a:ext cx="1760538" cy="4000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1"/>
              </a:solidFill>
              <a:effectLst/>
              <a:uLnTx/>
              <a:uFillTx/>
              <a:latin typeface="+mn-ea"/>
              <a:ea typeface="+mn-ea"/>
              <a:cs typeface="+mn-cs"/>
            </a:endParaRPr>
          </a:p>
        </p:txBody>
      </p:sp>
      <p:sp>
        <p:nvSpPr>
          <p:cNvPr id="34" name="TextBox 34"/>
          <p:cNvSpPr txBox="1"/>
          <p:nvPr/>
        </p:nvSpPr>
        <p:spPr>
          <a:xfrm>
            <a:off x="5994400" y="3856038"/>
            <a:ext cx="2211388" cy="64611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35" name="TextBox 35"/>
          <p:cNvSpPr txBox="1"/>
          <p:nvPr/>
        </p:nvSpPr>
        <p:spPr>
          <a:xfrm>
            <a:off x="8240713" y="5508625"/>
            <a:ext cx="1760538" cy="4000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1"/>
              </a:solidFill>
              <a:effectLst/>
              <a:uLnTx/>
              <a:uFillTx/>
              <a:latin typeface="+mn-ea"/>
              <a:ea typeface="+mn-ea"/>
              <a:cs typeface="+mn-cs"/>
            </a:endParaRPr>
          </a:p>
        </p:txBody>
      </p:sp>
      <p:sp>
        <p:nvSpPr>
          <p:cNvPr id="36" name="TextBox 36"/>
          <p:cNvSpPr txBox="1"/>
          <p:nvPr/>
        </p:nvSpPr>
        <p:spPr>
          <a:xfrm>
            <a:off x="8015288" y="5873750"/>
            <a:ext cx="2209800" cy="64770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400"/>
                                        <p:tgtEl>
                                          <p:spTgt spid="4"/>
                                        </p:tgtEl>
                                      </p:cBhvr>
                                    </p:animEffect>
                                  </p:childTnLst>
                                </p:cTn>
                              </p:par>
                            </p:childTnLst>
                          </p:cTn>
                        </p:par>
                        <p:par>
                          <p:cTn id="16" fill="hold">
                            <p:stCondLst>
                              <p:cond delay="1139"/>
                            </p:stCondLst>
                            <p:childTnLst>
                              <p:par>
                                <p:cTn id="17" presetID="2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300"/>
                                        <p:tgtEl>
                                          <p:spTgt spid="6"/>
                                        </p:tgtEl>
                                      </p:cBhvr>
                                    </p:animEffect>
                                  </p:childTnLst>
                                </p:cTn>
                              </p:par>
                            </p:childTnLst>
                          </p:cTn>
                        </p:par>
                        <p:par>
                          <p:cTn id="20" fill="hold">
                            <p:stCondLst>
                              <p:cond delay="1639"/>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400"/>
                                        <p:tgtEl>
                                          <p:spTgt spid="7"/>
                                        </p:tgtEl>
                                      </p:cBhvr>
                                    </p:animEffect>
                                  </p:childTnLst>
                                </p:cTn>
                              </p:par>
                            </p:childTnLst>
                          </p:cTn>
                        </p:par>
                        <p:par>
                          <p:cTn id="24" fill="hold">
                            <p:stCondLst>
                              <p:cond delay="2139"/>
                            </p:stCondLst>
                            <p:childTnLst>
                              <p:par>
                                <p:cTn id="25" presetID="2" presetClass="entr" presetSubtype="8"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300" fill="hold"/>
                                        <p:tgtEl>
                                          <p:spTgt spid="8"/>
                                        </p:tgtEl>
                                        <p:attrNameLst>
                                          <p:attrName>ppt_x</p:attrName>
                                        </p:attrNameLst>
                                      </p:cBhvr>
                                      <p:tavLst>
                                        <p:tav tm="0">
                                          <p:val>
                                            <p:strVal val="0-#ppt_w/2"/>
                                          </p:val>
                                        </p:tav>
                                        <p:tav tm="100000">
                                          <p:val>
                                            <p:strVal val="#ppt_x"/>
                                          </p:val>
                                        </p:tav>
                                      </p:tavLst>
                                    </p:anim>
                                    <p:anim calcmode="lin" valueType="num">
                                      <p:cBhvr additive="base">
                                        <p:cTn id="28" dur="300" fill="hold"/>
                                        <p:tgtEl>
                                          <p:spTgt spid="8"/>
                                        </p:tgtEl>
                                        <p:attrNameLst>
                                          <p:attrName>ppt_y</p:attrName>
                                        </p:attrNameLst>
                                      </p:cBhvr>
                                      <p:tavLst>
                                        <p:tav tm="0">
                                          <p:val>
                                            <p:strVal val="#ppt_y"/>
                                          </p:val>
                                        </p:tav>
                                        <p:tav tm="100000">
                                          <p:val>
                                            <p:strVal val="#ppt_y"/>
                                          </p:val>
                                        </p:tav>
                                      </p:tavLst>
                                    </p:anim>
                                  </p:childTnLst>
                                </p:cTn>
                              </p:par>
                            </p:childTnLst>
                          </p:cTn>
                        </p:par>
                        <p:par>
                          <p:cTn id="29" fill="hold">
                            <p:stCondLst>
                              <p:cond delay="2639"/>
                            </p:stCondLst>
                            <p:childTnLst>
                              <p:par>
                                <p:cTn id="30" presetID="53" presetClass="entr" presetSubtype="16"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300" fill="hold"/>
                                        <p:tgtEl>
                                          <p:spTgt spid="23"/>
                                        </p:tgtEl>
                                        <p:attrNameLst>
                                          <p:attrName>ppt_w</p:attrName>
                                        </p:attrNameLst>
                                      </p:cBhvr>
                                      <p:tavLst>
                                        <p:tav tm="0">
                                          <p:val>
                                            <p:fltVal val="0"/>
                                          </p:val>
                                        </p:tav>
                                        <p:tav tm="100000">
                                          <p:val>
                                            <p:strVal val="#ppt_w"/>
                                          </p:val>
                                        </p:tav>
                                      </p:tavLst>
                                    </p:anim>
                                    <p:anim calcmode="lin" valueType="num">
                                      <p:cBhvr>
                                        <p:cTn id="33" dur="300" fill="hold"/>
                                        <p:tgtEl>
                                          <p:spTgt spid="23"/>
                                        </p:tgtEl>
                                        <p:attrNameLst>
                                          <p:attrName>ppt_h</p:attrName>
                                        </p:attrNameLst>
                                      </p:cBhvr>
                                      <p:tavLst>
                                        <p:tav tm="0">
                                          <p:val>
                                            <p:fltVal val="0"/>
                                          </p:val>
                                        </p:tav>
                                        <p:tav tm="100000">
                                          <p:val>
                                            <p:strVal val="#ppt_h"/>
                                          </p:val>
                                        </p:tav>
                                      </p:tavLst>
                                    </p:anim>
                                    <p:animEffect transition="in" filter="fade">
                                      <p:cBhvr>
                                        <p:cTn id="34" dur="300"/>
                                        <p:tgtEl>
                                          <p:spTgt spid="23"/>
                                        </p:tgtEl>
                                      </p:cBhvr>
                                    </p:animEffect>
                                  </p:childTnLst>
                                </p:cTn>
                              </p:par>
                            </p:childTnLst>
                          </p:cTn>
                        </p:par>
                        <p:par>
                          <p:cTn id="35" fill="hold">
                            <p:stCondLst>
                              <p:cond delay="3139"/>
                            </p:stCondLst>
                            <p:childTnLst>
                              <p:par>
                                <p:cTn id="36" presetID="12" presetClass="entr" presetSubtype="4"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300"/>
                                        <p:tgtEl>
                                          <p:spTgt spid="14"/>
                                        </p:tgtEl>
                                        <p:attrNameLst>
                                          <p:attrName>ppt_y</p:attrName>
                                        </p:attrNameLst>
                                      </p:cBhvr>
                                      <p:tavLst>
                                        <p:tav tm="0">
                                          <p:val>
                                            <p:strVal val="#ppt_y+#ppt_h*1.125000"/>
                                          </p:val>
                                        </p:tav>
                                        <p:tav tm="100000">
                                          <p:val>
                                            <p:strVal val="#ppt_y"/>
                                          </p:val>
                                        </p:tav>
                                      </p:tavLst>
                                    </p:anim>
                                    <p:animEffect transition="in" filter="wipe(up)">
                                      <p:cBhvr>
                                        <p:cTn id="39" dur="300"/>
                                        <p:tgtEl>
                                          <p:spTgt spid="14"/>
                                        </p:tgtEl>
                                      </p:cBhvr>
                                    </p:animEffect>
                                  </p:childTnLst>
                                </p:cTn>
                              </p:par>
                            </p:childTnLst>
                          </p:cTn>
                        </p:par>
                        <p:par>
                          <p:cTn id="40" fill="hold">
                            <p:stCondLst>
                              <p:cond delay="3639"/>
                            </p:stCondLst>
                            <p:childTnLst>
                              <p:par>
                                <p:cTn id="41" presetID="31"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300" fill="hold"/>
                                        <p:tgtEl>
                                          <p:spTgt spid="17"/>
                                        </p:tgtEl>
                                        <p:attrNameLst>
                                          <p:attrName>ppt_w</p:attrName>
                                        </p:attrNameLst>
                                      </p:cBhvr>
                                      <p:tavLst>
                                        <p:tav tm="0">
                                          <p:val>
                                            <p:fltVal val="0"/>
                                          </p:val>
                                        </p:tav>
                                        <p:tav tm="100000">
                                          <p:val>
                                            <p:strVal val="#ppt_w"/>
                                          </p:val>
                                        </p:tav>
                                      </p:tavLst>
                                    </p:anim>
                                    <p:anim calcmode="lin" valueType="num">
                                      <p:cBhvr>
                                        <p:cTn id="44" dur="300" fill="hold"/>
                                        <p:tgtEl>
                                          <p:spTgt spid="17"/>
                                        </p:tgtEl>
                                        <p:attrNameLst>
                                          <p:attrName>ppt_h</p:attrName>
                                        </p:attrNameLst>
                                      </p:cBhvr>
                                      <p:tavLst>
                                        <p:tav tm="0">
                                          <p:val>
                                            <p:fltVal val="0"/>
                                          </p:val>
                                        </p:tav>
                                        <p:tav tm="100000">
                                          <p:val>
                                            <p:strVal val="#ppt_h"/>
                                          </p:val>
                                        </p:tav>
                                      </p:tavLst>
                                    </p:anim>
                                    <p:anim calcmode="lin" valueType="num">
                                      <p:cBhvr>
                                        <p:cTn id="45" dur="300" fill="hold"/>
                                        <p:tgtEl>
                                          <p:spTgt spid="17"/>
                                        </p:tgtEl>
                                        <p:attrNameLst>
                                          <p:attrName>style.rotation</p:attrName>
                                        </p:attrNameLst>
                                      </p:cBhvr>
                                      <p:tavLst>
                                        <p:tav tm="0">
                                          <p:val>
                                            <p:fltVal val="90"/>
                                          </p:val>
                                        </p:tav>
                                        <p:tav tm="100000">
                                          <p:val>
                                            <p:fltVal val="0"/>
                                          </p:val>
                                        </p:tav>
                                      </p:tavLst>
                                    </p:anim>
                                    <p:animEffect transition="in" filter="fade">
                                      <p:cBhvr>
                                        <p:cTn id="46" dur="300"/>
                                        <p:tgtEl>
                                          <p:spTgt spid="17"/>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300"/>
                                        <p:tgtEl>
                                          <p:spTgt spid="18"/>
                                        </p:tgtEl>
                                      </p:cBhvr>
                                    </p:animEffect>
                                  </p:childTnLst>
                                </p:cTn>
                              </p:par>
                            </p:childTnLst>
                          </p:cTn>
                        </p:par>
                        <p:par>
                          <p:cTn id="50" fill="hold">
                            <p:stCondLst>
                              <p:cond delay="4139"/>
                            </p:stCondLst>
                            <p:childTnLst>
                              <p:par>
                                <p:cTn id="51" presetID="53" presetClass="entr" presetSubtype="16"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300" fill="hold"/>
                                        <p:tgtEl>
                                          <p:spTgt spid="24"/>
                                        </p:tgtEl>
                                        <p:attrNameLst>
                                          <p:attrName>ppt_w</p:attrName>
                                        </p:attrNameLst>
                                      </p:cBhvr>
                                      <p:tavLst>
                                        <p:tav tm="0">
                                          <p:val>
                                            <p:fltVal val="0"/>
                                          </p:val>
                                        </p:tav>
                                        <p:tav tm="100000">
                                          <p:val>
                                            <p:strVal val="#ppt_w"/>
                                          </p:val>
                                        </p:tav>
                                      </p:tavLst>
                                    </p:anim>
                                    <p:anim calcmode="lin" valueType="num">
                                      <p:cBhvr>
                                        <p:cTn id="54" dur="300" fill="hold"/>
                                        <p:tgtEl>
                                          <p:spTgt spid="24"/>
                                        </p:tgtEl>
                                        <p:attrNameLst>
                                          <p:attrName>ppt_h</p:attrName>
                                        </p:attrNameLst>
                                      </p:cBhvr>
                                      <p:tavLst>
                                        <p:tav tm="0">
                                          <p:val>
                                            <p:fltVal val="0"/>
                                          </p:val>
                                        </p:tav>
                                        <p:tav tm="100000">
                                          <p:val>
                                            <p:strVal val="#ppt_h"/>
                                          </p:val>
                                        </p:tav>
                                      </p:tavLst>
                                    </p:anim>
                                    <p:animEffect transition="in" filter="fade">
                                      <p:cBhvr>
                                        <p:cTn id="55" dur="300"/>
                                        <p:tgtEl>
                                          <p:spTgt spid="24"/>
                                        </p:tgtEl>
                                      </p:cBhvr>
                                    </p:animEffect>
                                  </p:childTnLst>
                                </p:cTn>
                              </p:par>
                            </p:childTnLst>
                          </p:cTn>
                        </p:par>
                        <p:par>
                          <p:cTn id="56" fill="hold">
                            <p:stCondLst>
                              <p:cond delay="4639"/>
                            </p:stCondLst>
                            <p:childTnLst>
                              <p:par>
                                <p:cTn id="57" presetID="12" presetClass="entr" presetSubtype="1" fill="hold"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300"/>
                                        <p:tgtEl>
                                          <p:spTgt spid="15"/>
                                        </p:tgtEl>
                                        <p:attrNameLst>
                                          <p:attrName>ppt_y</p:attrName>
                                        </p:attrNameLst>
                                      </p:cBhvr>
                                      <p:tavLst>
                                        <p:tav tm="0">
                                          <p:val>
                                            <p:strVal val="#ppt_y-#ppt_h*1.125000"/>
                                          </p:val>
                                        </p:tav>
                                        <p:tav tm="100000">
                                          <p:val>
                                            <p:strVal val="#ppt_y"/>
                                          </p:val>
                                        </p:tav>
                                      </p:tavLst>
                                    </p:anim>
                                    <p:animEffect transition="in" filter="wipe(down)">
                                      <p:cBhvr>
                                        <p:cTn id="60" dur="300"/>
                                        <p:tgtEl>
                                          <p:spTgt spid="15"/>
                                        </p:tgtEl>
                                      </p:cBhvr>
                                    </p:animEffect>
                                  </p:childTnLst>
                                </p:cTn>
                              </p:par>
                            </p:childTnLst>
                          </p:cTn>
                        </p:par>
                        <p:par>
                          <p:cTn id="61" fill="hold">
                            <p:stCondLst>
                              <p:cond delay="5139"/>
                            </p:stCondLst>
                            <p:childTnLst>
                              <p:par>
                                <p:cTn id="62" presetID="31" presetClass="entr" presetSubtype="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300" fill="hold"/>
                                        <p:tgtEl>
                                          <p:spTgt spid="19"/>
                                        </p:tgtEl>
                                        <p:attrNameLst>
                                          <p:attrName>ppt_w</p:attrName>
                                        </p:attrNameLst>
                                      </p:cBhvr>
                                      <p:tavLst>
                                        <p:tav tm="0">
                                          <p:val>
                                            <p:fltVal val="0"/>
                                          </p:val>
                                        </p:tav>
                                        <p:tav tm="100000">
                                          <p:val>
                                            <p:strVal val="#ppt_w"/>
                                          </p:val>
                                        </p:tav>
                                      </p:tavLst>
                                    </p:anim>
                                    <p:anim calcmode="lin" valueType="num">
                                      <p:cBhvr>
                                        <p:cTn id="65" dur="300" fill="hold"/>
                                        <p:tgtEl>
                                          <p:spTgt spid="19"/>
                                        </p:tgtEl>
                                        <p:attrNameLst>
                                          <p:attrName>ppt_h</p:attrName>
                                        </p:attrNameLst>
                                      </p:cBhvr>
                                      <p:tavLst>
                                        <p:tav tm="0">
                                          <p:val>
                                            <p:fltVal val="0"/>
                                          </p:val>
                                        </p:tav>
                                        <p:tav tm="100000">
                                          <p:val>
                                            <p:strVal val="#ppt_h"/>
                                          </p:val>
                                        </p:tav>
                                      </p:tavLst>
                                    </p:anim>
                                    <p:anim calcmode="lin" valueType="num">
                                      <p:cBhvr>
                                        <p:cTn id="66" dur="300" fill="hold"/>
                                        <p:tgtEl>
                                          <p:spTgt spid="19"/>
                                        </p:tgtEl>
                                        <p:attrNameLst>
                                          <p:attrName>style.rotation</p:attrName>
                                        </p:attrNameLst>
                                      </p:cBhvr>
                                      <p:tavLst>
                                        <p:tav tm="0">
                                          <p:val>
                                            <p:fltVal val="90"/>
                                          </p:val>
                                        </p:tav>
                                        <p:tav tm="100000">
                                          <p:val>
                                            <p:fltVal val="0"/>
                                          </p:val>
                                        </p:tav>
                                      </p:tavLst>
                                    </p:anim>
                                    <p:animEffect transition="in" filter="fade">
                                      <p:cBhvr>
                                        <p:cTn id="67" dur="300"/>
                                        <p:tgtEl>
                                          <p:spTgt spid="19"/>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ipe(up)">
                                      <p:cBhvr>
                                        <p:cTn id="70" dur="300"/>
                                        <p:tgtEl>
                                          <p:spTgt spid="20"/>
                                        </p:tgtEl>
                                      </p:cBhvr>
                                    </p:animEffect>
                                  </p:childTnLst>
                                </p:cTn>
                              </p:par>
                            </p:childTnLst>
                          </p:cTn>
                        </p:par>
                        <p:par>
                          <p:cTn id="71" fill="hold">
                            <p:stCondLst>
                              <p:cond delay="5639"/>
                            </p:stCondLst>
                            <p:childTnLst>
                              <p:par>
                                <p:cTn id="72" presetID="53" presetClass="entr" presetSubtype="16"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300" fill="hold"/>
                                        <p:tgtEl>
                                          <p:spTgt spid="25"/>
                                        </p:tgtEl>
                                        <p:attrNameLst>
                                          <p:attrName>ppt_w</p:attrName>
                                        </p:attrNameLst>
                                      </p:cBhvr>
                                      <p:tavLst>
                                        <p:tav tm="0">
                                          <p:val>
                                            <p:fltVal val="0"/>
                                          </p:val>
                                        </p:tav>
                                        <p:tav tm="100000">
                                          <p:val>
                                            <p:strVal val="#ppt_w"/>
                                          </p:val>
                                        </p:tav>
                                      </p:tavLst>
                                    </p:anim>
                                    <p:anim calcmode="lin" valueType="num">
                                      <p:cBhvr>
                                        <p:cTn id="75" dur="300" fill="hold"/>
                                        <p:tgtEl>
                                          <p:spTgt spid="25"/>
                                        </p:tgtEl>
                                        <p:attrNameLst>
                                          <p:attrName>ppt_h</p:attrName>
                                        </p:attrNameLst>
                                      </p:cBhvr>
                                      <p:tavLst>
                                        <p:tav tm="0">
                                          <p:val>
                                            <p:fltVal val="0"/>
                                          </p:val>
                                        </p:tav>
                                        <p:tav tm="100000">
                                          <p:val>
                                            <p:strVal val="#ppt_h"/>
                                          </p:val>
                                        </p:tav>
                                      </p:tavLst>
                                    </p:anim>
                                    <p:animEffect transition="in" filter="fade">
                                      <p:cBhvr>
                                        <p:cTn id="76" dur="300"/>
                                        <p:tgtEl>
                                          <p:spTgt spid="25"/>
                                        </p:tgtEl>
                                      </p:cBhvr>
                                    </p:animEffect>
                                  </p:childTnLst>
                                </p:cTn>
                              </p:par>
                            </p:childTnLst>
                          </p:cTn>
                        </p:par>
                        <p:par>
                          <p:cTn id="77" fill="hold">
                            <p:stCondLst>
                              <p:cond delay="6139"/>
                            </p:stCondLst>
                            <p:childTnLst>
                              <p:par>
                                <p:cTn id="78" presetID="12" presetClass="entr" presetSubtype="8" fill="hold" nodeType="after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300"/>
                                        <p:tgtEl>
                                          <p:spTgt spid="13"/>
                                        </p:tgtEl>
                                        <p:attrNameLst>
                                          <p:attrName>ppt_x</p:attrName>
                                        </p:attrNameLst>
                                      </p:cBhvr>
                                      <p:tavLst>
                                        <p:tav tm="0">
                                          <p:val>
                                            <p:strVal val="#ppt_x-#ppt_w*1.125000"/>
                                          </p:val>
                                        </p:tav>
                                        <p:tav tm="100000">
                                          <p:val>
                                            <p:strVal val="#ppt_x"/>
                                          </p:val>
                                        </p:tav>
                                      </p:tavLst>
                                    </p:anim>
                                    <p:animEffect transition="in" filter="wipe(right)">
                                      <p:cBhvr>
                                        <p:cTn id="81" dur="300"/>
                                        <p:tgtEl>
                                          <p:spTgt spid="13"/>
                                        </p:tgtEl>
                                      </p:cBhvr>
                                    </p:animEffect>
                                  </p:childTnLst>
                                </p:cTn>
                              </p:par>
                            </p:childTnLst>
                          </p:cTn>
                        </p:par>
                        <p:par>
                          <p:cTn id="82" fill="hold">
                            <p:stCondLst>
                              <p:cond delay="6639"/>
                            </p:stCondLst>
                            <p:childTnLst>
                              <p:par>
                                <p:cTn id="83" presetID="31" presetClass="entr" presetSubtype="0"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p:cTn id="85" dur="300" fill="hold"/>
                                        <p:tgtEl>
                                          <p:spTgt spid="21"/>
                                        </p:tgtEl>
                                        <p:attrNameLst>
                                          <p:attrName>ppt_w</p:attrName>
                                        </p:attrNameLst>
                                      </p:cBhvr>
                                      <p:tavLst>
                                        <p:tav tm="0">
                                          <p:val>
                                            <p:fltVal val="0"/>
                                          </p:val>
                                        </p:tav>
                                        <p:tav tm="100000">
                                          <p:val>
                                            <p:strVal val="#ppt_w"/>
                                          </p:val>
                                        </p:tav>
                                      </p:tavLst>
                                    </p:anim>
                                    <p:anim calcmode="lin" valueType="num">
                                      <p:cBhvr>
                                        <p:cTn id="86" dur="300" fill="hold"/>
                                        <p:tgtEl>
                                          <p:spTgt spid="21"/>
                                        </p:tgtEl>
                                        <p:attrNameLst>
                                          <p:attrName>ppt_h</p:attrName>
                                        </p:attrNameLst>
                                      </p:cBhvr>
                                      <p:tavLst>
                                        <p:tav tm="0">
                                          <p:val>
                                            <p:fltVal val="0"/>
                                          </p:val>
                                        </p:tav>
                                        <p:tav tm="100000">
                                          <p:val>
                                            <p:strVal val="#ppt_h"/>
                                          </p:val>
                                        </p:tav>
                                      </p:tavLst>
                                    </p:anim>
                                    <p:anim calcmode="lin" valueType="num">
                                      <p:cBhvr>
                                        <p:cTn id="87" dur="300" fill="hold"/>
                                        <p:tgtEl>
                                          <p:spTgt spid="21"/>
                                        </p:tgtEl>
                                        <p:attrNameLst>
                                          <p:attrName>style.rotation</p:attrName>
                                        </p:attrNameLst>
                                      </p:cBhvr>
                                      <p:tavLst>
                                        <p:tav tm="0">
                                          <p:val>
                                            <p:fltVal val="90"/>
                                          </p:val>
                                        </p:tav>
                                        <p:tav tm="100000">
                                          <p:val>
                                            <p:fltVal val="0"/>
                                          </p:val>
                                        </p:tav>
                                      </p:tavLst>
                                    </p:anim>
                                    <p:animEffect transition="in" filter="fade">
                                      <p:cBhvr>
                                        <p:cTn id="88" dur="300"/>
                                        <p:tgtEl>
                                          <p:spTgt spid="21"/>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wipe(up)">
                                      <p:cBhvr>
                                        <p:cTn id="91" dur="300"/>
                                        <p:tgtEl>
                                          <p:spTgt spid="22"/>
                                        </p:tgtEl>
                                      </p:cBhvr>
                                    </p:animEffect>
                                  </p:childTnLst>
                                </p:cTn>
                              </p:par>
                            </p:childTnLst>
                          </p:cTn>
                        </p:par>
                        <p:par>
                          <p:cTn id="92" fill="hold">
                            <p:stCondLst>
                              <p:cond delay="7139"/>
                            </p:stCondLst>
                            <p:childTnLst>
                              <p:par>
                                <p:cTn id="93" presetID="2" presetClass="entr" presetSubtype="1" fill="hold" nodeType="afterEffect">
                                  <p:stCondLst>
                                    <p:cond delay="0"/>
                                  </p:stCondLst>
                                  <p:childTnLst>
                                    <p:set>
                                      <p:cBhvr>
                                        <p:cTn id="94" dur="1" fill="hold">
                                          <p:stCondLst>
                                            <p:cond delay="0"/>
                                          </p:stCondLst>
                                        </p:cTn>
                                        <p:tgtEl>
                                          <p:spTgt spid="9"/>
                                        </p:tgtEl>
                                        <p:attrNameLst>
                                          <p:attrName>style.visibility</p:attrName>
                                        </p:attrNameLst>
                                      </p:cBhvr>
                                      <p:to>
                                        <p:strVal val="visible"/>
                                      </p:to>
                                    </p:set>
                                    <p:anim calcmode="lin" valueType="num">
                                      <p:cBhvr additive="base">
                                        <p:cTn id="95" dur="300" fill="hold"/>
                                        <p:tgtEl>
                                          <p:spTgt spid="9"/>
                                        </p:tgtEl>
                                        <p:attrNameLst>
                                          <p:attrName>ppt_x</p:attrName>
                                        </p:attrNameLst>
                                      </p:cBhvr>
                                      <p:tavLst>
                                        <p:tav tm="0">
                                          <p:val>
                                            <p:strVal val="#ppt_x"/>
                                          </p:val>
                                        </p:tav>
                                        <p:tav tm="100000">
                                          <p:val>
                                            <p:strVal val="#ppt_x"/>
                                          </p:val>
                                        </p:tav>
                                      </p:tavLst>
                                    </p:anim>
                                    <p:anim calcmode="lin" valueType="num">
                                      <p:cBhvr additive="base">
                                        <p:cTn id="96" dur="300" fill="hold"/>
                                        <p:tgtEl>
                                          <p:spTgt spid="9"/>
                                        </p:tgtEl>
                                        <p:attrNameLst>
                                          <p:attrName>ppt_y</p:attrName>
                                        </p:attrNameLst>
                                      </p:cBhvr>
                                      <p:tavLst>
                                        <p:tav tm="0">
                                          <p:val>
                                            <p:strVal val="0-#ppt_h/2"/>
                                          </p:val>
                                        </p:tav>
                                        <p:tav tm="100000">
                                          <p:val>
                                            <p:strVal val="#ppt_y"/>
                                          </p:val>
                                        </p:tav>
                                      </p:tavLst>
                                    </p:anim>
                                  </p:childTnLst>
                                </p:cTn>
                              </p:par>
                            </p:childTnLst>
                          </p:cTn>
                        </p:par>
                        <p:par>
                          <p:cTn id="97" fill="hold">
                            <p:stCondLst>
                              <p:cond delay="7639"/>
                            </p:stCondLst>
                            <p:childTnLst>
                              <p:par>
                                <p:cTn id="98" presetID="53" presetClass="entr" presetSubtype="16" fill="hold" grpId="0" nodeType="after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p:cTn id="100" dur="300" fill="hold"/>
                                        <p:tgtEl>
                                          <p:spTgt spid="26"/>
                                        </p:tgtEl>
                                        <p:attrNameLst>
                                          <p:attrName>ppt_w</p:attrName>
                                        </p:attrNameLst>
                                      </p:cBhvr>
                                      <p:tavLst>
                                        <p:tav tm="0">
                                          <p:val>
                                            <p:fltVal val="0"/>
                                          </p:val>
                                        </p:tav>
                                        <p:tav tm="100000">
                                          <p:val>
                                            <p:strVal val="#ppt_w"/>
                                          </p:val>
                                        </p:tav>
                                      </p:tavLst>
                                    </p:anim>
                                    <p:anim calcmode="lin" valueType="num">
                                      <p:cBhvr>
                                        <p:cTn id="101" dur="300" fill="hold"/>
                                        <p:tgtEl>
                                          <p:spTgt spid="26"/>
                                        </p:tgtEl>
                                        <p:attrNameLst>
                                          <p:attrName>ppt_h</p:attrName>
                                        </p:attrNameLst>
                                      </p:cBhvr>
                                      <p:tavLst>
                                        <p:tav tm="0">
                                          <p:val>
                                            <p:fltVal val="0"/>
                                          </p:val>
                                        </p:tav>
                                        <p:tav tm="100000">
                                          <p:val>
                                            <p:strVal val="#ppt_h"/>
                                          </p:val>
                                        </p:tav>
                                      </p:tavLst>
                                    </p:anim>
                                    <p:animEffect transition="in" filter="fade">
                                      <p:cBhvr>
                                        <p:cTn id="102" dur="300"/>
                                        <p:tgtEl>
                                          <p:spTgt spid="26"/>
                                        </p:tgtEl>
                                      </p:cBhvr>
                                    </p:animEffect>
                                  </p:childTnLst>
                                </p:cTn>
                              </p:par>
                            </p:childTnLst>
                          </p:cTn>
                        </p:par>
                        <p:par>
                          <p:cTn id="103" fill="hold">
                            <p:stCondLst>
                              <p:cond delay="8139"/>
                            </p:stCondLst>
                            <p:childTnLst>
                              <p:par>
                                <p:cTn id="104" presetID="12" presetClass="entr" presetSubtype="1"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additive="base">
                                        <p:cTn id="106" dur="300"/>
                                        <p:tgtEl>
                                          <p:spTgt spid="29"/>
                                        </p:tgtEl>
                                        <p:attrNameLst>
                                          <p:attrName>ppt_y</p:attrName>
                                        </p:attrNameLst>
                                      </p:cBhvr>
                                      <p:tavLst>
                                        <p:tav tm="0">
                                          <p:val>
                                            <p:strVal val="#ppt_y-#ppt_h*1.125000"/>
                                          </p:val>
                                        </p:tav>
                                        <p:tav tm="100000">
                                          <p:val>
                                            <p:strVal val="#ppt_y"/>
                                          </p:val>
                                        </p:tav>
                                      </p:tavLst>
                                    </p:anim>
                                    <p:animEffect transition="in" filter="wipe(down)">
                                      <p:cBhvr>
                                        <p:cTn id="107" dur="300"/>
                                        <p:tgtEl>
                                          <p:spTgt spid="29"/>
                                        </p:tgtEl>
                                      </p:cBhvr>
                                    </p:animEffect>
                                  </p:childTnLst>
                                </p:cTn>
                              </p:par>
                            </p:childTnLst>
                          </p:cTn>
                        </p:par>
                        <p:par>
                          <p:cTn id="108" fill="hold">
                            <p:stCondLst>
                              <p:cond delay="8639"/>
                            </p:stCondLst>
                            <p:childTnLst>
                              <p:par>
                                <p:cTn id="109" presetID="31" presetClass="entr" presetSubtype="0" fill="hold" grpId="0" nodeType="afterEffect">
                                  <p:stCondLst>
                                    <p:cond delay="0"/>
                                  </p:stCondLst>
                                  <p:childTnLst>
                                    <p:set>
                                      <p:cBhvr>
                                        <p:cTn id="110" dur="1" fill="hold">
                                          <p:stCondLst>
                                            <p:cond delay="0"/>
                                          </p:stCondLst>
                                        </p:cTn>
                                        <p:tgtEl>
                                          <p:spTgt spid="31"/>
                                        </p:tgtEl>
                                        <p:attrNameLst>
                                          <p:attrName>style.visibility</p:attrName>
                                        </p:attrNameLst>
                                      </p:cBhvr>
                                      <p:to>
                                        <p:strVal val="visible"/>
                                      </p:to>
                                    </p:set>
                                    <p:anim calcmode="lin" valueType="num">
                                      <p:cBhvr>
                                        <p:cTn id="111" dur="300" fill="hold"/>
                                        <p:tgtEl>
                                          <p:spTgt spid="31"/>
                                        </p:tgtEl>
                                        <p:attrNameLst>
                                          <p:attrName>ppt_w</p:attrName>
                                        </p:attrNameLst>
                                      </p:cBhvr>
                                      <p:tavLst>
                                        <p:tav tm="0">
                                          <p:val>
                                            <p:fltVal val="0"/>
                                          </p:val>
                                        </p:tav>
                                        <p:tav tm="100000">
                                          <p:val>
                                            <p:strVal val="#ppt_w"/>
                                          </p:val>
                                        </p:tav>
                                      </p:tavLst>
                                    </p:anim>
                                    <p:anim calcmode="lin" valueType="num">
                                      <p:cBhvr>
                                        <p:cTn id="112" dur="300" fill="hold"/>
                                        <p:tgtEl>
                                          <p:spTgt spid="31"/>
                                        </p:tgtEl>
                                        <p:attrNameLst>
                                          <p:attrName>ppt_h</p:attrName>
                                        </p:attrNameLst>
                                      </p:cBhvr>
                                      <p:tavLst>
                                        <p:tav tm="0">
                                          <p:val>
                                            <p:fltVal val="0"/>
                                          </p:val>
                                        </p:tav>
                                        <p:tav tm="100000">
                                          <p:val>
                                            <p:strVal val="#ppt_h"/>
                                          </p:val>
                                        </p:tav>
                                      </p:tavLst>
                                    </p:anim>
                                    <p:anim calcmode="lin" valueType="num">
                                      <p:cBhvr>
                                        <p:cTn id="113" dur="300" fill="hold"/>
                                        <p:tgtEl>
                                          <p:spTgt spid="31"/>
                                        </p:tgtEl>
                                        <p:attrNameLst>
                                          <p:attrName>style.rotation</p:attrName>
                                        </p:attrNameLst>
                                      </p:cBhvr>
                                      <p:tavLst>
                                        <p:tav tm="0">
                                          <p:val>
                                            <p:fltVal val="90"/>
                                          </p:val>
                                        </p:tav>
                                        <p:tav tm="100000">
                                          <p:val>
                                            <p:fltVal val="0"/>
                                          </p:val>
                                        </p:tav>
                                      </p:tavLst>
                                    </p:anim>
                                    <p:animEffect transition="in" filter="fade">
                                      <p:cBhvr>
                                        <p:cTn id="114" dur="300"/>
                                        <p:tgtEl>
                                          <p:spTgt spid="31"/>
                                        </p:tgtEl>
                                      </p:cBhvr>
                                    </p:animEffect>
                                  </p:childTnLst>
                                </p:cTn>
                              </p:par>
                              <p:par>
                                <p:cTn id="115" presetID="22" presetClass="entr" presetSubtype="1" fill="hold" grpId="0" nodeType="withEffect">
                                  <p:stCondLst>
                                    <p:cond delay="0"/>
                                  </p:stCondLst>
                                  <p:childTnLst>
                                    <p:set>
                                      <p:cBhvr>
                                        <p:cTn id="116" dur="1" fill="hold">
                                          <p:stCondLst>
                                            <p:cond delay="0"/>
                                          </p:stCondLst>
                                        </p:cTn>
                                        <p:tgtEl>
                                          <p:spTgt spid="32"/>
                                        </p:tgtEl>
                                        <p:attrNameLst>
                                          <p:attrName>style.visibility</p:attrName>
                                        </p:attrNameLst>
                                      </p:cBhvr>
                                      <p:to>
                                        <p:strVal val="visible"/>
                                      </p:to>
                                    </p:set>
                                    <p:animEffect transition="in" filter="wipe(up)">
                                      <p:cBhvr>
                                        <p:cTn id="117" dur="300"/>
                                        <p:tgtEl>
                                          <p:spTgt spid="32"/>
                                        </p:tgtEl>
                                      </p:cBhvr>
                                    </p:animEffect>
                                  </p:childTnLst>
                                </p:cTn>
                              </p:par>
                            </p:childTnLst>
                          </p:cTn>
                        </p:par>
                        <p:par>
                          <p:cTn id="118" fill="hold">
                            <p:stCondLst>
                              <p:cond delay="9139"/>
                            </p:stCondLst>
                            <p:childTnLst>
                              <p:par>
                                <p:cTn id="119" presetID="53" presetClass="entr" presetSubtype="16"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 calcmode="lin" valueType="num">
                                      <p:cBhvr>
                                        <p:cTn id="121" dur="300" fill="hold"/>
                                        <p:tgtEl>
                                          <p:spTgt spid="27"/>
                                        </p:tgtEl>
                                        <p:attrNameLst>
                                          <p:attrName>ppt_w</p:attrName>
                                        </p:attrNameLst>
                                      </p:cBhvr>
                                      <p:tavLst>
                                        <p:tav tm="0">
                                          <p:val>
                                            <p:fltVal val="0"/>
                                          </p:val>
                                        </p:tav>
                                        <p:tav tm="100000">
                                          <p:val>
                                            <p:strVal val="#ppt_w"/>
                                          </p:val>
                                        </p:tav>
                                      </p:tavLst>
                                    </p:anim>
                                    <p:anim calcmode="lin" valueType="num">
                                      <p:cBhvr>
                                        <p:cTn id="122" dur="300" fill="hold"/>
                                        <p:tgtEl>
                                          <p:spTgt spid="27"/>
                                        </p:tgtEl>
                                        <p:attrNameLst>
                                          <p:attrName>ppt_h</p:attrName>
                                        </p:attrNameLst>
                                      </p:cBhvr>
                                      <p:tavLst>
                                        <p:tav tm="0">
                                          <p:val>
                                            <p:fltVal val="0"/>
                                          </p:val>
                                        </p:tav>
                                        <p:tav tm="100000">
                                          <p:val>
                                            <p:strVal val="#ppt_h"/>
                                          </p:val>
                                        </p:tav>
                                      </p:tavLst>
                                    </p:anim>
                                    <p:animEffect transition="in" filter="fade">
                                      <p:cBhvr>
                                        <p:cTn id="123" dur="300"/>
                                        <p:tgtEl>
                                          <p:spTgt spid="27"/>
                                        </p:tgtEl>
                                      </p:cBhvr>
                                    </p:animEffect>
                                  </p:childTnLst>
                                </p:cTn>
                              </p:par>
                            </p:childTnLst>
                          </p:cTn>
                        </p:par>
                        <p:par>
                          <p:cTn id="124" fill="hold">
                            <p:stCondLst>
                              <p:cond delay="9639"/>
                            </p:stCondLst>
                            <p:childTnLst>
                              <p:par>
                                <p:cTn id="125" presetID="12" presetClass="entr" presetSubtype="4" fill="hold" nodeType="afterEffect">
                                  <p:stCondLst>
                                    <p:cond delay="0"/>
                                  </p:stCondLst>
                                  <p:childTnLst>
                                    <p:set>
                                      <p:cBhvr>
                                        <p:cTn id="126" dur="1" fill="hold">
                                          <p:stCondLst>
                                            <p:cond delay="0"/>
                                          </p:stCondLst>
                                        </p:cTn>
                                        <p:tgtEl>
                                          <p:spTgt spid="16"/>
                                        </p:tgtEl>
                                        <p:attrNameLst>
                                          <p:attrName>style.visibility</p:attrName>
                                        </p:attrNameLst>
                                      </p:cBhvr>
                                      <p:to>
                                        <p:strVal val="visible"/>
                                      </p:to>
                                    </p:set>
                                    <p:anim calcmode="lin" valueType="num">
                                      <p:cBhvr additive="base">
                                        <p:cTn id="127" dur="300"/>
                                        <p:tgtEl>
                                          <p:spTgt spid="16"/>
                                        </p:tgtEl>
                                        <p:attrNameLst>
                                          <p:attrName>ppt_y</p:attrName>
                                        </p:attrNameLst>
                                      </p:cBhvr>
                                      <p:tavLst>
                                        <p:tav tm="0">
                                          <p:val>
                                            <p:strVal val="#ppt_y+#ppt_h*1.125000"/>
                                          </p:val>
                                        </p:tav>
                                        <p:tav tm="100000">
                                          <p:val>
                                            <p:strVal val="#ppt_y"/>
                                          </p:val>
                                        </p:tav>
                                      </p:tavLst>
                                    </p:anim>
                                    <p:animEffect transition="in" filter="wipe(up)">
                                      <p:cBhvr>
                                        <p:cTn id="128" dur="300"/>
                                        <p:tgtEl>
                                          <p:spTgt spid="16"/>
                                        </p:tgtEl>
                                      </p:cBhvr>
                                    </p:animEffect>
                                  </p:childTnLst>
                                </p:cTn>
                              </p:par>
                            </p:childTnLst>
                          </p:cTn>
                        </p:par>
                        <p:par>
                          <p:cTn id="129" fill="hold">
                            <p:stCondLst>
                              <p:cond delay="10139"/>
                            </p:stCondLst>
                            <p:childTnLst>
                              <p:par>
                                <p:cTn id="130" presetID="31" presetClass="entr" presetSubtype="0" fill="hold" grpId="0" nodeType="afterEffect">
                                  <p:stCondLst>
                                    <p:cond delay="0"/>
                                  </p:stCondLst>
                                  <p:childTnLst>
                                    <p:set>
                                      <p:cBhvr>
                                        <p:cTn id="131" dur="1" fill="hold">
                                          <p:stCondLst>
                                            <p:cond delay="0"/>
                                          </p:stCondLst>
                                        </p:cTn>
                                        <p:tgtEl>
                                          <p:spTgt spid="33"/>
                                        </p:tgtEl>
                                        <p:attrNameLst>
                                          <p:attrName>style.visibility</p:attrName>
                                        </p:attrNameLst>
                                      </p:cBhvr>
                                      <p:to>
                                        <p:strVal val="visible"/>
                                      </p:to>
                                    </p:set>
                                    <p:anim calcmode="lin" valueType="num">
                                      <p:cBhvr>
                                        <p:cTn id="132" dur="300" fill="hold"/>
                                        <p:tgtEl>
                                          <p:spTgt spid="33"/>
                                        </p:tgtEl>
                                        <p:attrNameLst>
                                          <p:attrName>ppt_w</p:attrName>
                                        </p:attrNameLst>
                                      </p:cBhvr>
                                      <p:tavLst>
                                        <p:tav tm="0">
                                          <p:val>
                                            <p:fltVal val="0"/>
                                          </p:val>
                                        </p:tav>
                                        <p:tav tm="100000">
                                          <p:val>
                                            <p:strVal val="#ppt_w"/>
                                          </p:val>
                                        </p:tav>
                                      </p:tavLst>
                                    </p:anim>
                                    <p:anim calcmode="lin" valueType="num">
                                      <p:cBhvr>
                                        <p:cTn id="133" dur="300" fill="hold"/>
                                        <p:tgtEl>
                                          <p:spTgt spid="33"/>
                                        </p:tgtEl>
                                        <p:attrNameLst>
                                          <p:attrName>ppt_h</p:attrName>
                                        </p:attrNameLst>
                                      </p:cBhvr>
                                      <p:tavLst>
                                        <p:tav tm="0">
                                          <p:val>
                                            <p:fltVal val="0"/>
                                          </p:val>
                                        </p:tav>
                                        <p:tav tm="100000">
                                          <p:val>
                                            <p:strVal val="#ppt_h"/>
                                          </p:val>
                                        </p:tav>
                                      </p:tavLst>
                                    </p:anim>
                                    <p:anim calcmode="lin" valueType="num">
                                      <p:cBhvr>
                                        <p:cTn id="134" dur="300" fill="hold"/>
                                        <p:tgtEl>
                                          <p:spTgt spid="33"/>
                                        </p:tgtEl>
                                        <p:attrNameLst>
                                          <p:attrName>style.rotation</p:attrName>
                                        </p:attrNameLst>
                                      </p:cBhvr>
                                      <p:tavLst>
                                        <p:tav tm="0">
                                          <p:val>
                                            <p:fltVal val="90"/>
                                          </p:val>
                                        </p:tav>
                                        <p:tav tm="100000">
                                          <p:val>
                                            <p:fltVal val="0"/>
                                          </p:val>
                                        </p:tav>
                                      </p:tavLst>
                                    </p:anim>
                                    <p:animEffect transition="in" filter="fade">
                                      <p:cBhvr>
                                        <p:cTn id="135" dur="300"/>
                                        <p:tgtEl>
                                          <p:spTgt spid="33"/>
                                        </p:tgtEl>
                                      </p:cBhvr>
                                    </p:animEffect>
                                  </p:childTnLst>
                                </p:cTn>
                              </p:par>
                              <p:par>
                                <p:cTn id="136" presetID="22" presetClass="entr" presetSubtype="1" fill="hold" grpId="0" nodeType="withEffect">
                                  <p:stCondLst>
                                    <p:cond delay="0"/>
                                  </p:stCondLst>
                                  <p:childTnLst>
                                    <p:set>
                                      <p:cBhvr>
                                        <p:cTn id="137" dur="1" fill="hold">
                                          <p:stCondLst>
                                            <p:cond delay="0"/>
                                          </p:stCondLst>
                                        </p:cTn>
                                        <p:tgtEl>
                                          <p:spTgt spid="34"/>
                                        </p:tgtEl>
                                        <p:attrNameLst>
                                          <p:attrName>style.visibility</p:attrName>
                                        </p:attrNameLst>
                                      </p:cBhvr>
                                      <p:to>
                                        <p:strVal val="visible"/>
                                      </p:to>
                                    </p:set>
                                    <p:animEffect transition="in" filter="wipe(up)">
                                      <p:cBhvr>
                                        <p:cTn id="138" dur="300"/>
                                        <p:tgtEl>
                                          <p:spTgt spid="34"/>
                                        </p:tgtEl>
                                      </p:cBhvr>
                                    </p:animEffect>
                                  </p:childTnLst>
                                </p:cTn>
                              </p:par>
                            </p:childTnLst>
                          </p:cTn>
                        </p:par>
                        <p:par>
                          <p:cTn id="139" fill="hold">
                            <p:stCondLst>
                              <p:cond delay="10639"/>
                            </p:stCondLst>
                            <p:childTnLst>
                              <p:par>
                                <p:cTn id="140" presetID="53" presetClass="entr" presetSubtype="16" fill="hold" grpId="0" nodeType="afterEffect">
                                  <p:stCondLst>
                                    <p:cond delay="0"/>
                                  </p:stCondLst>
                                  <p:childTnLst>
                                    <p:set>
                                      <p:cBhvr>
                                        <p:cTn id="141" dur="1" fill="hold">
                                          <p:stCondLst>
                                            <p:cond delay="0"/>
                                          </p:stCondLst>
                                        </p:cTn>
                                        <p:tgtEl>
                                          <p:spTgt spid="28"/>
                                        </p:tgtEl>
                                        <p:attrNameLst>
                                          <p:attrName>style.visibility</p:attrName>
                                        </p:attrNameLst>
                                      </p:cBhvr>
                                      <p:to>
                                        <p:strVal val="visible"/>
                                      </p:to>
                                    </p:set>
                                    <p:anim calcmode="lin" valueType="num">
                                      <p:cBhvr>
                                        <p:cTn id="142" dur="300" fill="hold"/>
                                        <p:tgtEl>
                                          <p:spTgt spid="28"/>
                                        </p:tgtEl>
                                        <p:attrNameLst>
                                          <p:attrName>ppt_w</p:attrName>
                                        </p:attrNameLst>
                                      </p:cBhvr>
                                      <p:tavLst>
                                        <p:tav tm="0">
                                          <p:val>
                                            <p:fltVal val="0"/>
                                          </p:val>
                                        </p:tav>
                                        <p:tav tm="100000">
                                          <p:val>
                                            <p:strVal val="#ppt_w"/>
                                          </p:val>
                                        </p:tav>
                                      </p:tavLst>
                                    </p:anim>
                                    <p:anim calcmode="lin" valueType="num">
                                      <p:cBhvr>
                                        <p:cTn id="143" dur="300" fill="hold"/>
                                        <p:tgtEl>
                                          <p:spTgt spid="28"/>
                                        </p:tgtEl>
                                        <p:attrNameLst>
                                          <p:attrName>ppt_h</p:attrName>
                                        </p:attrNameLst>
                                      </p:cBhvr>
                                      <p:tavLst>
                                        <p:tav tm="0">
                                          <p:val>
                                            <p:fltVal val="0"/>
                                          </p:val>
                                        </p:tav>
                                        <p:tav tm="100000">
                                          <p:val>
                                            <p:strVal val="#ppt_h"/>
                                          </p:val>
                                        </p:tav>
                                      </p:tavLst>
                                    </p:anim>
                                    <p:animEffect transition="in" filter="fade">
                                      <p:cBhvr>
                                        <p:cTn id="144" dur="300"/>
                                        <p:tgtEl>
                                          <p:spTgt spid="28"/>
                                        </p:tgtEl>
                                      </p:cBhvr>
                                    </p:animEffect>
                                  </p:childTnLst>
                                </p:cTn>
                              </p:par>
                            </p:childTnLst>
                          </p:cTn>
                        </p:par>
                        <p:par>
                          <p:cTn id="145" fill="hold">
                            <p:stCondLst>
                              <p:cond delay="11139"/>
                            </p:stCondLst>
                            <p:childTnLst>
                              <p:par>
                                <p:cTn id="146" presetID="12" presetClass="entr" presetSubtype="1" fill="hold" nodeType="afterEffect">
                                  <p:stCondLst>
                                    <p:cond delay="0"/>
                                  </p:stCondLst>
                                  <p:childTnLst>
                                    <p:set>
                                      <p:cBhvr>
                                        <p:cTn id="147" dur="1" fill="hold">
                                          <p:stCondLst>
                                            <p:cond delay="0"/>
                                          </p:stCondLst>
                                        </p:cTn>
                                        <p:tgtEl>
                                          <p:spTgt spid="30"/>
                                        </p:tgtEl>
                                        <p:attrNameLst>
                                          <p:attrName>style.visibility</p:attrName>
                                        </p:attrNameLst>
                                      </p:cBhvr>
                                      <p:to>
                                        <p:strVal val="visible"/>
                                      </p:to>
                                    </p:set>
                                    <p:anim calcmode="lin" valueType="num">
                                      <p:cBhvr additive="base">
                                        <p:cTn id="148" dur="300"/>
                                        <p:tgtEl>
                                          <p:spTgt spid="30"/>
                                        </p:tgtEl>
                                        <p:attrNameLst>
                                          <p:attrName>ppt_y</p:attrName>
                                        </p:attrNameLst>
                                      </p:cBhvr>
                                      <p:tavLst>
                                        <p:tav tm="0">
                                          <p:val>
                                            <p:strVal val="#ppt_y-#ppt_h*1.125000"/>
                                          </p:val>
                                        </p:tav>
                                        <p:tav tm="100000">
                                          <p:val>
                                            <p:strVal val="#ppt_y"/>
                                          </p:val>
                                        </p:tav>
                                      </p:tavLst>
                                    </p:anim>
                                    <p:animEffect transition="in" filter="wipe(down)">
                                      <p:cBhvr>
                                        <p:cTn id="149" dur="300"/>
                                        <p:tgtEl>
                                          <p:spTgt spid="30"/>
                                        </p:tgtEl>
                                      </p:cBhvr>
                                    </p:animEffect>
                                  </p:childTnLst>
                                </p:cTn>
                              </p:par>
                            </p:childTnLst>
                          </p:cTn>
                        </p:par>
                        <p:par>
                          <p:cTn id="150" fill="hold">
                            <p:stCondLst>
                              <p:cond delay="11639"/>
                            </p:stCondLst>
                            <p:childTnLst>
                              <p:par>
                                <p:cTn id="151" presetID="31" presetClass="entr" presetSubtype="0" fill="hold" grpId="0" nodeType="afterEffect">
                                  <p:stCondLst>
                                    <p:cond delay="0"/>
                                  </p:stCondLst>
                                  <p:childTnLst>
                                    <p:set>
                                      <p:cBhvr>
                                        <p:cTn id="152" dur="1" fill="hold">
                                          <p:stCondLst>
                                            <p:cond delay="0"/>
                                          </p:stCondLst>
                                        </p:cTn>
                                        <p:tgtEl>
                                          <p:spTgt spid="35"/>
                                        </p:tgtEl>
                                        <p:attrNameLst>
                                          <p:attrName>style.visibility</p:attrName>
                                        </p:attrNameLst>
                                      </p:cBhvr>
                                      <p:to>
                                        <p:strVal val="visible"/>
                                      </p:to>
                                    </p:set>
                                    <p:anim calcmode="lin" valueType="num">
                                      <p:cBhvr>
                                        <p:cTn id="153" dur="300" fill="hold"/>
                                        <p:tgtEl>
                                          <p:spTgt spid="35"/>
                                        </p:tgtEl>
                                        <p:attrNameLst>
                                          <p:attrName>ppt_w</p:attrName>
                                        </p:attrNameLst>
                                      </p:cBhvr>
                                      <p:tavLst>
                                        <p:tav tm="0">
                                          <p:val>
                                            <p:fltVal val="0"/>
                                          </p:val>
                                        </p:tav>
                                        <p:tav tm="100000">
                                          <p:val>
                                            <p:strVal val="#ppt_w"/>
                                          </p:val>
                                        </p:tav>
                                      </p:tavLst>
                                    </p:anim>
                                    <p:anim calcmode="lin" valueType="num">
                                      <p:cBhvr>
                                        <p:cTn id="154" dur="300" fill="hold"/>
                                        <p:tgtEl>
                                          <p:spTgt spid="35"/>
                                        </p:tgtEl>
                                        <p:attrNameLst>
                                          <p:attrName>ppt_h</p:attrName>
                                        </p:attrNameLst>
                                      </p:cBhvr>
                                      <p:tavLst>
                                        <p:tav tm="0">
                                          <p:val>
                                            <p:fltVal val="0"/>
                                          </p:val>
                                        </p:tav>
                                        <p:tav tm="100000">
                                          <p:val>
                                            <p:strVal val="#ppt_h"/>
                                          </p:val>
                                        </p:tav>
                                      </p:tavLst>
                                    </p:anim>
                                    <p:anim calcmode="lin" valueType="num">
                                      <p:cBhvr>
                                        <p:cTn id="155" dur="300" fill="hold"/>
                                        <p:tgtEl>
                                          <p:spTgt spid="35"/>
                                        </p:tgtEl>
                                        <p:attrNameLst>
                                          <p:attrName>style.rotation</p:attrName>
                                        </p:attrNameLst>
                                      </p:cBhvr>
                                      <p:tavLst>
                                        <p:tav tm="0">
                                          <p:val>
                                            <p:fltVal val="90"/>
                                          </p:val>
                                        </p:tav>
                                        <p:tav tm="100000">
                                          <p:val>
                                            <p:fltVal val="0"/>
                                          </p:val>
                                        </p:tav>
                                      </p:tavLst>
                                    </p:anim>
                                    <p:animEffect transition="in" filter="fade">
                                      <p:cBhvr>
                                        <p:cTn id="156" dur="300"/>
                                        <p:tgtEl>
                                          <p:spTgt spid="35"/>
                                        </p:tgtEl>
                                      </p:cBhvr>
                                    </p:animEffect>
                                  </p:childTnLst>
                                </p:cTn>
                              </p:par>
                              <p:par>
                                <p:cTn id="157" presetID="22" presetClass="entr" presetSubtype="1" fill="hold" grpId="0" nodeType="withEffect">
                                  <p:stCondLst>
                                    <p:cond delay="0"/>
                                  </p:stCondLst>
                                  <p:childTnLst>
                                    <p:set>
                                      <p:cBhvr>
                                        <p:cTn id="158" dur="1" fill="hold">
                                          <p:stCondLst>
                                            <p:cond delay="0"/>
                                          </p:stCondLst>
                                        </p:cTn>
                                        <p:tgtEl>
                                          <p:spTgt spid="36"/>
                                        </p:tgtEl>
                                        <p:attrNameLst>
                                          <p:attrName>style.visibility</p:attrName>
                                        </p:attrNameLst>
                                      </p:cBhvr>
                                      <p:to>
                                        <p:strVal val="visible"/>
                                      </p:to>
                                    </p:set>
                                    <p:animEffect transition="in" filter="wipe(up)">
                                      <p:cBhvr>
                                        <p:cTn id="159" dur="300"/>
                                        <p:tgtEl>
                                          <p:spTgt spid="36"/>
                                        </p:tgtEl>
                                      </p:cBhvr>
                                    </p:animEffect>
                                  </p:childTnLst>
                                </p:cTn>
                              </p:par>
                            </p:childTnLst>
                          </p:cTn>
                        </p:par>
                        <p:par>
                          <p:cTn id="160" fill="hold">
                            <p:stCondLst>
                              <p:cond delay="12139"/>
                            </p:stCondLst>
                            <p:childTnLst>
                              <p:par>
                                <p:cTn id="161" presetID="2" presetClass="entr" presetSubtype="8" fill="hold" nodeType="afterEffect">
                                  <p:stCondLst>
                                    <p:cond delay="0"/>
                                  </p:stCondLst>
                                  <p:childTnLst>
                                    <p:set>
                                      <p:cBhvr>
                                        <p:cTn id="162" dur="1" fill="hold">
                                          <p:stCondLst>
                                            <p:cond delay="0"/>
                                          </p:stCondLst>
                                        </p:cTn>
                                        <p:tgtEl>
                                          <p:spTgt spid="12"/>
                                        </p:tgtEl>
                                        <p:attrNameLst>
                                          <p:attrName>style.visibility</p:attrName>
                                        </p:attrNameLst>
                                      </p:cBhvr>
                                      <p:to>
                                        <p:strVal val="visible"/>
                                      </p:to>
                                    </p:set>
                                    <p:anim calcmode="lin" valueType="num">
                                      <p:cBhvr additive="base">
                                        <p:cTn id="163" dur="300" fill="hold"/>
                                        <p:tgtEl>
                                          <p:spTgt spid="12"/>
                                        </p:tgtEl>
                                        <p:attrNameLst>
                                          <p:attrName>ppt_x</p:attrName>
                                        </p:attrNameLst>
                                      </p:cBhvr>
                                      <p:tavLst>
                                        <p:tav tm="0">
                                          <p:val>
                                            <p:strVal val="0-#ppt_w/2"/>
                                          </p:val>
                                        </p:tav>
                                        <p:tav tm="100000">
                                          <p:val>
                                            <p:strVal val="#ppt_x"/>
                                          </p:val>
                                        </p:tav>
                                      </p:tavLst>
                                    </p:anim>
                                    <p:anim calcmode="lin" valueType="num">
                                      <p:cBhvr additive="base">
                                        <p:cTn id="164"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7" grpId="0"/>
      <p:bldP spid="18" grpId="0"/>
      <p:bldP spid="19" grpId="0"/>
      <p:bldP spid="20" grpId="0"/>
      <p:bldP spid="21" grpId="0"/>
      <p:bldP spid="22" grpId="0"/>
      <p:bldP spid="23" grpId="0" animBg="1"/>
      <p:bldP spid="24" grpId="0" animBg="1"/>
      <p:bldP spid="25" grpId="0" animBg="1"/>
      <p:bldP spid="26" grpId="0" animBg="1"/>
      <p:bldP spid="27" grpId="0" animBg="1"/>
      <p:bldP spid="28" grpId="0" animBg="1"/>
      <p:bldP spid="31" grpId="0"/>
      <p:bldP spid="32" grpId="0"/>
      <p:bldP spid="33" grpId="0"/>
      <p:bldP spid="34" grpId="0"/>
      <p:bldP spid="35" grpId="0"/>
      <p:bldP spid="3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54274"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TextBox 23"/>
          <p:cNvSpPr txBox="1"/>
          <p:nvPr/>
        </p:nvSpPr>
        <p:spPr>
          <a:xfrm>
            <a:off x="5884863" y="1312863"/>
            <a:ext cx="5038725" cy="769938"/>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1"/>
                </a:solidFill>
                <a:effectLst/>
                <a:uLnTx/>
                <a:uFillTx/>
                <a:latin typeface="+mj-ea"/>
                <a:ea typeface="+mj-ea"/>
                <a:cs typeface="+mn-cs"/>
              </a:rPr>
              <a:t>电视、网络、杂志等广告宣传费共用</a:t>
            </a:r>
            <a:r>
              <a:rPr kumimoji="0" lang="en-US" altLang="zh-CN" sz="2200" b="0" i="0" u="none" strike="noStrike" kern="1200" cap="none" spc="0" normalizeH="0" baseline="0" noProof="0" dirty="0">
                <a:ln>
                  <a:noFill/>
                </a:ln>
                <a:solidFill>
                  <a:schemeClr val="accent1"/>
                </a:solidFill>
                <a:effectLst/>
                <a:uLnTx/>
                <a:uFillTx/>
                <a:latin typeface="+mj-ea"/>
                <a:ea typeface="+mj-ea"/>
                <a:cs typeface="+mn-cs"/>
              </a:rPr>
              <a:t>350</a:t>
            </a:r>
            <a:r>
              <a:rPr kumimoji="0" lang="zh-CN" altLang="en-US" sz="2200" b="0" i="0" u="none" strike="noStrike" kern="1200" cap="none" spc="0" normalizeH="0" baseline="0" noProof="0" dirty="0">
                <a:ln>
                  <a:noFill/>
                </a:ln>
                <a:solidFill>
                  <a:schemeClr val="accent1"/>
                </a:solidFill>
                <a:effectLst/>
                <a:uLnTx/>
                <a:uFillTx/>
                <a:latin typeface="+mj-ea"/>
                <a:ea typeface="+mj-ea"/>
                <a:cs typeface="+mn-cs"/>
              </a:rPr>
              <a:t>万。</a:t>
            </a:r>
            <a:endParaRPr kumimoji="0" lang="zh-CN" altLang="en-US" sz="2200" b="0" i="0" u="none" strike="noStrike" kern="1200" cap="none" spc="0" normalizeH="0" baseline="0" noProof="0" dirty="0">
              <a:ln>
                <a:noFill/>
              </a:ln>
              <a:solidFill>
                <a:schemeClr val="accent1"/>
              </a:solidFill>
              <a:effectLst/>
              <a:uLnTx/>
              <a:uFillTx/>
              <a:latin typeface="+mj-ea"/>
              <a:ea typeface="+mj-ea"/>
              <a:cs typeface="+mn-cs"/>
            </a:endParaRPr>
          </a:p>
        </p:txBody>
      </p:sp>
      <p:sp>
        <p:nvSpPr>
          <p:cNvPr id="6" name="TextBox 24"/>
          <p:cNvSpPr txBox="1"/>
          <p:nvPr/>
        </p:nvSpPr>
        <p:spPr>
          <a:xfrm>
            <a:off x="5884863" y="2474913"/>
            <a:ext cx="5276850" cy="430213"/>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1"/>
                </a:solidFill>
                <a:effectLst/>
                <a:uLnTx/>
                <a:uFillTx/>
                <a:latin typeface="+mn-ea"/>
                <a:ea typeface="+mn-ea"/>
                <a:cs typeface="+mn-cs"/>
              </a:rPr>
              <a:t>经销商返点提升，增加投入</a:t>
            </a:r>
            <a:r>
              <a:rPr kumimoji="0" lang="en-US" altLang="zh-CN" sz="2200" b="0" i="0" u="none" strike="noStrike" kern="1200" cap="none" spc="0" normalizeH="0" baseline="0" noProof="0" dirty="0">
                <a:ln>
                  <a:noFill/>
                </a:ln>
                <a:solidFill>
                  <a:schemeClr val="accent1"/>
                </a:solidFill>
                <a:effectLst/>
                <a:uLnTx/>
                <a:uFillTx/>
                <a:latin typeface="+mn-ea"/>
                <a:ea typeface="+mn-ea"/>
                <a:cs typeface="+mn-cs"/>
              </a:rPr>
              <a:t>203</a:t>
            </a:r>
            <a:r>
              <a:rPr kumimoji="0" lang="zh-CN" altLang="en-US" sz="2200" b="0" i="0" u="none" strike="noStrike" kern="1200" cap="none" spc="0" normalizeH="0" baseline="0" noProof="0" dirty="0">
                <a:ln>
                  <a:noFill/>
                </a:ln>
                <a:solidFill>
                  <a:schemeClr val="accent1"/>
                </a:solidFill>
                <a:effectLst/>
                <a:uLnTx/>
                <a:uFillTx/>
                <a:latin typeface="+mn-ea"/>
                <a:ea typeface="+mn-ea"/>
                <a:cs typeface="+mn-cs"/>
              </a:rPr>
              <a:t>余万。</a:t>
            </a:r>
            <a:endParaRPr kumimoji="0" lang="zh-CN" altLang="en-US" sz="2200" b="0" i="0" u="none" strike="noStrike" kern="1200" cap="none" spc="0" normalizeH="0" baseline="0" noProof="0" dirty="0">
              <a:ln>
                <a:noFill/>
              </a:ln>
              <a:solidFill>
                <a:schemeClr val="accent1"/>
              </a:solidFill>
              <a:effectLst/>
              <a:uLnTx/>
              <a:uFillTx/>
              <a:latin typeface="+mn-ea"/>
              <a:ea typeface="+mn-ea"/>
              <a:cs typeface="+mn-cs"/>
            </a:endParaRPr>
          </a:p>
        </p:txBody>
      </p:sp>
      <p:sp>
        <p:nvSpPr>
          <p:cNvPr id="7" name="TextBox 25"/>
          <p:cNvSpPr txBox="1"/>
          <p:nvPr/>
        </p:nvSpPr>
        <p:spPr>
          <a:xfrm>
            <a:off x="5884863" y="3403600"/>
            <a:ext cx="5276850" cy="431800"/>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1"/>
                </a:solidFill>
                <a:effectLst/>
                <a:uLnTx/>
                <a:uFillTx/>
                <a:latin typeface="+mn-ea"/>
                <a:ea typeface="+mn-ea"/>
                <a:cs typeface="+mn-cs"/>
              </a:rPr>
              <a:t>加大对工作人员的激励，增加投入</a:t>
            </a:r>
            <a:r>
              <a:rPr kumimoji="0" lang="en-US" altLang="zh-CN" sz="2200" b="0" i="0" u="none" strike="noStrike" kern="1200" cap="none" spc="0" normalizeH="0" baseline="0" noProof="0" dirty="0">
                <a:ln>
                  <a:noFill/>
                </a:ln>
                <a:solidFill>
                  <a:schemeClr val="accent1"/>
                </a:solidFill>
                <a:effectLst/>
                <a:uLnTx/>
                <a:uFillTx/>
                <a:latin typeface="+mn-ea"/>
                <a:ea typeface="+mn-ea"/>
                <a:cs typeface="+mn-cs"/>
              </a:rPr>
              <a:t>105</a:t>
            </a:r>
            <a:r>
              <a:rPr kumimoji="0" lang="zh-CN" altLang="en-US" sz="2200" b="0" i="0" u="none" strike="noStrike" kern="1200" cap="none" spc="0" normalizeH="0" baseline="0" noProof="0" dirty="0">
                <a:ln>
                  <a:noFill/>
                </a:ln>
                <a:solidFill>
                  <a:schemeClr val="accent1"/>
                </a:solidFill>
                <a:effectLst/>
                <a:uLnTx/>
                <a:uFillTx/>
                <a:latin typeface="+mn-ea"/>
                <a:ea typeface="+mn-ea"/>
                <a:cs typeface="+mn-cs"/>
              </a:rPr>
              <a:t>万。</a:t>
            </a:r>
            <a:endParaRPr kumimoji="0" lang="zh-CN" altLang="en-US" sz="2200" b="0" i="0" u="none" strike="noStrike" kern="1200" cap="none" spc="0" normalizeH="0" baseline="0" noProof="0" dirty="0">
              <a:ln>
                <a:noFill/>
              </a:ln>
              <a:solidFill>
                <a:schemeClr val="accent1"/>
              </a:solidFill>
              <a:effectLst/>
              <a:uLnTx/>
              <a:uFillTx/>
              <a:latin typeface="+mn-ea"/>
              <a:ea typeface="+mn-ea"/>
              <a:cs typeface="+mn-cs"/>
            </a:endParaRPr>
          </a:p>
        </p:txBody>
      </p:sp>
      <p:sp>
        <p:nvSpPr>
          <p:cNvPr id="8" name="TextBox 26"/>
          <p:cNvSpPr txBox="1"/>
          <p:nvPr/>
        </p:nvSpPr>
        <p:spPr>
          <a:xfrm>
            <a:off x="5884863" y="4230688"/>
            <a:ext cx="5276850" cy="769938"/>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1"/>
                </a:solidFill>
                <a:effectLst/>
                <a:uLnTx/>
                <a:uFillTx/>
                <a:latin typeface="+mn-ea"/>
                <a:ea typeface="+mn-ea"/>
                <a:cs typeface="+mn-cs"/>
              </a:rPr>
              <a:t>增加对售后服务的保障，增加售后处理人员，增加费用</a:t>
            </a:r>
            <a:r>
              <a:rPr kumimoji="0" lang="en-US" altLang="zh-CN" sz="2200" b="0" i="0" u="none" strike="noStrike" kern="1200" cap="none" spc="0" normalizeH="0" baseline="0" noProof="0" dirty="0">
                <a:ln>
                  <a:noFill/>
                </a:ln>
                <a:solidFill>
                  <a:schemeClr val="accent1"/>
                </a:solidFill>
                <a:effectLst/>
                <a:uLnTx/>
                <a:uFillTx/>
                <a:latin typeface="+mn-ea"/>
                <a:ea typeface="+mn-ea"/>
                <a:cs typeface="+mn-cs"/>
              </a:rPr>
              <a:t>50</a:t>
            </a:r>
            <a:r>
              <a:rPr kumimoji="0" lang="zh-CN" altLang="en-US" sz="2200" b="0" i="0" u="none" strike="noStrike" kern="1200" cap="none" spc="0" normalizeH="0" baseline="0" noProof="0" dirty="0">
                <a:ln>
                  <a:noFill/>
                </a:ln>
                <a:solidFill>
                  <a:schemeClr val="accent1"/>
                </a:solidFill>
                <a:effectLst/>
                <a:uLnTx/>
                <a:uFillTx/>
                <a:latin typeface="+mn-ea"/>
                <a:ea typeface="+mn-ea"/>
                <a:cs typeface="+mn-cs"/>
              </a:rPr>
              <a:t>万。</a:t>
            </a:r>
            <a:endParaRPr kumimoji="0" lang="zh-CN" altLang="en-US" sz="2200" b="0" i="0" u="none" strike="noStrike" kern="1200" cap="none" spc="0" normalizeH="0" baseline="0" noProof="0" dirty="0">
              <a:ln>
                <a:noFill/>
              </a:ln>
              <a:solidFill>
                <a:schemeClr val="accent1"/>
              </a:solidFill>
              <a:effectLst/>
              <a:uLnTx/>
              <a:uFillTx/>
              <a:latin typeface="+mn-ea"/>
              <a:ea typeface="+mn-ea"/>
              <a:cs typeface="+mn-cs"/>
            </a:endParaRPr>
          </a:p>
        </p:txBody>
      </p:sp>
      <p:sp>
        <p:nvSpPr>
          <p:cNvPr id="9" name="TextBox 27"/>
          <p:cNvSpPr txBox="1"/>
          <p:nvPr/>
        </p:nvSpPr>
        <p:spPr>
          <a:xfrm>
            <a:off x="5884863" y="5456238"/>
            <a:ext cx="5276850" cy="768350"/>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1"/>
                </a:solidFill>
                <a:effectLst/>
                <a:uLnTx/>
                <a:uFillTx/>
                <a:latin typeface="+mn-ea"/>
                <a:ea typeface="+mn-ea"/>
                <a:cs typeface="+mn-cs"/>
              </a:rPr>
              <a:t>增加网络部门的设备、人员、培训投入，增加费用</a:t>
            </a:r>
            <a:r>
              <a:rPr kumimoji="0" lang="en-US" altLang="zh-CN" sz="2200" b="0" i="0" u="none" strike="noStrike" kern="1200" cap="none" spc="0" normalizeH="0" baseline="0" noProof="0" dirty="0">
                <a:ln>
                  <a:noFill/>
                </a:ln>
                <a:solidFill>
                  <a:schemeClr val="accent1"/>
                </a:solidFill>
                <a:effectLst/>
                <a:uLnTx/>
                <a:uFillTx/>
                <a:latin typeface="+mn-ea"/>
                <a:ea typeface="+mn-ea"/>
                <a:cs typeface="+mn-cs"/>
              </a:rPr>
              <a:t>185</a:t>
            </a:r>
            <a:r>
              <a:rPr kumimoji="0" lang="zh-CN" altLang="en-US" sz="2200" b="0" i="0" u="none" strike="noStrike" kern="1200" cap="none" spc="0" normalizeH="0" baseline="0" noProof="0" dirty="0">
                <a:ln>
                  <a:noFill/>
                </a:ln>
                <a:solidFill>
                  <a:schemeClr val="accent1"/>
                </a:solidFill>
                <a:effectLst/>
                <a:uLnTx/>
                <a:uFillTx/>
                <a:latin typeface="+mn-ea"/>
                <a:ea typeface="+mn-ea"/>
                <a:cs typeface="+mn-cs"/>
              </a:rPr>
              <a:t>万。</a:t>
            </a:r>
            <a:endParaRPr kumimoji="0" lang="zh-CN" altLang="en-US" sz="22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0" name="Oval 10"/>
          <p:cNvSpPr>
            <a:spLocks noChangeArrowheads="1"/>
          </p:cNvSpPr>
          <p:nvPr/>
        </p:nvSpPr>
        <p:spPr bwMode="auto">
          <a:xfrm>
            <a:off x="5202238" y="1417638"/>
            <a:ext cx="533400" cy="533400"/>
          </a:xfrm>
          <a:prstGeom prst="ellipse">
            <a:avLst/>
          </a:prstGeom>
          <a:solidFill>
            <a:schemeClr val="bg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1</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1" name="Oval 11"/>
          <p:cNvSpPr>
            <a:spLocks noChangeArrowheads="1"/>
          </p:cNvSpPr>
          <p:nvPr/>
        </p:nvSpPr>
        <p:spPr bwMode="auto">
          <a:xfrm>
            <a:off x="5202238" y="5456238"/>
            <a:ext cx="533400" cy="531813"/>
          </a:xfrm>
          <a:prstGeom prst="ellipse">
            <a:avLst/>
          </a:prstGeom>
          <a:solidFill>
            <a:schemeClr val="bg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5</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2" name="Oval 12"/>
          <p:cNvSpPr>
            <a:spLocks noChangeArrowheads="1"/>
          </p:cNvSpPr>
          <p:nvPr/>
        </p:nvSpPr>
        <p:spPr bwMode="auto">
          <a:xfrm>
            <a:off x="5202238" y="4349750"/>
            <a:ext cx="534988" cy="531813"/>
          </a:xfrm>
          <a:prstGeom prst="ellipse">
            <a:avLst/>
          </a:prstGeom>
          <a:solidFill>
            <a:schemeClr val="bg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4</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3" name="Oval 13"/>
          <p:cNvSpPr>
            <a:spLocks noChangeArrowheads="1"/>
          </p:cNvSpPr>
          <p:nvPr/>
        </p:nvSpPr>
        <p:spPr bwMode="auto">
          <a:xfrm>
            <a:off x="5202238" y="2393950"/>
            <a:ext cx="534988" cy="533400"/>
          </a:xfrm>
          <a:prstGeom prst="ellipse">
            <a:avLst/>
          </a:prstGeom>
          <a:solidFill>
            <a:schemeClr val="bg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2</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4" name="Oval 14"/>
          <p:cNvSpPr>
            <a:spLocks noChangeArrowheads="1"/>
          </p:cNvSpPr>
          <p:nvPr/>
        </p:nvSpPr>
        <p:spPr bwMode="auto">
          <a:xfrm>
            <a:off x="5202238" y="3406775"/>
            <a:ext cx="533400" cy="531813"/>
          </a:xfrm>
          <a:prstGeom prst="ellipse">
            <a:avLst/>
          </a:prstGeom>
          <a:solidFill>
            <a:schemeClr val="bg2"/>
          </a:solidFill>
          <a:ln>
            <a:noFill/>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3</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5" name="Oval 7"/>
          <p:cNvSpPr>
            <a:spLocks noChangeArrowheads="1"/>
          </p:cNvSpPr>
          <p:nvPr/>
        </p:nvSpPr>
        <p:spPr bwMode="auto">
          <a:xfrm>
            <a:off x="1030288" y="1887538"/>
            <a:ext cx="3613150" cy="3609975"/>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6" name="Oval 8"/>
          <p:cNvSpPr/>
          <p:nvPr/>
        </p:nvSpPr>
        <p:spPr>
          <a:xfrm>
            <a:off x="1227138" y="2082800"/>
            <a:ext cx="3219450" cy="3219450"/>
          </a:xfrm>
          <a:prstGeom prst="ellipse">
            <a:avLst/>
          </a:prstGeom>
          <a:blipFill rotWithShape="1">
            <a:blip r:embed="rId1"/>
            <a:stretch>
              <a:fillRect/>
            </a:stretch>
          </a:blipFill>
          <a:ln w="9">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7" name="Oval 9"/>
          <p:cNvSpPr/>
          <p:nvPr/>
        </p:nvSpPr>
        <p:spPr>
          <a:xfrm>
            <a:off x="3298825" y="4468813"/>
            <a:ext cx="987425" cy="987425"/>
          </a:xfrm>
          <a:prstGeom prst="ellipse">
            <a:avLst/>
          </a:prstGeom>
          <a:solidFill>
            <a:schemeClr val="tx1"/>
          </a:solidFill>
          <a:ln w="9525">
            <a:noFill/>
          </a:ln>
        </p:spPr>
        <p:txBody>
          <a:bodyPr anchor="t"/>
          <a:lstStyle/>
          <a:p>
            <a:pPr lvl="0" eaLnBrk="1" hangingPunct="1"/>
            <a:endParaRPr lang="zh-CN" altLang="en-US" dirty="0">
              <a:solidFill>
                <a:schemeClr val="accent1"/>
              </a:solidFill>
              <a:latin typeface="Arial" panose="020B0604020202020204" pitchFamily="34" charset="0"/>
              <a:ea typeface="宋体" panose="02010600030101010101" pitchFamily="2" charset="-122"/>
            </a:endParaRPr>
          </a:p>
        </p:txBody>
      </p:sp>
      <p:sp>
        <p:nvSpPr>
          <p:cNvPr id="18" name="TextBox 38"/>
          <p:cNvSpPr txBox="1"/>
          <p:nvPr/>
        </p:nvSpPr>
        <p:spPr>
          <a:xfrm>
            <a:off x="3386138" y="4546600"/>
            <a:ext cx="846138" cy="8318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2"/>
                </a:solidFill>
                <a:effectLst/>
                <a:uLnTx/>
                <a:uFillTx/>
                <a:latin typeface="+mn-ea"/>
                <a:ea typeface="+mn-ea"/>
                <a:cs typeface="+mn-cs"/>
              </a:rPr>
              <a:t>五个成本</a:t>
            </a:r>
            <a:endParaRPr kumimoji="0" lang="en-US" altLang="zh-CN" sz="2400" b="1" i="0" u="none" strike="noStrike" kern="1200" cap="none" spc="0" normalizeH="0" baseline="0" noProof="0" dirty="0">
              <a:ln>
                <a:noFill/>
              </a:ln>
              <a:solidFill>
                <a:schemeClr val="accent2"/>
              </a:solidFill>
              <a:effectLst/>
              <a:uLnTx/>
              <a:uFillTx/>
              <a:latin typeface="+mn-ea"/>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2000"/>
                                        <p:tgtEl>
                                          <p:spTgt spid="16"/>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heel(1)">
                                      <p:cBhvr>
                                        <p:cTn id="18" dur="2000"/>
                                        <p:tgtEl>
                                          <p:spTgt spid="15"/>
                                        </p:tgtEl>
                                      </p:cBhvr>
                                    </p:animEffect>
                                  </p:childTnLst>
                                </p:cTn>
                              </p:par>
                            </p:childTnLst>
                          </p:cTn>
                        </p:par>
                        <p:par>
                          <p:cTn id="19" fill="hold">
                            <p:stCondLst>
                              <p:cond delay="2639"/>
                            </p:stCondLst>
                            <p:childTnLst>
                              <p:par>
                                <p:cTn id="20" presetID="52"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Scale>
                                      <p:cBhvr>
                                        <p:cTn id="2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500" decel="50000" fill="hold">
                                          <p:stCondLst>
                                            <p:cond delay="0"/>
                                          </p:stCondLst>
                                        </p:cTn>
                                        <p:tgtEl>
                                          <p:spTgt spid="17"/>
                                        </p:tgtEl>
                                        <p:attrNameLst>
                                          <p:attrName>ppt_x</p:attrName>
                                          <p:attrName>ppt_y</p:attrName>
                                        </p:attrNameLst>
                                      </p:cBhvr>
                                    </p:animMotion>
                                    <p:animEffect transition="in" filter="fade">
                                      <p:cBhvr>
                                        <p:cTn id="24" dur="500"/>
                                        <p:tgtEl>
                                          <p:spTgt spid="17"/>
                                        </p:tgtEl>
                                      </p:cBhvr>
                                    </p:animEffect>
                                  </p:childTnLst>
                                </p:cTn>
                              </p:par>
                            </p:childTnLst>
                          </p:cTn>
                        </p:par>
                        <p:par>
                          <p:cTn id="25" fill="hold">
                            <p:stCondLst>
                              <p:cond delay="3139"/>
                            </p:stCondLst>
                            <p:childTnLst>
                              <p:par>
                                <p:cTn id="26" presetID="31"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400" fill="hold"/>
                                        <p:tgtEl>
                                          <p:spTgt spid="18"/>
                                        </p:tgtEl>
                                        <p:attrNameLst>
                                          <p:attrName>ppt_w</p:attrName>
                                        </p:attrNameLst>
                                      </p:cBhvr>
                                      <p:tavLst>
                                        <p:tav tm="0">
                                          <p:val>
                                            <p:fltVal val="0"/>
                                          </p:val>
                                        </p:tav>
                                        <p:tav tm="100000">
                                          <p:val>
                                            <p:strVal val="#ppt_w"/>
                                          </p:val>
                                        </p:tav>
                                      </p:tavLst>
                                    </p:anim>
                                    <p:anim calcmode="lin" valueType="num">
                                      <p:cBhvr>
                                        <p:cTn id="29" dur="400" fill="hold"/>
                                        <p:tgtEl>
                                          <p:spTgt spid="18"/>
                                        </p:tgtEl>
                                        <p:attrNameLst>
                                          <p:attrName>ppt_h</p:attrName>
                                        </p:attrNameLst>
                                      </p:cBhvr>
                                      <p:tavLst>
                                        <p:tav tm="0">
                                          <p:val>
                                            <p:fltVal val="0"/>
                                          </p:val>
                                        </p:tav>
                                        <p:tav tm="100000">
                                          <p:val>
                                            <p:strVal val="#ppt_h"/>
                                          </p:val>
                                        </p:tav>
                                      </p:tavLst>
                                    </p:anim>
                                    <p:anim calcmode="lin" valueType="num">
                                      <p:cBhvr>
                                        <p:cTn id="30" dur="400" fill="hold"/>
                                        <p:tgtEl>
                                          <p:spTgt spid="18"/>
                                        </p:tgtEl>
                                        <p:attrNameLst>
                                          <p:attrName>style.rotation</p:attrName>
                                        </p:attrNameLst>
                                      </p:cBhvr>
                                      <p:tavLst>
                                        <p:tav tm="0">
                                          <p:val>
                                            <p:fltVal val="90"/>
                                          </p:val>
                                        </p:tav>
                                        <p:tav tm="100000">
                                          <p:val>
                                            <p:fltVal val="0"/>
                                          </p:val>
                                        </p:tav>
                                      </p:tavLst>
                                    </p:anim>
                                    <p:animEffect transition="in" filter="fade">
                                      <p:cBhvr>
                                        <p:cTn id="31" dur="400"/>
                                        <p:tgtEl>
                                          <p:spTgt spid="18"/>
                                        </p:tgtEl>
                                      </p:cBhvr>
                                    </p:animEffect>
                                  </p:childTnLst>
                                </p:cTn>
                              </p:par>
                            </p:childTnLst>
                          </p:cTn>
                        </p:par>
                        <p:par>
                          <p:cTn id="32" fill="hold">
                            <p:stCondLst>
                              <p:cond delay="3639"/>
                            </p:stCondLst>
                            <p:childTnLst>
                              <p:par>
                                <p:cTn id="33" presetID="2" presetClass="entr" presetSubtype="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40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1+#ppt_w/2"/>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6" fill="hold" grpId="0" nodeType="withEffect">
                                  <p:stCondLst>
                                    <p:cond delay="30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6" fill="hold" grpId="0" nodeType="withEffect">
                                  <p:stCondLst>
                                    <p:cond delay="10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1+#ppt_w/2"/>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6" fill="hold" grpId="0" nodeType="withEffect">
                                  <p:stCondLst>
                                    <p:cond delay="20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4139"/>
                            </p:stCondLst>
                            <p:childTnLst>
                              <p:par>
                                <p:cTn id="54" presetID="22" presetClass="entr" presetSubtype="8"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left)">
                                      <p:cBhvr>
                                        <p:cTn id="59" dur="500"/>
                                        <p:tgtEl>
                                          <p:spTgt spid="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left)">
                                      <p:cBhvr>
                                        <p:cTn id="65" dur="500"/>
                                        <p:tgtEl>
                                          <p:spTgt spid="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wipe(left)">
                                      <p:cBhvr>
                                        <p:cTn id="6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p:bldP spid="6" grpId="0"/>
      <p:bldP spid="7" grpId="0"/>
      <p:bldP spid="8" grpId="0"/>
      <p:bldP spid="9" grpId="0"/>
      <p:bldP spid="10" grpId="0" animBg="1"/>
      <p:bldP spid="11" grpId="0" animBg="1"/>
      <p:bldP spid="12" grpId="0" animBg="1"/>
      <p:bldP spid="13" grpId="0" animBg="1"/>
      <p:bldP spid="14" grpId="0" animBg="1"/>
      <p:bldP spid="15" grpId="0" animBg="1"/>
      <p:bldP spid="16" grpId="0" animBg="1"/>
      <p:bldP spid="17"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A2C2"/>
        </a:solidFill>
        <a:effectLst/>
      </p:bgPr>
    </p:bg>
    <p:spTree>
      <p:nvGrpSpPr>
        <p:cNvPr id="1" name=""/>
        <p:cNvGrpSpPr/>
        <p:nvPr/>
      </p:nvGrpSpPr>
      <p:grpSpPr>
        <a:xfrm>
          <a:off x="0" y="0"/>
          <a:ext cx="0" cy="0"/>
          <a:chOff x="0" y="0"/>
          <a:chExt cx="0" cy="0"/>
        </a:xfrm>
      </p:grpSpPr>
      <p:pic>
        <p:nvPicPr>
          <p:cNvPr id="56322" name="图片 3"/>
          <p:cNvPicPr>
            <a:picLocks noChangeAspect="1"/>
          </p:cNvPicPr>
          <p:nvPr/>
        </p:nvPicPr>
        <p:blipFill>
          <a:blip r:embed="rId1"/>
          <a:stretch>
            <a:fillRect/>
          </a:stretch>
        </p:blipFill>
        <p:spPr>
          <a:xfrm>
            <a:off x="0" y="1412875"/>
            <a:ext cx="12196763" cy="4324350"/>
          </a:xfrm>
          <a:prstGeom prst="rect">
            <a:avLst/>
          </a:prstGeom>
          <a:noFill/>
          <a:ln w="9525">
            <a:noFill/>
          </a:ln>
        </p:spPr>
      </p:pic>
      <p:pic>
        <p:nvPicPr>
          <p:cNvPr id="56323" name="图片 2"/>
          <p:cNvPicPr>
            <a:picLocks noChangeAspect="1"/>
          </p:cNvPicPr>
          <p:nvPr/>
        </p:nvPicPr>
        <p:blipFill>
          <a:blip r:embed="rId2"/>
          <a:stretch>
            <a:fillRect/>
          </a:stretch>
        </p:blipFill>
        <p:spPr>
          <a:xfrm>
            <a:off x="0" y="1060450"/>
            <a:ext cx="3484563" cy="5027613"/>
          </a:xfrm>
          <a:prstGeom prst="rect">
            <a:avLst/>
          </a:prstGeom>
          <a:noFill/>
          <a:ln w="9525">
            <a:noFill/>
          </a:ln>
        </p:spPr>
      </p:pic>
      <p:sp>
        <p:nvSpPr>
          <p:cNvPr id="11" name="TextBox 19"/>
          <p:cNvSpPr txBox="1"/>
          <p:nvPr/>
        </p:nvSpPr>
        <p:spPr>
          <a:xfrm>
            <a:off x="3484563" y="2565400"/>
            <a:ext cx="8172450" cy="12001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请输入第四章标题</a:t>
            </a:r>
            <a:endParaRPr kumimoji="0" lang="zh-CN" altLang="en-US" sz="72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12" name="TextBox 28"/>
          <p:cNvSpPr txBox="1"/>
          <p:nvPr/>
        </p:nvSpPr>
        <p:spPr>
          <a:xfrm>
            <a:off x="677863" y="2089150"/>
            <a:ext cx="1663700" cy="29702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700" b="1" i="0" u="none" strike="noStrike" kern="0" cap="none" spc="0" normalizeH="0" baseline="0" noProof="0" dirty="0">
                <a:ln>
                  <a:noFill/>
                </a:ln>
                <a:solidFill>
                  <a:schemeClr val="accent2"/>
                </a:solidFill>
                <a:effectLst/>
                <a:uLnTx/>
                <a:uFillTx/>
                <a:latin typeface="+mn-ea"/>
                <a:ea typeface="+mn-ea"/>
                <a:cs typeface="+mn-cs"/>
              </a:rPr>
              <a:t>4</a:t>
            </a:r>
            <a:endParaRPr kumimoji="0" lang="zh-CN" altLang="en-US" sz="18700" b="1" i="0" u="none" strike="noStrike" kern="0" cap="none" spc="0" normalizeH="0" baseline="0" noProof="0" dirty="0">
              <a:ln>
                <a:noFill/>
              </a:ln>
              <a:solidFill>
                <a:schemeClr val="accent2"/>
              </a:solidFill>
              <a:effectLst/>
              <a:uLnTx/>
              <a:uFillTx/>
              <a:latin typeface="+mn-ea"/>
              <a:ea typeface="+mn-ea"/>
              <a:cs typeface="+mn-cs"/>
            </a:endParaRPr>
          </a:p>
        </p:txBody>
      </p:sp>
      <p:sp>
        <p:nvSpPr>
          <p:cNvPr id="13" name="矩形 12"/>
          <p:cNvSpPr/>
          <p:nvPr/>
        </p:nvSpPr>
        <p:spPr>
          <a:xfrm>
            <a:off x="3578225" y="3790950"/>
            <a:ext cx="6913563" cy="7080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accent2"/>
                </a:solidFill>
                <a:effectLst/>
                <a:uLnTx/>
                <a:uFillTx/>
                <a:latin typeface="+mj-ea"/>
                <a:ea typeface="+mj-ea"/>
                <a:cs typeface="+mn-cs"/>
              </a:rPr>
              <a:t>这里可以用一段简短的话描述出本章中心内容、章节导语、小节标题；如无必要也可以删除。</a:t>
            </a:r>
            <a:endParaRPr kumimoji="0" lang="zh-CN" altLang="en-US" sz="2000" b="0" i="0" u="none" strike="noStrike" kern="0" cap="none" spc="0" normalizeH="0" baseline="0" noProof="0" dirty="0">
              <a:ln>
                <a:noFill/>
              </a:ln>
              <a:solidFill>
                <a:schemeClr val="accent2"/>
              </a:solidFill>
              <a:effectLst/>
              <a:uLnTx/>
              <a:uFillTx/>
              <a:latin typeface="+mj-ea"/>
              <a:ea typeface="+mj-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58370"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Oval 6"/>
          <p:cNvSpPr>
            <a:spLocks noChangeArrowheads="1"/>
          </p:cNvSpPr>
          <p:nvPr/>
        </p:nvSpPr>
        <p:spPr bwMode="auto">
          <a:xfrm flipH="1">
            <a:off x="985838" y="2759075"/>
            <a:ext cx="1908175" cy="1906588"/>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Freeform 7"/>
          <p:cNvSpPr/>
          <p:nvPr/>
        </p:nvSpPr>
        <p:spPr bwMode="auto">
          <a:xfrm flipH="1">
            <a:off x="3756025" y="1635125"/>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lumMod val="60000"/>
              <a:lumOff val="4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7" name="Oval 8"/>
          <p:cNvSpPr/>
          <p:nvPr/>
        </p:nvSpPr>
        <p:spPr>
          <a:xfrm flipH="1">
            <a:off x="3429000" y="1196975"/>
            <a:ext cx="1219200" cy="1220788"/>
          </a:xfrm>
          <a:prstGeom prst="ellipse">
            <a:avLst/>
          </a:prstGeom>
          <a:solidFill>
            <a:schemeClr val="bg2"/>
          </a:solidFill>
          <a:ln w="9525">
            <a:noFill/>
          </a:ln>
        </p:spPr>
        <p:txBody>
          <a:bodyPr anchor="t"/>
          <a:lstStyle/>
          <a:p>
            <a:pPr lvl="0" eaLnBrk="1" hangingPunct="1"/>
            <a:endParaRPr lang="zh-CN" altLang="en-US" dirty="0">
              <a:solidFill>
                <a:schemeClr val="bg2"/>
              </a:solidFill>
              <a:latin typeface="Arial" panose="020B0604020202020204" pitchFamily="34" charset="0"/>
              <a:ea typeface="宋体" panose="02010600030101010101" pitchFamily="2" charset="-122"/>
            </a:endParaRPr>
          </a:p>
        </p:txBody>
      </p:sp>
      <p:sp>
        <p:nvSpPr>
          <p:cNvPr id="8" name="Oval 9"/>
          <p:cNvSpPr/>
          <p:nvPr/>
        </p:nvSpPr>
        <p:spPr>
          <a:xfrm flipH="1">
            <a:off x="4303713" y="3055938"/>
            <a:ext cx="1220787" cy="1219200"/>
          </a:xfrm>
          <a:prstGeom prst="ellipse">
            <a:avLst/>
          </a:prstGeom>
          <a:solidFill>
            <a:schemeClr val="bg2"/>
          </a:solidFill>
          <a:ln w="9525">
            <a:noFill/>
          </a:ln>
        </p:spPr>
        <p:txBody>
          <a:bodyPr anchor="t"/>
          <a:lstStyle/>
          <a:p>
            <a:pPr lvl="0" eaLnBrk="1" hangingPunct="1"/>
            <a:endParaRPr lang="zh-CN" altLang="en-US" dirty="0">
              <a:solidFill>
                <a:schemeClr val="bg2"/>
              </a:solidFill>
              <a:latin typeface="Arial" panose="020B0604020202020204" pitchFamily="34" charset="0"/>
              <a:ea typeface="宋体" panose="02010600030101010101" pitchFamily="2" charset="-122"/>
            </a:endParaRPr>
          </a:p>
        </p:txBody>
      </p:sp>
      <p:sp>
        <p:nvSpPr>
          <p:cNvPr id="9" name="Oval 10"/>
          <p:cNvSpPr/>
          <p:nvPr/>
        </p:nvSpPr>
        <p:spPr>
          <a:xfrm flipH="1">
            <a:off x="3303588" y="4857750"/>
            <a:ext cx="1220787" cy="1219200"/>
          </a:xfrm>
          <a:prstGeom prst="ellipse">
            <a:avLst/>
          </a:prstGeom>
          <a:solidFill>
            <a:schemeClr val="bg2"/>
          </a:solidFill>
          <a:ln w="9525">
            <a:noFill/>
          </a:ln>
        </p:spPr>
        <p:txBody>
          <a:bodyPr anchor="t"/>
          <a:lstStyle/>
          <a:p>
            <a:pPr lvl="0" eaLnBrk="1" hangingPunct="1"/>
            <a:endParaRPr lang="zh-CN" altLang="en-US" dirty="0">
              <a:solidFill>
                <a:schemeClr val="bg2"/>
              </a:solidFill>
              <a:latin typeface="Arial" panose="020B0604020202020204" pitchFamily="34" charset="0"/>
              <a:ea typeface="宋体" panose="02010600030101010101" pitchFamily="2" charset="-122"/>
            </a:endParaRPr>
          </a:p>
        </p:txBody>
      </p:sp>
      <p:sp>
        <p:nvSpPr>
          <p:cNvPr id="10" name="Line 11"/>
          <p:cNvSpPr/>
          <p:nvPr/>
        </p:nvSpPr>
        <p:spPr>
          <a:xfrm flipH="1">
            <a:off x="2659063" y="2279650"/>
            <a:ext cx="873125" cy="641350"/>
          </a:xfrm>
          <a:prstGeom prst="line">
            <a:avLst/>
          </a:prstGeom>
          <a:ln w="12700" cap="flat" cmpd="sng">
            <a:solidFill>
              <a:srgbClr val="2E2C2C"/>
            </a:solidFill>
            <a:prstDash val="solid"/>
            <a:miter/>
            <a:headEnd type="triangle" w="med" len="med"/>
            <a:tailEnd type="non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1" name="Line 13"/>
          <p:cNvSpPr/>
          <p:nvPr/>
        </p:nvSpPr>
        <p:spPr>
          <a:xfrm flipH="1">
            <a:off x="3009900" y="3648075"/>
            <a:ext cx="1163638" cy="0"/>
          </a:xfrm>
          <a:prstGeom prst="line">
            <a:avLst/>
          </a:prstGeom>
          <a:ln w="12700" cap="flat" cmpd="sng">
            <a:solidFill>
              <a:srgbClr val="2E2C2C"/>
            </a:solidFill>
            <a:prstDash val="solid"/>
            <a:miter/>
            <a:headEnd type="triangle" w="med" len="med"/>
            <a:tailEnd type="non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2" name="Oval 14"/>
          <p:cNvSpPr/>
          <p:nvPr/>
        </p:nvSpPr>
        <p:spPr>
          <a:xfrm flipH="1">
            <a:off x="1127125" y="2898775"/>
            <a:ext cx="1625600" cy="1625600"/>
          </a:xfrm>
          <a:prstGeom prst="ellipse">
            <a:avLst/>
          </a:prstGeom>
          <a:solidFill>
            <a:schemeClr val="tx1"/>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13" name="TextBox 11"/>
          <p:cNvSpPr txBox="1"/>
          <p:nvPr/>
        </p:nvSpPr>
        <p:spPr>
          <a:xfrm flipH="1">
            <a:off x="3600450" y="1392238"/>
            <a:ext cx="874713" cy="8302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2"/>
                </a:solidFill>
                <a:effectLst/>
                <a:uLnTx/>
                <a:uFillTx/>
                <a:latin typeface="+mn-ea"/>
                <a:ea typeface="+mn-ea"/>
                <a:cs typeface="+mn-cs"/>
              </a:rPr>
              <a:t>新兴行业</a:t>
            </a:r>
            <a:endParaRPr kumimoji="0" lang="en-US" altLang="zh-CN" sz="24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4" name="TextBox 12"/>
          <p:cNvSpPr txBox="1"/>
          <p:nvPr/>
        </p:nvSpPr>
        <p:spPr>
          <a:xfrm flipH="1">
            <a:off x="4481513" y="3259138"/>
            <a:ext cx="873125" cy="8318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2"/>
                </a:solidFill>
                <a:effectLst/>
                <a:uLnTx/>
                <a:uFillTx/>
                <a:latin typeface="+mn-ea"/>
                <a:ea typeface="+mn-ea"/>
                <a:cs typeface="+mn-cs"/>
              </a:rPr>
              <a:t>需求量大</a:t>
            </a:r>
            <a:endParaRPr kumimoji="0" lang="en-US" altLang="zh-CN" sz="24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5" name="TextBox 13"/>
          <p:cNvSpPr txBox="1"/>
          <p:nvPr/>
        </p:nvSpPr>
        <p:spPr>
          <a:xfrm flipH="1">
            <a:off x="3476625" y="5051425"/>
            <a:ext cx="873125" cy="8318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2"/>
                </a:solidFill>
                <a:effectLst/>
                <a:uLnTx/>
                <a:uFillTx/>
                <a:latin typeface="+mn-ea"/>
                <a:ea typeface="+mn-ea"/>
                <a:cs typeface="+mn-cs"/>
              </a:rPr>
              <a:t>有待成熟</a:t>
            </a:r>
            <a:endParaRPr kumimoji="0" lang="en-US" altLang="zh-CN" sz="24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6" name="TextBox 14"/>
          <p:cNvSpPr txBox="1"/>
          <p:nvPr/>
        </p:nvSpPr>
        <p:spPr>
          <a:xfrm flipH="1">
            <a:off x="1238250" y="3182938"/>
            <a:ext cx="1439863" cy="12001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accent2"/>
                </a:solidFill>
                <a:effectLst/>
                <a:uLnTx/>
                <a:uFillTx/>
                <a:latin typeface="+mn-ea"/>
                <a:ea typeface="+mn-ea"/>
                <a:cs typeface="+mn-cs"/>
              </a:rPr>
              <a:t>职业、行业环境分析</a:t>
            </a:r>
            <a:endParaRPr kumimoji="0" lang="en-US" altLang="zh-CN" sz="24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7" name="TextBox 15"/>
          <p:cNvSpPr txBox="1"/>
          <p:nvPr/>
        </p:nvSpPr>
        <p:spPr>
          <a:xfrm flipH="1">
            <a:off x="4679950" y="1311275"/>
            <a:ext cx="5954713" cy="10160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某某行业是新兴行业，尤其是随着互联网产业的发展，使得无论是产业规模还是行业技术发展都发展得很快。</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8" name="TextBox 16"/>
          <p:cNvSpPr txBox="1"/>
          <p:nvPr/>
        </p:nvSpPr>
        <p:spPr>
          <a:xfrm flipH="1">
            <a:off x="5580063" y="3359150"/>
            <a:ext cx="5237163" cy="7064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由于产业规模的逐年扩大，使得对人才的需求一直在增加。</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9" name="TextBox 17"/>
          <p:cNvSpPr txBox="1"/>
          <p:nvPr/>
        </p:nvSpPr>
        <p:spPr>
          <a:xfrm flipH="1">
            <a:off x="4570413" y="5192713"/>
            <a:ext cx="6064250" cy="7080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同时在产业发展方向，在人才培养机制，国家政策环境上都有待成熟。</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0" name="Line 11"/>
          <p:cNvSpPr/>
          <p:nvPr/>
        </p:nvSpPr>
        <p:spPr>
          <a:xfrm flipH="1" flipV="1">
            <a:off x="2644775" y="4476750"/>
            <a:ext cx="723900" cy="585788"/>
          </a:xfrm>
          <a:prstGeom prst="line">
            <a:avLst/>
          </a:prstGeom>
          <a:ln w="12700" cap="flat" cmpd="sng">
            <a:solidFill>
              <a:srgbClr val="2E2C2C"/>
            </a:solidFill>
            <a:prstDash val="solid"/>
            <a:miter/>
            <a:headEnd type="triangle" w="med" len="med"/>
            <a:tailEnd type="none"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1"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1000"/>
                                        <p:tgtEl>
                                          <p:spTgt spid="12"/>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heel(1)">
                                      <p:cBhvr>
                                        <p:cTn id="18" dur="1000"/>
                                        <p:tgtEl>
                                          <p:spTgt spid="4"/>
                                        </p:tgtEl>
                                      </p:cBhvr>
                                    </p:animEffect>
                                  </p:childTnLst>
                                </p:cTn>
                              </p:par>
                            </p:childTnLst>
                          </p:cTn>
                        </p:par>
                        <p:par>
                          <p:cTn id="19" fill="hold">
                            <p:stCondLst>
                              <p:cond delay="1639"/>
                            </p:stCondLst>
                            <p:childTnLst>
                              <p:par>
                                <p:cTn id="20" presetID="31" presetClass="entr" presetSubtype="0"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 calcmode="lin" valueType="num">
                                      <p:cBhvr>
                                        <p:cTn id="24" dur="500" fill="hold"/>
                                        <p:tgtEl>
                                          <p:spTgt spid="16"/>
                                        </p:tgtEl>
                                        <p:attrNameLst>
                                          <p:attrName>style.rotation</p:attrName>
                                        </p:attrNameLst>
                                      </p:cBhvr>
                                      <p:tavLst>
                                        <p:tav tm="0">
                                          <p:val>
                                            <p:fltVal val="90"/>
                                          </p:val>
                                        </p:tav>
                                        <p:tav tm="100000">
                                          <p:val>
                                            <p:fltVal val="0"/>
                                          </p:val>
                                        </p:tav>
                                      </p:tavLst>
                                    </p:anim>
                                    <p:animEffect transition="in" filter="fade">
                                      <p:cBhvr>
                                        <p:cTn id="25" dur="500"/>
                                        <p:tgtEl>
                                          <p:spTgt spid="16"/>
                                        </p:tgtEl>
                                      </p:cBhvr>
                                    </p:animEffect>
                                  </p:childTnLst>
                                </p:cTn>
                              </p:par>
                            </p:childTnLst>
                          </p:cTn>
                        </p:par>
                        <p:par>
                          <p:cTn id="26" fill="hold">
                            <p:stCondLst>
                              <p:cond delay="2139"/>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par>
                                <p:cTn id="30" presetID="2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500"/>
                                        <p:tgtEl>
                                          <p:spTgt spid="20"/>
                                        </p:tgtEl>
                                      </p:cBhvr>
                                    </p:animEffect>
                                  </p:childTnLst>
                                </p:cTn>
                              </p:par>
                            </p:childTnLst>
                          </p:cTn>
                        </p:par>
                        <p:par>
                          <p:cTn id="36" fill="hold">
                            <p:stCondLst>
                              <p:cond delay="2639"/>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ppt_w</p:attrName>
                                        </p:attrNameLst>
                                      </p:cBhvr>
                                      <p:tavLst>
                                        <p:tav tm="0">
                                          <p:val>
                                            <p:fltVal val="0"/>
                                          </p:val>
                                        </p:tav>
                                        <p:tav tm="100000">
                                          <p:val>
                                            <p:strVal val="#ppt_w"/>
                                          </p:val>
                                        </p:tav>
                                      </p:tavLst>
                                    </p:anim>
                                    <p:anim calcmode="lin" valueType="num">
                                      <p:cBhvr>
                                        <p:cTn id="40" dur="500" fill="hold"/>
                                        <p:tgtEl>
                                          <p:spTgt spid="7"/>
                                        </p:tgtEl>
                                        <p:attrNameLst>
                                          <p:attrName>ppt_h</p:attrName>
                                        </p:attrNameLst>
                                      </p:cBhvr>
                                      <p:tavLst>
                                        <p:tav tm="0">
                                          <p:val>
                                            <p:fltVal val="0"/>
                                          </p:val>
                                        </p:tav>
                                        <p:tav tm="100000">
                                          <p:val>
                                            <p:strVal val="#ppt_h"/>
                                          </p:val>
                                        </p:tav>
                                      </p:tavLst>
                                    </p:anim>
                                    <p:animEffect transition="in" filter="fade">
                                      <p:cBhvr>
                                        <p:cTn id="41" dur="500"/>
                                        <p:tgtEl>
                                          <p:spTgt spid="7"/>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Effect transition="in" filter="fade">
                                      <p:cBhvr>
                                        <p:cTn id="46" dur="500"/>
                                        <p:tgtEl>
                                          <p:spTgt spid="8"/>
                                        </p:tgtEl>
                                      </p:cBhvr>
                                    </p:animEffect>
                                  </p:childTnLst>
                                </p:cTn>
                              </p:par>
                              <p:par>
                                <p:cTn id="47" presetID="53" presetClass="entr" presetSubtype="16" fill="hold" grpId="0" nodeType="withEffect">
                                  <p:stCondLst>
                                    <p:cond delay="20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3139"/>
                            </p:stCondLst>
                            <p:childTnLst>
                              <p:par>
                                <p:cTn id="53" presetID="16" presetClass="entr" presetSubtype="42" fill="hold"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barn(outHorizontal)">
                                      <p:cBhvr>
                                        <p:cTn id="55" dur="500"/>
                                        <p:tgtEl>
                                          <p:spTgt spid="6"/>
                                        </p:tgtEl>
                                      </p:cBhvr>
                                    </p:animEffect>
                                  </p:childTnLst>
                                </p:cTn>
                              </p:par>
                            </p:childTnLst>
                          </p:cTn>
                        </p:par>
                        <p:par>
                          <p:cTn id="56" fill="hold">
                            <p:stCondLst>
                              <p:cond delay="3639"/>
                            </p:stCondLst>
                            <p:childTnLst>
                              <p:par>
                                <p:cTn id="57" presetID="31"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 calcmode="lin" valueType="num">
                                      <p:cBhvr>
                                        <p:cTn id="61" dur="500" fill="hold"/>
                                        <p:tgtEl>
                                          <p:spTgt spid="13"/>
                                        </p:tgtEl>
                                        <p:attrNameLst>
                                          <p:attrName>style.rotation</p:attrName>
                                        </p:attrNameLst>
                                      </p:cBhvr>
                                      <p:tavLst>
                                        <p:tav tm="0">
                                          <p:val>
                                            <p:fltVal val="90"/>
                                          </p:val>
                                        </p:tav>
                                        <p:tav tm="100000">
                                          <p:val>
                                            <p:fltVal val="0"/>
                                          </p:val>
                                        </p:tav>
                                      </p:tavLst>
                                    </p:anim>
                                    <p:animEffect transition="in" filter="fade">
                                      <p:cBhvr>
                                        <p:cTn id="62" dur="500"/>
                                        <p:tgtEl>
                                          <p:spTgt spid="13"/>
                                        </p:tgtEl>
                                      </p:cBhvr>
                                    </p:animEffect>
                                  </p:childTnLst>
                                </p:cTn>
                              </p:par>
                            </p:childTnLst>
                          </p:cTn>
                        </p:par>
                        <p:par>
                          <p:cTn id="63" fill="hold">
                            <p:stCondLst>
                              <p:cond delay="4139"/>
                            </p:stCondLst>
                            <p:childTnLst>
                              <p:par>
                                <p:cTn id="64" presetID="22" presetClass="entr" presetSubtype="8"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wipe(left)">
                                      <p:cBhvr>
                                        <p:cTn id="66" dur="500"/>
                                        <p:tgtEl>
                                          <p:spTgt spid="17"/>
                                        </p:tgtEl>
                                      </p:cBhvr>
                                    </p:animEffect>
                                  </p:childTnLst>
                                </p:cTn>
                              </p:par>
                            </p:childTnLst>
                          </p:cTn>
                        </p:par>
                        <p:par>
                          <p:cTn id="67" fill="hold">
                            <p:stCondLst>
                              <p:cond delay="4639"/>
                            </p:stCondLst>
                            <p:childTnLst>
                              <p:par>
                                <p:cTn id="68" presetID="31" presetClass="entr" presetSubtype="0"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 calcmode="lin" valueType="num">
                                      <p:cBhvr>
                                        <p:cTn id="70" dur="500" fill="hold"/>
                                        <p:tgtEl>
                                          <p:spTgt spid="14"/>
                                        </p:tgtEl>
                                        <p:attrNameLst>
                                          <p:attrName>ppt_w</p:attrName>
                                        </p:attrNameLst>
                                      </p:cBhvr>
                                      <p:tavLst>
                                        <p:tav tm="0">
                                          <p:val>
                                            <p:fltVal val="0"/>
                                          </p:val>
                                        </p:tav>
                                        <p:tav tm="100000">
                                          <p:val>
                                            <p:strVal val="#ppt_w"/>
                                          </p:val>
                                        </p:tav>
                                      </p:tavLst>
                                    </p:anim>
                                    <p:anim calcmode="lin" valueType="num">
                                      <p:cBhvr>
                                        <p:cTn id="71" dur="500" fill="hold"/>
                                        <p:tgtEl>
                                          <p:spTgt spid="14"/>
                                        </p:tgtEl>
                                        <p:attrNameLst>
                                          <p:attrName>ppt_h</p:attrName>
                                        </p:attrNameLst>
                                      </p:cBhvr>
                                      <p:tavLst>
                                        <p:tav tm="0">
                                          <p:val>
                                            <p:fltVal val="0"/>
                                          </p:val>
                                        </p:tav>
                                        <p:tav tm="100000">
                                          <p:val>
                                            <p:strVal val="#ppt_h"/>
                                          </p:val>
                                        </p:tav>
                                      </p:tavLst>
                                    </p:anim>
                                    <p:anim calcmode="lin" valueType="num">
                                      <p:cBhvr>
                                        <p:cTn id="72" dur="500" fill="hold"/>
                                        <p:tgtEl>
                                          <p:spTgt spid="14"/>
                                        </p:tgtEl>
                                        <p:attrNameLst>
                                          <p:attrName>style.rotation</p:attrName>
                                        </p:attrNameLst>
                                      </p:cBhvr>
                                      <p:tavLst>
                                        <p:tav tm="0">
                                          <p:val>
                                            <p:fltVal val="90"/>
                                          </p:val>
                                        </p:tav>
                                        <p:tav tm="100000">
                                          <p:val>
                                            <p:fltVal val="0"/>
                                          </p:val>
                                        </p:tav>
                                      </p:tavLst>
                                    </p:anim>
                                    <p:animEffect transition="in" filter="fade">
                                      <p:cBhvr>
                                        <p:cTn id="73" dur="500"/>
                                        <p:tgtEl>
                                          <p:spTgt spid="14"/>
                                        </p:tgtEl>
                                      </p:cBhvr>
                                    </p:animEffect>
                                  </p:childTnLst>
                                </p:cTn>
                              </p:par>
                            </p:childTnLst>
                          </p:cTn>
                        </p:par>
                        <p:par>
                          <p:cTn id="74" fill="hold">
                            <p:stCondLst>
                              <p:cond delay="5139"/>
                            </p:stCondLst>
                            <p:childTnLst>
                              <p:par>
                                <p:cTn id="75" presetID="2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childTnLst>
                          </p:cTn>
                        </p:par>
                        <p:par>
                          <p:cTn id="78" fill="hold">
                            <p:stCondLst>
                              <p:cond delay="5639"/>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500" fill="hold"/>
                                        <p:tgtEl>
                                          <p:spTgt spid="15"/>
                                        </p:tgtEl>
                                        <p:attrNameLst>
                                          <p:attrName>ppt_w</p:attrName>
                                        </p:attrNameLst>
                                      </p:cBhvr>
                                      <p:tavLst>
                                        <p:tav tm="0">
                                          <p:val>
                                            <p:fltVal val="0"/>
                                          </p:val>
                                        </p:tav>
                                        <p:tav tm="100000">
                                          <p:val>
                                            <p:strVal val="#ppt_w"/>
                                          </p:val>
                                        </p:tav>
                                      </p:tavLst>
                                    </p:anim>
                                    <p:anim calcmode="lin" valueType="num">
                                      <p:cBhvr>
                                        <p:cTn id="82" dur="500" fill="hold"/>
                                        <p:tgtEl>
                                          <p:spTgt spid="15"/>
                                        </p:tgtEl>
                                        <p:attrNameLst>
                                          <p:attrName>ppt_h</p:attrName>
                                        </p:attrNameLst>
                                      </p:cBhvr>
                                      <p:tavLst>
                                        <p:tav tm="0">
                                          <p:val>
                                            <p:fltVal val="0"/>
                                          </p:val>
                                        </p:tav>
                                        <p:tav tm="100000">
                                          <p:val>
                                            <p:strVal val="#ppt_h"/>
                                          </p:val>
                                        </p:tav>
                                      </p:tavLst>
                                    </p:anim>
                                    <p:anim calcmode="lin" valueType="num">
                                      <p:cBhvr>
                                        <p:cTn id="83" dur="500" fill="hold"/>
                                        <p:tgtEl>
                                          <p:spTgt spid="15"/>
                                        </p:tgtEl>
                                        <p:attrNameLst>
                                          <p:attrName>style.rotation</p:attrName>
                                        </p:attrNameLst>
                                      </p:cBhvr>
                                      <p:tavLst>
                                        <p:tav tm="0">
                                          <p:val>
                                            <p:fltVal val="90"/>
                                          </p:val>
                                        </p:tav>
                                        <p:tav tm="100000">
                                          <p:val>
                                            <p:fltVal val="0"/>
                                          </p:val>
                                        </p:tav>
                                      </p:tavLst>
                                    </p:anim>
                                    <p:animEffect transition="in" filter="fade">
                                      <p:cBhvr>
                                        <p:cTn id="84" dur="500"/>
                                        <p:tgtEl>
                                          <p:spTgt spid="15"/>
                                        </p:tgtEl>
                                      </p:cBhvr>
                                    </p:animEffect>
                                  </p:childTnLst>
                                </p:cTn>
                              </p:par>
                            </p:childTnLst>
                          </p:cTn>
                        </p:par>
                        <p:par>
                          <p:cTn id="85" fill="hold">
                            <p:stCondLst>
                              <p:cond delay="6139"/>
                            </p:stCondLst>
                            <p:childTnLst>
                              <p:par>
                                <p:cTn id="86" presetID="22" presetClass="entr" presetSubtype="8" fill="hold" grpId="0"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wipe(left)">
                                      <p:cBhvr>
                                        <p:cTn id="8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7" grpId="0" animBg="1"/>
      <p:bldP spid="8" grpId="0" animBg="1"/>
      <p:bldP spid="9" grpId="0" animBg="1"/>
      <p:bldP spid="12" grpId="0" animBg="1"/>
      <p:bldP spid="13" grpId="0"/>
      <p:bldP spid="14" grpId="0"/>
      <p:bldP spid="15" grpId="0"/>
      <p:bldP spid="16" grpId="0"/>
      <p:bldP spid="17" grpId="0"/>
      <p:bldP spid="1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60418"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Freeform 5"/>
          <p:cNvSpPr/>
          <p:nvPr/>
        </p:nvSpPr>
        <p:spPr>
          <a:xfrm>
            <a:off x="5970588" y="836613"/>
            <a:ext cx="1960562" cy="2078037"/>
          </a:xfrm>
          <a:custGeom>
            <a:avLst/>
            <a:gdLst/>
            <a:ahLst/>
            <a:cxnLst>
              <a:cxn ang="0">
                <a:pos x="1961270" y="0"/>
              </a:cxn>
              <a:cxn ang="0">
                <a:pos x="1548049" y="195508"/>
              </a:cxn>
              <a:cxn ang="0">
                <a:pos x="613279" y="195508"/>
              </a:cxn>
              <a:cxn ang="0">
                <a:pos x="0" y="887238"/>
              </a:cxn>
              <a:cxn ang="0">
                <a:pos x="0" y="2077821"/>
              </a:cxn>
              <a:cxn ang="0">
                <a:pos x="408853" y="1831463"/>
              </a:cxn>
              <a:cxn ang="0">
                <a:pos x="1250146" y="1831463"/>
              </a:cxn>
              <a:cxn ang="0">
                <a:pos x="1956902" y="1203733"/>
              </a:cxn>
              <a:cxn ang="0">
                <a:pos x="1961270" y="0"/>
              </a:cxn>
            </a:cxnLst>
            <a:rect l="0" t="0" r="0" b="0"/>
            <a:pathLst>
              <a:path w="2245" h="2370">
                <a:moveTo>
                  <a:pt x="2245" y="0"/>
                </a:moveTo>
                <a:cubicBezTo>
                  <a:pt x="2134" y="114"/>
                  <a:pt x="1990" y="199"/>
                  <a:pt x="1772" y="223"/>
                </a:cubicBezTo>
                <a:cubicBezTo>
                  <a:pt x="1415" y="223"/>
                  <a:pt x="1058" y="223"/>
                  <a:pt x="702" y="223"/>
                </a:cubicBezTo>
                <a:cubicBezTo>
                  <a:pt x="409" y="254"/>
                  <a:pt x="2" y="616"/>
                  <a:pt x="0" y="1012"/>
                </a:cubicBezTo>
                <a:cubicBezTo>
                  <a:pt x="0" y="1465"/>
                  <a:pt x="0" y="1917"/>
                  <a:pt x="0" y="2370"/>
                </a:cubicBezTo>
                <a:cubicBezTo>
                  <a:pt x="101" y="2221"/>
                  <a:pt x="241" y="2112"/>
                  <a:pt x="468" y="2089"/>
                </a:cubicBezTo>
                <a:cubicBezTo>
                  <a:pt x="789" y="2089"/>
                  <a:pt x="1110" y="2089"/>
                  <a:pt x="1431" y="2089"/>
                </a:cubicBezTo>
                <a:cubicBezTo>
                  <a:pt x="1798" y="2064"/>
                  <a:pt x="2087" y="1870"/>
                  <a:pt x="2240" y="1373"/>
                </a:cubicBezTo>
                <a:cubicBezTo>
                  <a:pt x="2242" y="916"/>
                  <a:pt x="2243" y="458"/>
                  <a:pt x="2245" y="0"/>
                </a:cubicBezTo>
                <a:close/>
              </a:path>
            </a:pathLst>
          </a:custGeom>
          <a:solidFill>
            <a:schemeClr val="tx1"/>
          </a:solidFill>
          <a:ln w="9">
            <a:noFill/>
          </a:ln>
        </p:spPr>
        <p:txBody>
          <a:bodyPr/>
          <a:lstStyle/>
          <a:p>
            <a:endParaRPr lang="zh-CN" altLang="en-US"/>
          </a:p>
        </p:txBody>
      </p:sp>
      <p:sp>
        <p:nvSpPr>
          <p:cNvPr id="6" name="Freeform 6"/>
          <p:cNvSpPr/>
          <p:nvPr/>
        </p:nvSpPr>
        <p:spPr>
          <a:xfrm>
            <a:off x="6197600" y="2921000"/>
            <a:ext cx="1414463" cy="1498600"/>
          </a:xfrm>
          <a:custGeom>
            <a:avLst/>
            <a:gdLst/>
            <a:ahLst/>
            <a:cxnLst>
              <a:cxn ang="0">
                <a:pos x="1414687" y="0"/>
              </a:cxn>
              <a:cxn ang="0">
                <a:pos x="1117088" y="141060"/>
              </a:cxn>
              <a:cxn ang="0">
                <a:pos x="442472" y="141060"/>
              </a:cxn>
              <a:cxn ang="0">
                <a:pos x="0" y="640463"/>
              </a:cxn>
              <a:cxn ang="0">
                <a:pos x="0" y="1499086"/>
              </a:cxn>
              <a:cxn ang="0">
                <a:pos x="294981" y="1321228"/>
              </a:cxn>
              <a:cxn ang="0">
                <a:pos x="901525" y="1321228"/>
              </a:cxn>
              <a:cxn ang="0">
                <a:pos x="1412069" y="868261"/>
              </a:cxn>
              <a:cxn ang="0">
                <a:pos x="1414687" y="0"/>
              </a:cxn>
            </a:cxnLst>
            <a:rect l="0" t="0" r="0" b="0"/>
            <a:pathLst>
              <a:path w="1621" h="1711">
                <a:moveTo>
                  <a:pt x="1621" y="0"/>
                </a:moveTo>
                <a:cubicBezTo>
                  <a:pt x="1541" y="82"/>
                  <a:pt x="1437" y="144"/>
                  <a:pt x="1280" y="161"/>
                </a:cubicBezTo>
                <a:cubicBezTo>
                  <a:pt x="1022" y="161"/>
                  <a:pt x="764" y="161"/>
                  <a:pt x="507" y="161"/>
                </a:cubicBezTo>
                <a:cubicBezTo>
                  <a:pt x="295" y="183"/>
                  <a:pt x="1" y="444"/>
                  <a:pt x="0" y="731"/>
                </a:cubicBezTo>
                <a:cubicBezTo>
                  <a:pt x="0" y="1057"/>
                  <a:pt x="0" y="1384"/>
                  <a:pt x="0" y="1711"/>
                </a:cubicBezTo>
                <a:cubicBezTo>
                  <a:pt x="73" y="1604"/>
                  <a:pt x="174" y="1525"/>
                  <a:pt x="338" y="1508"/>
                </a:cubicBezTo>
                <a:cubicBezTo>
                  <a:pt x="570" y="1508"/>
                  <a:pt x="801" y="1508"/>
                  <a:pt x="1033" y="1508"/>
                </a:cubicBezTo>
                <a:cubicBezTo>
                  <a:pt x="1298" y="1490"/>
                  <a:pt x="1507" y="1350"/>
                  <a:pt x="1618" y="991"/>
                </a:cubicBezTo>
                <a:cubicBezTo>
                  <a:pt x="1619" y="661"/>
                  <a:pt x="1620" y="331"/>
                  <a:pt x="1621" y="0"/>
                </a:cubicBezTo>
                <a:close/>
              </a:path>
            </a:pathLst>
          </a:custGeom>
          <a:solidFill>
            <a:schemeClr val="bg1"/>
          </a:solidFill>
          <a:ln w="9">
            <a:noFill/>
          </a:ln>
        </p:spPr>
        <p:txBody>
          <a:bodyPr/>
          <a:lstStyle/>
          <a:p>
            <a:endParaRPr lang="zh-CN" altLang="en-US"/>
          </a:p>
        </p:txBody>
      </p:sp>
      <p:sp>
        <p:nvSpPr>
          <p:cNvPr id="7" name="Freeform 7"/>
          <p:cNvSpPr/>
          <p:nvPr/>
        </p:nvSpPr>
        <p:spPr>
          <a:xfrm>
            <a:off x="4406900" y="3592513"/>
            <a:ext cx="1416050" cy="1497012"/>
          </a:xfrm>
          <a:custGeom>
            <a:avLst/>
            <a:gdLst/>
            <a:ahLst/>
            <a:cxnLst>
              <a:cxn ang="0">
                <a:pos x="0" y="0"/>
              </a:cxn>
              <a:cxn ang="0">
                <a:pos x="298896" y="140077"/>
              </a:cxn>
              <a:cxn ang="0">
                <a:pos x="973597" y="140077"/>
              </a:cxn>
              <a:cxn ang="0">
                <a:pos x="1416697" y="639103"/>
              </a:cxn>
              <a:cxn ang="0">
                <a:pos x="1416697" y="1497077"/>
              </a:cxn>
              <a:cxn ang="0">
                <a:pos x="1121297" y="1320229"/>
              </a:cxn>
              <a:cxn ang="0">
                <a:pos x="513891" y="1320229"/>
              </a:cxn>
              <a:cxn ang="0">
                <a:pos x="3496" y="867604"/>
              </a:cxn>
              <a:cxn ang="0">
                <a:pos x="0" y="0"/>
              </a:cxn>
            </a:cxnLst>
            <a:rect l="0" t="0" r="0" b="0"/>
            <a:pathLst>
              <a:path w="1621" h="1710">
                <a:moveTo>
                  <a:pt x="0" y="0"/>
                </a:moveTo>
                <a:cubicBezTo>
                  <a:pt x="80" y="81"/>
                  <a:pt x="184" y="143"/>
                  <a:pt x="342" y="160"/>
                </a:cubicBezTo>
                <a:cubicBezTo>
                  <a:pt x="599" y="160"/>
                  <a:pt x="857" y="160"/>
                  <a:pt x="1114" y="160"/>
                </a:cubicBezTo>
                <a:cubicBezTo>
                  <a:pt x="1326" y="182"/>
                  <a:pt x="1620" y="444"/>
                  <a:pt x="1621" y="730"/>
                </a:cubicBezTo>
                <a:cubicBezTo>
                  <a:pt x="1621" y="1057"/>
                  <a:pt x="1621" y="1384"/>
                  <a:pt x="1621" y="1710"/>
                </a:cubicBezTo>
                <a:cubicBezTo>
                  <a:pt x="1548" y="1603"/>
                  <a:pt x="1447" y="1524"/>
                  <a:pt x="1283" y="1508"/>
                </a:cubicBezTo>
                <a:cubicBezTo>
                  <a:pt x="1052" y="1508"/>
                  <a:pt x="820" y="1508"/>
                  <a:pt x="588" y="1508"/>
                </a:cubicBezTo>
                <a:cubicBezTo>
                  <a:pt x="323" y="1490"/>
                  <a:pt x="114" y="1350"/>
                  <a:pt x="4" y="991"/>
                </a:cubicBezTo>
                <a:cubicBezTo>
                  <a:pt x="2" y="661"/>
                  <a:pt x="1" y="330"/>
                  <a:pt x="0" y="0"/>
                </a:cubicBezTo>
                <a:close/>
              </a:path>
            </a:pathLst>
          </a:custGeom>
          <a:solidFill>
            <a:schemeClr val="tx2"/>
          </a:solidFill>
          <a:ln w="9">
            <a:noFill/>
          </a:ln>
        </p:spPr>
        <p:txBody>
          <a:bodyPr/>
          <a:lstStyle/>
          <a:p>
            <a:endParaRPr lang="zh-CN" altLang="en-US"/>
          </a:p>
        </p:txBody>
      </p:sp>
      <p:sp>
        <p:nvSpPr>
          <p:cNvPr id="8" name="Freeform 8"/>
          <p:cNvSpPr/>
          <p:nvPr/>
        </p:nvSpPr>
        <p:spPr bwMode="auto">
          <a:xfrm>
            <a:off x="4084638" y="1609725"/>
            <a:ext cx="1603375" cy="1698625"/>
          </a:xfrm>
          <a:custGeom>
            <a:avLst/>
            <a:gdLst>
              <a:gd name="T0" fmla="*/ 0 w 1835"/>
              <a:gd name="T1" fmla="*/ 0 h 1937"/>
              <a:gd name="T2" fmla="*/ 387 w 1835"/>
              <a:gd name="T3" fmla="*/ 182 h 1937"/>
              <a:gd name="T4" fmla="*/ 1261 w 1835"/>
              <a:gd name="T5" fmla="*/ 182 h 1937"/>
              <a:gd name="T6" fmla="*/ 1835 w 1835"/>
              <a:gd name="T7" fmla="*/ 827 h 1937"/>
              <a:gd name="T8" fmla="*/ 1835 w 1835"/>
              <a:gd name="T9" fmla="*/ 1937 h 1937"/>
              <a:gd name="T10" fmla="*/ 1453 w 1835"/>
              <a:gd name="T11" fmla="*/ 1707 h 1937"/>
              <a:gd name="T12" fmla="*/ 666 w 1835"/>
              <a:gd name="T13" fmla="*/ 1707 h 1937"/>
              <a:gd name="T14" fmla="*/ 4 w 1835"/>
              <a:gd name="T15" fmla="*/ 1122 h 1937"/>
              <a:gd name="T16" fmla="*/ 0 w 1835"/>
              <a:gd name="T17"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5" h="1937">
                <a:moveTo>
                  <a:pt x="0" y="0"/>
                </a:moveTo>
                <a:cubicBezTo>
                  <a:pt x="91" y="93"/>
                  <a:pt x="209" y="163"/>
                  <a:pt x="387" y="182"/>
                </a:cubicBezTo>
                <a:cubicBezTo>
                  <a:pt x="678" y="182"/>
                  <a:pt x="970" y="182"/>
                  <a:pt x="1261" y="182"/>
                </a:cubicBezTo>
                <a:cubicBezTo>
                  <a:pt x="1501" y="207"/>
                  <a:pt x="1834" y="503"/>
                  <a:pt x="1835" y="827"/>
                </a:cubicBezTo>
                <a:cubicBezTo>
                  <a:pt x="1835" y="1197"/>
                  <a:pt x="1835" y="1567"/>
                  <a:pt x="1835" y="1937"/>
                </a:cubicBezTo>
                <a:cubicBezTo>
                  <a:pt x="1753" y="1816"/>
                  <a:pt x="1638" y="1726"/>
                  <a:pt x="1453" y="1707"/>
                </a:cubicBezTo>
                <a:cubicBezTo>
                  <a:pt x="1190" y="1707"/>
                  <a:pt x="928" y="1707"/>
                  <a:pt x="666" y="1707"/>
                </a:cubicBezTo>
                <a:cubicBezTo>
                  <a:pt x="366" y="1687"/>
                  <a:pt x="129" y="1529"/>
                  <a:pt x="4" y="1122"/>
                </a:cubicBezTo>
                <a:cubicBezTo>
                  <a:pt x="3" y="748"/>
                  <a:pt x="1" y="374"/>
                  <a:pt x="0" y="0"/>
                </a:cubicBezTo>
                <a:close/>
              </a:path>
            </a:pathLst>
          </a:custGeom>
          <a:solidFill>
            <a:schemeClr val="accent4"/>
          </a:solidFill>
          <a:ln w="9"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Freeform 9"/>
          <p:cNvSpPr/>
          <p:nvPr/>
        </p:nvSpPr>
        <p:spPr>
          <a:xfrm>
            <a:off x="5902325" y="4864100"/>
            <a:ext cx="1250950" cy="1323975"/>
          </a:xfrm>
          <a:custGeom>
            <a:avLst/>
            <a:gdLst/>
            <a:ahLst/>
            <a:cxnLst>
              <a:cxn ang="0">
                <a:pos x="1251918" y="0"/>
              </a:cxn>
              <a:cxn ang="0">
                <a:pos x="988264" y="124286"/>
              </a:cxn>
              <a:cxn ang="0">
                <a:pos x="391988" y="124286"/>
              </a:cxn>
              <a:cxn ang="0">
                <a:pos x="0" y="565414"/>
              </a:cxn>
              <a:cxn ang="0">
                <a:pos x="0" y="1324260"/>
              </a:cxn>
              <a:cxn ang="0">
                <a:pos x="261035" y="1167589"/>
              </a:cxn>
              <a:cxn ang="0">
                <a:pos x="797945" y="1167589"/>
              </a:cxn>
              <a:cxn ang="0">
                <a:pos x="1249299" y="767598"/>
              </a:cxn>
              <a:cxn ang="0">
                <a:pos x="1251918" y="0"/>
              </a:cxn>
            </a:cxnLst>
            <a:rect l="0" t="0" r="0" b="0"/>
            <a:pathLst>
              <a:path w="1434" h="1513">
                <a:moveTo>
                  <a:pt x="1434" y="0"/>
                </a:moveTo>
                <a:cubicBezTo>
                  <a:pt x="1364" y="73"/>
                  <a:pt x="1271" y="127"/>
                  <a:pt x="1132" y="142"/>
                </a:cubicBezTo>
                <a:cubicBezTo>
                  <a:pt x="904" y="142"/>
                  <a:pt x="677" y="142"/>
                  <a:pt x="449" y="142"/>
                </a:cubicBezTo>
                <a:cubicBezTo>
                  <a:pt x="262" y="162"/>
                  <a:pt x="2" y="393"/>
                  <a:pt x="0" y="646"/>
                </a:cubicBezTo>
                <a:cubicBezTo>
                  <a:pt x="0" y="935"/>
                  <a:pt x="0" y="1224"/>
                  <a:pt x="0" y="1513"/>
                </a:cubicBezTo>
                <a:cubicBezTo>
                  <a:pt x="65" y="1419"/>
                  <a:pt x="155" y="1349"/>
                  <a:pt x="299" y="1334"/>
                </a:cubicBezTo>
                <a:cubicBezTo>
                  <a:pt x="504" y="1334"/>
                  <a:pt x="709" y="1334"/>
                  <a:pt x="914" y="1334"/>
                </a:cubicBezTo>
                <a:cubicBezTo>
                  <a:pt x="1149" y="1318"/>
                  <a:pt x="1334" y="1194"/>
                  <a:pt x="1431" y="877"/>
                </a:cubicBezTo>
                <a:cubicBezTo>
                  <a:pt x="1432" y="585"/>
                  <a:pt x="1433" y="292"/>
                  <a:pt x="1434" y="0"/>
                </a:cubicBezTo>
                <a:close/>
              </a:path>
            </a:pathLst>
          </a:custGeom>
          <a:solidFill>
            <a:schemeClr val="bg2"/>
          </a:solidFill>
          <a:ln w="9">
            <a:noFill/>
          </a:ln>
        </p:spPr>
        <p:txBody>
          <a:bodyPr/>
          <a:lstStyle/>
          <a:p>
            <a:endParaRPr lang="zh-CN" altLang="en-US"/>
          </a:p>
        </p:txBody>
      </p:sp>
      <p:sp>
        <p:nvSpPr>
          <p:cNvPr id="10" name="TextBox 28"/>
          <p:cNvSpPr txBox="1"/>
          <p:nvPr/>
        </p:nvSpPr>
        <p:spPr>
          <a:xfrm>
            <a:off x="6481763" y="1490663"/>
            <a:ext cx="844550" cy="76993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a:ln>
                  <a:noFill/>
                </a:ln>
                <a:solidFill>
                  <a:schemeClr val="accent2"/>
                </a:solidFill>
                <a:effectLst/>
                <a:uLnTx/>
                <a:uFillTx/>
                <a:latin typeface="+mj-ea"/>
                <a:ea typeface="+mj-ea"/>
                <a:cs typeface="+mn-cs"/>
              </a:rPr>
              <a:t>01</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1" name="TextBox 29"/>
          <p:cNvSpPr txBox="1"/>
          <p:nvPr/>
        </p:nvSpPr>
        <p:spPr>
          <a:xfrm>
            <a:off x="4505325" y="2074863"/>
            <a:ext cx="844550" cy="76993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a:ln>
                  <a:noFill/>
                </a:ln>
                <a:solidFill>
                  <a:schemeClr val="accent2"/>
                </a:solidFill>
                <a:effectLst/>
                <a:uLnTx/>
                <a:uFillTx/>
                <a:latin typeface="+mj-ea"/>
                <a:ea typeface="+mj-ea"/>
                <a:cs typeface="+mn-cs"/>
              </a:rPr>
              <a:t>02</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2" name="TextBox 30"/>
          <p:cNvSpPr txBox="1"/>
          <p:nvPr/>
        </p:nvSpPr>
        <p:spPr>
          <a:xfrm>
            <a:off x="6524625" y="3244850"/>
            <a:ext cx="846138" cy="7683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a:ln>
                  <a:noFill/>
                </a:ln>
                <a:solidFill>
                  <a:schemeClr val="accent2"/>
                </a:solidFill>
                <a:effectLst/>
                <a:uLnTx/>
                <a:uFillTx/>
                <a:latin typeface="+mj-ea"/>
                <a:ea typeface="+mj-ea"/>
                <a:cs typeface="+mn-cs"/>
              </a:rPr>
              <a:t>03</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3" name="TextBox 33"/>
          <p:cNvSpPr txBox="1"/>
          <p:nvPr/>
        </p:nvSpPr>
        <p:spPr>
          <a:xfrm>
            <a:off x="4727575" y="3978275"/>
            <a:ext cx="846138" cy="7683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a:ln>
                  <a:noFill/>
                </a:ln>
                <a:solidFill>
                  <a:schemeClr val="accent2"/>
                </a:solidFill>
                <a:effectLst/>
                <a:uLnTx/>
                <a:uFillTx/>
                <a:latin typeface="+mj-ea"/>
                <a:ea typeface="+mj-ea"/>
                <a:cs typeface="+mn-cs"/>
              </a:rPr>
              <a:t>04</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4" name="TextBox 34"/>
          <p:cNvSpPr txBox="1"/>
          <p:nvPr/>
        </p:nvSpPr>
        <p:spPr>
          <a:xfrm>
            <a:off x="6110288" y="5148263"/>
            <a:ext cx="846138" cy="7683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a:ln>
                  <a:noFill/>
                </a:ln>
                <a:solidFill>
                  <a:schemeClr val="accent2"/>
                </a:solidFill>
                <a:effectLst/>
                <a:uLnTx/>
                <a:uFillTx/>
                <a:latin typeface="+mj-ea"/>
                <a:ea typeface="+mj-ea"/>
                <a:cs typeface="+mn-cs"/>
              </a:rPr>
              <a:t>05</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5" name="TextBox 36"/>
          <p:cNvSpPr txBox="1"/>
          <p:nvPr/>
        </p:nvSpPr>
        <p:spPr>
          <a:xfrm>
            <a:off x="8042275" y="1274763"/>
            <a:ext cx="3657600" cy="923925"/>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公司提出市场费用承包政策之后，最大限度防止了费用陷阱，费用超支现象得以控制。</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6" name="TextBox 37"/>
          <p:cNvSpPr txBox="1"/>
          <p:nvPr/>
        </p:nvSpPr>
        <p:spPr>
          <a:xfrm>
            <a:off x="7745413" y="2813050"/>
            <a:ext cx="1997075"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j-ea"/>
                <a:ea typeface="+mj-ea"/>
                <a:cs typeface="+mn-cs"/>
              </a:rPr>
              <a:t>数据不精确</a:t>
            </a:r>
            <a:endParaRPr kumimoji="0" lang="zh-CN" altLang="en-US" sz="2000" b="1" i="0" u="none" strike="noStrike" kern="1200" cap="none" spc="0" normalizeH="0" baseline="0" noProof="0" dirty="0">
              <a:ln>
                <a:noFill/>
              </a:ln>
              <a:solidFill>
                <a:schemeClr val="accent1"/>
              </a:solidFill>
              <a:effectLst/>
              <a:uLnTx/>
              <a:uFillTx/>
              <a:latin typeface="+mj-ea"/>
              <a:ea typeface="+mj-ea"/>
              <a:cs typeface="+mn-cs"/>
            </a:endParaRPr>
          </a:p>
        </p:txBody>
      </p:sp>
      <p:sp>
        <p:nvSpPr>
          <p:cNvPr id="17" name="TextBox 38"/>
          <p:cNvSpPr txBox="1"/>
          <p:nvPr/>
        </p:nvSpPr>
        <p:spPr>
          <a:xfrm>
            <a:off x="7745413" y="3249613"/>
            <a:ext cx="3657600" cy="647700"/>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营销部没有数据统计的支持，对费用的控制较为盲目。</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8" name="TextBox 39"/>
          <p:cNvSpPr txBox="1"/>
          <p:nvPr/>
        </p:nvSpPr>
        <p:spPr>
          <a:xfrm>
            <a:off x="7351713" y="4673600"/>
            <a:ext cx="2924175"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j-ea"/>
                <a:ea typeface="+mj-ea"/>
                <a:cs typeface="+mn-cs"/>
              </a:rPr>
              <a:t>成本控制流程需提升</a:t>
            </a:r>
            <a:endParaRPr kumimoji="0" lang="zh-CN" altLang="en-US" sz="2000" b="1" i="0" u="none" strike="noStrike" kern="1200" cap="none" spc="0" normalizeH="0" baseline="0" noProof="0" dirty="0">
              <a:ln>
                <a:noFill/>
              </a:ln>
              <a:solidFill>
                <a:schemeClr val="accent1"/>
              </a:solidFill>
              <a:effectLst/>
              <a:uLnTx/>
              <a:uFillTx/>
              <a:latin typeface="+mj-ea"/>
              <a:ea typeface="+mj-ea"/>
              <a:cs typeface="+mn-cs"/>
            </a:endParaRPr>
          </a:p>
        </p:txBody>
      </p:sp>
      <p:sp>
        <p:nvSpPr>
          <p:cNvPr id="19" name="TextBox 40"/>
          <p:cNvSpPr txBox="1"/>
          <p:nvPr/>
        </p:nvSpPr>
        <p:spPr>
          <a:xfrm>
            <a:off x="7351713" y="5110163"/>
            <a:ext cx="3657600" cy="923925"/>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个别人员管理观念陈旧、保守，不能主动遵从层级化管理，因此整个管理缺乏科学的流程。</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20" name="TextBox 41"/>
          <p:cNvSpPr txBox="1"/>
          <p:nvPr/>
        </p:nvSpPr>
        <p:spPr>
          <a:xfrm>
            <a:off x="1203325" y="1609725"/>
            <a:ext cx="2678113" cy="40005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j-ea"/>
                <a:ea typeface="+mj-ea"/>
                <a:cs typeface="+mn-cs"/>
              </a:rPr>
              <a:t>工作人员积极性提高</a:t>
            </a:r>
            <a:endParaRPr kumimoji="0" lang="zh-CN" altLang="en-US" sz="2000" b="1" i="0" u="none" strike="noStrike" kern="1200" cap="none" spc="0" normalizeH="0" baseline="0" noProof="0" dirty="0">
              <a:ln>
                <a:noFill/>
              </a:ln>
              <a:solidFill>
                <a:schemeClr val="accent1"/>
              </a:solidFill>
              <a:effectLst/>
              <a:uLnTx/>
              <a:uFillTx/>
              <a:latin typeface="+mj-ea"/>
              <a:ea typeface="+mj-ea"/>
              <a:cs typeface="+mn-cs"/>
            </a:endParaRPr>
          </a:p>
        </p:txBody>
      </p:sp>
      <p:sp>
        <p:nvSpPr>
          <p:cNvPr id="21" name="TextBox 42"/>
          <p:cNvSpPr txBox="1"/>
          <p:nvPr/>
        </p:nvSpPr>
        <p:spPr>
          <a:xfrm>
            <a:off x="625475" y="2047875"/>
            <a:ext cx="3430588" cy="1200150"/>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公司调整并制定了工作人员新的待遇方案，公司的固定风险降低了，人员的竞争意识和挑战性加强。</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22" name="TextBox 43"/>
          <p:cNvSpPr txBox="1"/>
          <p:nvPr/>
        </p:nvSpPr>
        <p:spPr>
          <a:xfrm>
            <a:off x="2211388" y="3641725"/>
            <a:ext cx="1997075" cy="400050"/>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j-ea"/>
                <a:ea typeface="+mj-ea"/>
                <a:cs typeface="+mn-cs"/>
              </a:rPr>
              <a:t>管理无法加强</a:t>
            </a:r>
            <a:endParaRPr kumimoji="0" lang="zh-CN" altLang="en-US" sz="2000" b="1" i="0" u="none" strike="noStrike" kern="1200" cap="none" spc="0" normalizeH="0" baseline="0" noProof="0" dirty="0">
              <a:ln>
                <a:noFill/>
              </a:ln>
              <a:solidFill>
                <a:schemeClr val="accent1"/>
              </a:solidFill>
              <a:effectLst/>
              <a:uLnTx/>
              <a:uFillTx/>
              <a:latin typeface="+mj-ea"/>
              <a:ea typeface="+mj-ea"/>
              <a:cs typeface="+mn-cs"/>
            </a:endParaRPr>
          </a:p>
        </p:txBody>
      </p:sp>
      <p:sp>
        <p:nvSpPr>
          <p:cNvPr id="23" name="TextBox 44"/>
          <p:cNvSpPr txBox="1"/>
          <p:nvPr/>
        </p:nvSpPr>
        <p:spPr>
          <a:xfrm>
            <a:off x="952500" y="4078288"/>
            <a:ext cx="3430588" cy="923925"/>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市场支持费用和人员费用报销等，营销部存在“知情难，无审批”的歧形现象，管理无法加强。</a:t>
            </a:r>
            <a:endParaRPr lang="zh-CN" altLang="en-US"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42" presetClass="path" presetSubtype="0" accel="50000" decel="50000" fill="hold" nodeType="withEffect">
                                  <p:stCondLst>
                                    <p:cond delay="0"/>
                                  </p:stCondLst>
                                  <p:childTnLst>
                                    <p:animMotion origin="layout" path="M -3.67092E-6 3.7037E-7 L -0.09333 0.81458 " pathEditMode="relative" rAng="0" ptsTypes="AA">
                                      <p:cBhvr>
                                        <p:cTn id="16" dur="500" spd="-100000" fill="hold"/>
                                        <p:tgtEl>
                                          <p:spTgt spid="4"/>
                                        </p:tgtEl>
                                        <p:attrNameLst>
                                          <p:attrName>ppt_x</p:attrName>
                                          <p:attrName>ppt_y</p:attrName>
                                        </p:attrNameLst>
                                      </p:cBhvr>
                                      <p:rCtr x="-4700" y="40700"/>
                                    </p:animMotion>
                                  </p:childTnLst>
                                </p:cTn>
                              </p:par>
                              <p:par>
                                <p:cTn id="17" presetID="1" presetClass="entr" presetSubtype="0" fill="hold" nodeType="withEffect">
                                  <p:stCondLst>
                                    <p:cond delay="100"/>
                                  </p:stCondLst>
                                  <p:childTnLst>
                                    <p:set>
                                      <p:cBhvr>
                                        <p:cTn id="18" dur="1" fill="hold">
                                          <p:stCondLst>
                                            <p:cond delay="0"/>
                                          </p:stCondLst>
                                        </p:cTn>
                                        <p:tgtEl>
                                          <p:spTgt spid="8"/>
                                        </p:tgtEl>
                                        <p:attrNameLst>
                                          <p:attrName>style.visibility</p:attrName>
                                        </p:attrNameLst>
                                      </p:cBhvr>
                                      <p:to>
                                        <p:strVal val="visible"/>
                                      </p:to>
                                    </p:set>
                                  </p:childTnLst>
                                </p:cTn>
                              </p:par>
                              <p:par>
                                <p:cTn id="19" presetID="42" presetClass="path" presetSubtype="0" accel="50000" decel="50000" fill="hold" nodeType="withEffect">
                                  <p:stCondLst>
                                    <p:cond delay="100"/>
                                  </p:stCondLst>
                                  <p:childTnLst>
                                    <p:animMotion origin="layout" path="M 1.61593E-6 -3.11748E-6 L 0.07585 0.78122 " pathEditMode="relative" rAng="0" ptsTypes="AA">
                                      <p:cBhvr>
                                        <p:cTn id="20" dur="500" spd="-100000" fill="hold"/>
                                        <p:tgtEl>
                                          <p:spTgt spid="8"/>
                                        </p:tgtEl>
                                        <p:attrNameLst>
                                          <p:attrName>ppt_x</p:attrName>
                                          <p:attrName>ppt_y</p:attrName>
                                        </p:attrNameLst>
                                      </p:cBhvr>
                                      <p:rCtr x="3800" y="39100"/>
                                    </p:animMotion>
                                  </p:childTnLst>
                                </p:cTn>
                              </p:par>
                              <p:par>
                                <p:cTn id="21" presetID="1" presetClass="entr" presetSubtype="0" fill="hold" nodeType="withEffect">
                                  <p:stCondLst>
                                    <p:cond delay="200"/>
                                  </p:stCondLst>
                                  <p:childTnLst>
                                    <p:set>
                                      <p:cBhvr>
                                        <p:cTn id="22" dur="1" fill="hold">
                                          <p:stCondLst>
                                            <p:cond delay="0"/>
                                          </p:stCondLst>
                                        </p:cTn>
                                        <p:tgtEl>
                                          <p:spTgt spid="6"/>
                                        </p:tgtEl>
                                        <p:attrNameLst>
                                          <p:attrName>style.visibility</p:attrName>
                                        </p:attrNameLst>
                                      </p:cBhvr>
                                      <p:to>
                                        <p:strVal val="visible"/>
                                      </p:to>
                                    </p:set>
                                  </p:childTnLst>
                                </p:cTn>
                              </p:par>
                              <p:par>
                                <p:cTn id="23" presetID="42" presetClass="path" presetSubtype="0" accel="50000" decel="50000" fill="hold" nodeType="withEffect">
                                  <p:stCondLst>
                                    <p:cond delay="200"/>
                                  </p:stCondLst>
                                  <p:childTnLst>
                                    <p:animMotion origin="layout" path="M -3.98387E-6 -1.01758E-7 L -0.08951 0.60476 " pathEditMode="relative" rAng="0" ptsTypes="AA">
                                      <p:cBhvr>
                                        <p:cTn id="24" dur="500" spd="-100000" fill="hold"/>
                                        <p:tgtEl>
                                          <p:spTgt spid="6"/>
                                        </p:tgtEl>
                                        <p:attrNameLst>
                                          <p:attrName>ppt_x</p:attrName>
                                          <p:attrName>ppt_y</p:attrName>
                                        </p:attrNameLst>
                                      </p:cBhvr>
                                      <p:rCtr x="-4500" y="30200"/>
                                    </p:animMotion>
                                  </p:childTnLst>
                                </p:cTn>
                              </p:par>
                              <p:par>
                                <p:cTn id="25" presetID="1" presetClass="entr" presetSubtype="0" fill="hold" nodeType="withEffect">
                                  <p:stCondLst>
                                    <p:cond delay="300"/>
                                  </p:stCondLst>
                                  <p:childTnLst>
                                    <p:set>
                                      <p:cBhvr>
                                        <p:cTn id="26" dur="1" fill="hold">
                                          <p:stCondLst>
                                            <p:cond delay="0"/>
                                          </p:stCondLst>
                                        </p:cTn>
                                        <p:tgtEl>
                                          <p:spTgt spid="7"/>
                                        </p:tgtEl>
                                        <p:attrNameLst>
                                          <p:attrName>style.visibility</p:attrName>
                                        </p:attrNameLst>
                                      </p:cBhvr>
                                      <p:to>
                                        <p:strVal val="visible"/>
                                      </p:to>
                                    </p:set>
                                  </p:childTnLst>
                                </p:cTn>
                              </p:par>
                              <p:par>
                                <p:cTn id="27" presetID="42" presetClass="path" presetSubtype="0" accel="50000" decel="50000" fill="hold" nodeType="withEffect">
                                  <p:stCondLst>
                                    <p:cond delay="300"/>
                                  </p:stCondLst>
                                  <p:childTnLst>
                                    <p:animMotion origin="layout" path="M -3.74707E-6 -4.92137E-6 L 0.05712 0.50717 " pathEditMode="relative" rAng="0" ptsTypes="AA">
                                      <p:cBhvr>
                                        <p:cTn id="28" dur="500" spd="-100000" fill="hold"/>
                                        <p:tgtEl>
                                          <p:spTgt spid="7"/>
                                        </p:tgtEl>
                                        <p:attrNameLst>
                                          <p:attrName>ppt_x</p:attrName>
                                          <p:attrName>ppt_y</p:attrName>
                                        </p:attrNameLst>
                                      </p:cBhvr>
                                      <p:rCtr x="2800" y="25300"/>
                                    </p:animMotion>
                                  </p:childTnLst>
                                </p:cTn>
                              </p:par>
                              <p:par>
                                <p:cTn id="29" presetID="1" presetClass="entr" presetSubtype="0" fill="hold" nodeType="withEffect">
                                  <p:stCondLst>
                                    <p:cond delay="400"/>
                                  </p:stCondLst>
                                  <p:childTnLst>
                                    <p:set>
                                      <p:cBhvr>
                                        <p:cTn id="30" dur="1" fill="hold">
                                          <p:stCondLst>
                                            <p:cond delay="0"/>
                                          </p:stCondLst>
                                        </p:cTn>
                                        <p:tgtEl>
                                          <p:spTgt spid="9"/>
                                        </p:tgtEl>
                                        <p:attrNameLst>
                                          <p:attrName>style.visibility</p:attrName>
                                        </p:attrNameLst>
                                      </p:cBhvr>
                                      <p:to>
                                        <p:strVal val="visible"/>
                                      </p:to>
                                    </p:set>
                                  </p:childTnLst>
                                </p:cTn>
                              </p:par>
                              <p:par>
                                <p:cTn id="31" presetID="42" presetClass="path" presetSubtype="0" accel="50000" decel="50000" fill="hold" nodeType="withEffect">
                                  <p:stCondLst>
                                    <p:cond delay="400"/>
                                  </p:stCondLst>
                                  <p:childTnLst>
                                    <p:animMotion origin="layout" path="M 1.30107E-6 -1.62812E-6 L -0.05868 0.33441 " pathEditMode="relative" rAng="0" ptsTypes="AA">
                                      <p:cBhvr>
                                        <p:cTn id="32" dur="500" spd="-100000" fill="hold"/>
                                        <p:tgtEl>
                                          <p:spTgt spid="9"/>
                                        </p:tgtEl>
                                        <p:attrNameLst>
                                          <p:attrName>ppt_x</p:attrName>
                                          <p:attrName>ppt_y</p:attrName>
                                        </p:attrNameLst>
                                      </p:cBhvr>
                                      <p:rCtr x="-2900" y="16700"/>
                                    </p:animMotion>
                                  </p:childTnLst>
                                </p:cTn>
                              </p:par>
                            </p:childTnLst>
                          </p:cTn>
                        </p:par>
                        <p:par>
                          <p:cTn id="33" fill="hold">
                            <p:stCondLst>
                              <p:cond delay="639"/>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10"/>
                                        </p:tgtEl>
                                        <p:attrNameLst>
                                          <p:attrName>style.visibility</p:attrName>
                                        </p:attrNameLst>
                                      </p:cBhvr>
                                      <p:to>
                                        <p:strVal val="visible"/>
                                      </p:to>
                                    </p:set>
                                    <p:anim by="(-#ppt_w*2)" calcmode="lin" valueType="num">
                                      <p:cBhvr rctx="PPT">
                                        <p:cTn id="36" dur="250" autoRev="1" fill="hold">
                                          <p:stCondLst>
                                            <p:cond delay="0"/>
                                          </p:stCondLst>
                                        </p:cTn>
                                        <p:tgtEl>
                                          <p:spTgt spid="10"/>
                                        </p:tgtEl>
                                        <p:attrNameLst>
                                          <p:attrName>ppt_w</p:attrName>
                                        </p:attrNameLst>
                                      </p:cBhvr>
                                    </p:anim>
                                    <p:anim by="(#ppt_w*0.50)" calcmode="lin" valueType="num">
                                      <p:cBhvr>
                                        <p:cTn id="37" dur="250" decel="50000" autoRev="1" fill="hold">
                                          <p:stCondLst>
                                            <p:cond delay="0"/>
                                          </p:stCondLst>
                                        </p:cTn>
                                        <p:tgtEl>
                                          <p:spTgt spid="10"/>
                                        </p:tgtEl>
                                        <p:attrNameLst>
                                          <p:attrName>ppt_x</p:attrName>
                                        </p:attrNameLst>
                                      </p:cBhvr>
                                    </p:anim>
                                    <p:anim from="(-#ppt_h/2)" to="(#ppt_y)" calcmode="lin" valueType="num">
                                      <p:cBhvr>
                                        <p:cTn id="38" dur="500" fill="hold">
                                          <p:stCondLst>
                                            <p:cond delay="0"/>
                                          </p:stCondLst>
                                        </p:cTn>
                                        <p:tgtEl>
                                          <p:spTgt spid="10"/>
                                        </p:tgtEl>
                                        <p:attrNameLst>
                                          <p:attrName>ppt_y</p:attrName>
                                        </p:attrNameLst>
                                      </p:cBhvr>
                                    </p:anim>
                                    <p:animRot by="21600000">
                                      <p:cBhvr>
                                        <p:cTn id="39" dur="500" fill="hold">
                                          <p:stCondLst>
                                            <p:cond delay="0"/>
                                          </p:stCondLst>
                                        </p:cTn>
                                        <p:tgtEl>
                                          <p:spTgt spid="10"/>
                                        </p:tgtEl>
                                        <p:attrNameLst>
                                          <p:attrName>r</p:attrName>
                                        </p:attrNameLst>
                                      </p:cBhvr>
                                    </p:animRot>
                                  </p:childTnLst>
                                </p:cTn>
                              </p:par>
                            </p:childTnLst>
                          </p:cTn>
                        </p:par>
                        <p:par>
                          <p:cTn id="40" fill="hold">
                            <p:stCondLst>
                              <p:cond delay="2090"/>
                            </p:stCondLst>
                            <p:childTnLst>
                              <p:par>
                                <p:cTn id="41" presetID="22" presetClass="entr" presetSubtype="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2590"/>
                            </p:stCondLst>
                            <p:childTnLst>
                              <p:par>
                                <p:cTn id="45" presetID="56" presetClass="entr" presetSubtype="0" fill="hold" grpId="0" nodeType="afterEffect">
                                  <p:stCondLst>
                                    <p:cond delay="0"/>
                                  </p:stCondLst>
                                  <p:iterate type="lt">
                                    <p:tmPct val="10000"/>
                                  </p:iterate>
                                  <p:childTnLst>
                                    <p:set>
                                      <p:cBhvr>
                                        <p:cTn id="46" dur="1" fill="hold">
                                          <p:stCondLst>
                                            <p:cond delay="0"/>
                                          </p:stCondLst>
                                        </p:cTn>
                                        <p:tgtEl>
                                          <p:spTgt spid="11"/>
                                        </p:tgtEl>
                                        <p:attrNameLst>
                                          <p:attrName>style.visibility</p:attrName>
                                        </p:attrNameLst>
                                      </p:cBhvr>
                                      <p:to>
                                        <p:strVal val="visible"/>
                                      </p:to>
                                    </p:set>
                                    <p:anim by="(-#ppt_w*2)" calcmode="lin" valueType="num">
                                      <p:cBhvr rctx="PPT">
                                        <p:cTn id="47" dur="250" autoRev="1" fill="hold">
                                          <p:stCondLst>
                                            <p:cond delay="0"/>
                                          </p:stCondLst>
                                        </p:cTn>
                                        <p:tgtEl>
                                          <p:spTgt spid="11"/>
                                        </p:tgtEl>
                                        <p:attrNameLst>
                                          <p:attrName>ppt_w</p:attrName>
                                        </p:attrNameLst>
                                      </p:cBhvr>
                                    </p:anim>
                                    <p:anim by="(#ppt_w*0.50)" calcmode="lin" valueType="num">
                                      <p:cBhvr>
                                        <p:cTn id="48" dur="250" decel="50000" autoRev="1" fill="hold">
                                          <p:stCondLst>
                                            <p:cond delay="0"/>
                                          </p:stCondLst>
                                        </p:cTn>
                                        <p:tgtEl>
                                          <p:spTgt spid="11"/>
                                        </p:tgtEl>
                                        <p:attrNameLst>
                                          <p:attrName>ppt_x</p:attrName>
                                        </p:attrNameLst>
                                      </p:cBhvr>
                                    </p:anim>
                                    <p:anim from="(-#ppt_h/2)" to="(#ppt_y)" calcmode="lin" valueType="num">
                                      <p:cBhvr>
                                        <p:cTn id="49" dur="500" fill="hold">
                                          <p:stCondLst>
                                            <p:cond delay="0"/>
                                          </p:stCondLst>
                                        </p:cTn>
                                        <p:tgtEl>
                                          <p:spTgt spid="11"/>
                                        </p:tgtEl>
                                        <p:attrNameLst>
                                          <p:attrName>ppt_y</p:attrName>
                                        </p:attrNameLst>
                                      </p:cBhvr>
                                    </p:anim>
                                    <p:animRot by="21600000">
                                      <p:cBhvr>
                                        <p:cTn id="50" dur="500" fill="hold">
                                          <p:stCondLst>
                                            <p:cond delay="0"/>
                                          </p:stCondLst>
                                        </p:cTn>
                                        <p:tgtEl>
                                          <p:spTgt spid="11"/>
                                        </p:tgtEl>
                                        <p:attrNameLst>
                                          <p:attrName>r</p:attrName>
                                        </p:attrNameLst>
                                      </p:cBhvr>
                                    </p:animRot>
                                  </p:childTnLst>
                                </p:cTn>
                              </p:par>
                            </p:childTnLst>
                          </p:cTn>
                        </p:par>
                        <p:par>
                          <p:cTn id="51" fill="hold">
                            <p:stCondLst>
                              <p:cond delay="3139"/>
                            </p:stCondLst>
                            <p:childTnLst>
                              <p:par>
                                <p:cTn id="52" presetID="31"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400" fill="hold"/>
                                        <p:tgtEl>
                                          <p:spTgt spid="20"/>
                                        </p:tgtEl>
                                        <p:attrNameLst>
                                          <p:attrName>ppt_w</p:attrName>
                                        </p:attrNameLst>
                                      </p:cBhvr>
                                      <p:tavLst>
                                        <p:tav tm="0">
                                          <p:val>
                                            <p:fltVal val="0"/>
                                          </p:val>
                                        </p:tav>
                                        <p:tav tm="100000">
                                          <p:val>
                                            <p:strVal val="#ppt_w"/>
                                          </p:val>
                                        </p:tav>
                                      </p:tavLst>
                                    </p:anim>
                                    <p:anim calcmode="lin" valueType="num">
                                      <p:cBhvr>
                                        <p:cTn id="55" dur="400" fill="hold"/>
                                        <p:tgtEl>
                                          <p:spTgt spid="20"/>
                                        </p:tgtEl>
                                        <p:attrNameLst>
                                          <p:attrName>ppt_h</p:attrName>
                                        </p:attrNameLst>
                                      </p:cBhvr>
                                      <p:tavLst>
                                        <p:tav tm="0">
                                          <p:val>
                                            <p:fltVal val="0"/>
                                          </p:val>
                                        </p:tav>
                                        <p:tav tm="100000">
                                          <p:val>
                                            <p:strVal val="#ppt_h"/>
                                          </p:val>
                                        </p:tav>
                                      </p:tavLst>
                                    </p:anim>
                                    <p:anim calcmode="lin" valueType="num">
                                      <p:cBhvr>
                                        <p:cTn id="56" dur="400" fill="hold"/>
                                        <p:tgtEl>
                                          <p:spTgt spid="20"/>
                                        </p:tgtEl>
                                        <p:attrNameLst>
                                          <p:attrName>style.rotation</p:attrName>
                                        </p:attrNameLst>
                                      </p:cBhvr>
                                      <p:tavLst>
                                        <p:tav tm="0">
                                          <p:val>
                                            <p:fltVal val="90"/>
                                          </p:val>
                                        </p:tav>
                                        <p:tav tm="100000">
                                          <p:val>
                                            <p:fltVal val="0"/>
                                          </p:val>
                                        </p:tav>
                                      </p:tavLst>
                                    </p:anim>
                                    <p:animEffect transition="in" filter="fade">
                                      <p:cBhvr>
                                        <p:cTn id="57" dur="400"/>
                                        <p:tgtEl>
                                          <p:spTgt spid="20"/>
                                        </p:tgtEl>
                                      </p:cBhvr>
                                    </p:animEffect>
                                  </p:childTnLst>
                                </p:cTn>
                              </p:par>
                            </p:childTnLst>
                          </p:cTn>
                        </p:par>
                        <p:par>
                          <p:cTn id="58" fill="hold">
                            <p:stCondLst>
                              <p:cond delay="3639"/>
                            </p:stCondLst>
                            <p:childTnLst>
                              <p:par>
                                <p:cTn id="59" presetID="22" presetClass="entr" presetSubtype="2"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wipe(right)">
                                      <p:cBhvr>
                                        <p:cTn id="61" dur="500"/>
                                        <p:tgtEl>
                                          <p:spTgt spid="21"/>
                                        </p:tgtEl>
                                      </p:cBhvr>
                                    </p:animEffect>
                                  </p:childTnLst>
                                </p:cTn>
                              </p:par>
                            </p:childTnLst>
                          </p:cTn>
                        </p:par>
                        <p:par>
                          <p:cTn id="62" fill="hold">
                            <p:stCondLst>
                              <p:cond delay="4139"/>
                            </p:stCondLst>
                            <p:childTnLst>
                              <p:par>
                                <p:cTn id="63" presetID="56" presetClass="entr" presetSubtype="0" fill="hold" grpId="0" nodeType="afterEffect">
                                  <p:stCondLst>
                                    <p:cond delay="0"/>
                                  </p:stCondLst>
                                  <p:iterate type="lt">
                                    <p:tmPct val="10000"/>
                                  </p:iterate>
                                  <p:childTnLst>
                                    <p:set>
                                      <p:cBhvr>
                                        <p:cTn id="64" dur="1" fill="hold">
                                          <p:stCondLst>
                                            <p:cond delay="0"/>
                                          </p:stCondLst>
                                        </p:cTn>
                                        <p:tgtEl>
                                          <p:spTgt spid="12"/>
                                        </p:tgtEl>
                                        <p:attrNameLst>
                                          <p:attrName>style.visibility</p:attrName>
                                        </p:attrNameLst>
                                      </p:cBhvr>
                                      <p:to>
                                        <p:strVal val="visible"/>
                                      </p:to>
                                    </p:set>
                                    <p:anim by="(-#ppt_w*2)" calcmode="lin" valueType="num">
                                      <p:cBhvr rctx="PPT">
                                        <p:cTn id="65" dur="250" autoRev="1" fill="hold">
                                          <p:stCondLst>
                                            <p:cond delay="0"/>
                                          </p:stCondLst>
                                        </p:cTn>
                                        <p:tgtEl>
                                          <p:spTgt spid="12"/>
                                        </p:tgtEl>
                                        <p:attrNameLst>
                                          <p:attrName>ppt_w</p:attrName>
                                        </p:attrNameLst>
                                      </p:cBhvr>
                                    </p:anim>
                                    <p:anim by="(#ppt_w*0.50)" calcmode="lin" valueType="num">
                                      <p:cBhvr>
                                        <p:cTn id="66" dur="250" decel="50000" autoRev="1" fill="hold">
                                          <p:stCondLst>
                                            <p:cond delay="0"/>
                                          </p:stCondLst>
                                        </p:cTn>
                                        <p:tgtEl>
                                          <p:spTgt spid="12"/>
                                        </p:tgtEl>
                                        <p:attrNameLst>
                                          <p:attrName>ppt_x</p:attrName>
                                        </p:attrNameLst>
                                      </p:cBhvr>
                                    </p:anim>
                                    <p:anim from="(-#ppt_h/2)" to="(#ppt_y)" calcmode="lin" valueType="num">
                                      <p:cBhvr>
                                        <p:cTn id="67" dur="500" fill="hold">
                                          <p:stCondLst>
                                            <p:cond delay="0"/>
                                          </p:stCondLst>
                                        </p:cTn>
                                        <p:tgtEl>
                                          <p:spTgt spid="12"/>
                                        </p:tgtEl>
                                        <p:attrNameLst>
                                          <p:attrName>ppt_y</p:attrName>
                                        </p:attrNameLst>
                                      </p:cBhvr>
                                    </p:anim>
                                    <p:animRot by="21600000">
                                      <p:cBhvr>
                                        <p:cTn id="68" dur="500" fill="hold">
                                          <p:stCondLst>
                                            <p:cond delay="0"/>
                                          </p:stCondLst>
                                        </p:cTn>
                                        <p:tgtEl>
                                          <p:spTgt spid="12"/>
                                        </p:tgtEl>
                                        <p:attrNameLst>
                                          <p:attrName>r</p:attrName>
                                        </p:attrNameLst>
                                      </p:cBhvr>
                                    </p:animRot>
                                  </p:childTnLst>
                                </p:cTn>
                              </p:par>
                            </p:childTnLst>
                          </p:cTn>
                        </p:par>
                        <p:par>
                          <p:cTn id="69" fill="hold">
                            <p:stCondLst>
                              <p:cond delay="4589"/>
                            </p:stCondLst>
                            <p:childTnLst>
                              <p:par>
                                <p:cTn id="70" presetID="31" presetClass="entr" presetSubtype="0"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400" fill="hold"/>
                                        <p:tgtEl>
                                          <p:spTgt spid="16"/>
                                        </p:tgtEl>
                                        <p:attrNameLst>
                                          <p:attrName>ppt_w</p:attrName>
                                        </p:attrNameLst>
                                      </p:cBhvr>
                                      <p:tavLst>
                                        <p:tav tm="0">
                                          <p:val>
                                            <p:fltVal val="0"/>
                                          </p:val>
                                        </p:tav>
                                        <p:tav tm="100000">
                                          <p:val>
                                            <p:strVal val="#ppt_w"/>
                                          </p:val>
                                        </p:tav>
                                      </p:tavLst>
                                    </p:anim>
                                    <p:anim calcmode="lin" valueType="num">
                                      <p:cBhvr>
                                        <p:cTn id="73" dur="400" fill="hold"/>
                                        <p:tgtEl>
                                          <p:spTgt spid="16"/>
                                        </p:tgtEl>
                                        <p:attrNameLst>
                                          <p:attrName>ppt_h</p:attrName>
                                        </p:attrNameLst>
                                      </p:cBhvr>
                                      <p:tavLst>
                                        <p:tav tm="0">
                                          <p:val>
                                            <p:fltVal val="0"/>
                                          </p:val>
                                        </p:tav>
                                        <p:tav tm="100000">
                                          <p:val>
                                            <p:strVal val="#ppt_h"/>
                                          </p:val>
                                        </p:tav>
                                      </p:tavLst>
                                    </p:anim>
                                    <p:anim calcmode="lin" valueType="num">
                                      <p:cBhvr>
                                        <p:cTn id="74" dur="400" fill="hold"/>
                                        <p:tgtEl>
                                          <p:spTgt spid="16"/>
                                        </p:tgtEl>
                                        <p:attrNameLst>
                                          <p:attrName>style.rotation</p:attrName>
                                        </p:attrNameLst>
                                      </p:cBhvr>
                                      <p:tavLst>
                                        <p:tav tm="0">
                                          <p:val>
                                            <p:fltVal val="90"/>
                                          </p:val>
                                        </p:tav>
                                        <p:tav tm="100000">
                                          <p:val>
                                            <p:fltVal val="0"/>
                                          </p:val>
                                        </p:tav>
                                      </p:tavLst>
                                    </p:anim>
                                    <p:animEffect transition="in" filter="fade">
                                      <p:cBhvr>
                                        <p:cTn id="75" dur="400"/>
                                        <p:tgtEl>
                                          <p:spTgt spid="16"/>
                                        </p:tgtEl>
                                      </p:cBhvr>
                                    </p:animEffect>
                                  </p:childTnLst>
                                </p:cTn>
                              </p:par>
                            </p:childTnLst>
                          </p:cTn>
                        </p:par>
                        <p:par>
                          <p:cTn id="76" fill="hold">
                            <p:stCondLst>
                              <p:cond delay="5089"/>
                            </p:stCondLst>
                            <p:childTnLst>
                              <p:par>
                                <p:cTn id="77" presetID="22" presetClass="entr" presetSubtype="8"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left)">
                                      <p:cBhvr>
                                        <p:cTn id="79" dur="500"/>
                                        <p:tgtEl>
                                          <p:spTgt spid="17"/>
                                        </p:tgtEl>
                                      </p:cBhvr>
                                    </p:animEffect>
                                  </p:childTnLst>
                                </p:cTn>
                              </p:par>
                            </p:childTnLst>
                          </p:cTn>
                        </p:par>
                        <p:par>
                          <p:cTn id="80" fill="hold">
                            <p:stCondLst>
                              <p:cond delay="5589"/>
                            </p:stCondLst>
                            <p:childTnLst>
                              <p:par>
                                <p:cTn id="81" presetID="56" presetClass="entr" presetSubtype="0" fill="hold" grpId="0" nodeType="afterEffect">
                                  <p:stCondLst>
                                    <p:cond delay="0"/>
                                  </p:stCondLst>
                                  <p:iterate type="lt">
                                    <p:tmPct val="10000"/>
                                  </p:iterate>
                                  <p:childTnLst>
                                    <p:set>
                                      <p:cBhvr>
                                        <p:cTn id="82" dur="1" fill="hold">
                                          <p:stCondLst>
                                            <p:cond delay="0"/>
                                          </p:stCondLst>
                                        </p:cTn>
                                        <p:tgtEl>
                                          <p:spTgt spid="13"/>
                                        </p:tgtEl>
                                        <p:attrNameLst>
                                          <p:attrName>style.visibility</p:attrName>
                                        </p:attrNameLst>
                                      </p:cBhvr>
                                      <p:to>
                                        <p:strVal val="visible"/>
                                      </p:to>
                                    </p:set>
                                    <p:anim by="(-#ppt_w*2)" calcmode="lin" valueType="num">
                                      <p:cBhvr rctx="PPT">
                                        <p:cTn id="83" dur="250" autoRev="1" fill="hold">
                                          <p:stCondLst>
                                            <p:cond delay="0"/>
                                          </p:stCondLst>
                                        </p:cTn>
                                        <p:tgtEl>
                                          <p:spTgt spid="13"/>
                                        </p:tgtEl>
                                        <p:attrNameLst>
                                          <p:attrName>ppt_w</p:attrName>
                                        </p:attrNameLst>
                                      </p:cBhvr>
                                    </p:anim>
                                    <p:anim by="(#ppt_w*0.50)" calcmode="lin" valueType="num">
                                      <p:cBhvr>
                                        <p:cTn id="84" dur="250" decel="50000" autoRev="1" fill="hold">
                                          <p:stCondLst>
                                            <p:cond delay="0"/>
                                          </p:stCondLst>
                                        </p:cTn>
                                        <p:tgtEl>
                                          <p:spTgt spid="13"/>
                                        </p:tgtEl>
                                        <p:attrNameLst>
                                          <p:attrName>ppt_x</p:attrName>
                                        </p:attrNameLst>
                                      </p:cBhvr>
                                    </p:anim>
                                    <p:anim from="(-#ppt_h/2)" to="(#ppt_y)" calcmode="lin" valueType="num">
                                      <p:cBhvr>
                                        <p:cTn id="85" dur="500" fill="hold">
                                          <p:stCondLst>
                                            <p:cond delay="0"/>
                                          </p:stCondLst>
                                        </p:cTn>
                                        <p:tgtEl>
                                          <p:spTgt spid="13"/>
                                        </p:tgtEl>
                                        <p:attrNameLst>
                                          <p:attrName>ppt_y</p:attrName>
                                        </p:attrNameLst>
                                      </p:cBhvr>
                                    </p:anim>
                                    <p:animRot by="21600000">
                                      <p:cBhvr>
                                        <p:cTn id="86" dur="500" fill="hold">
                                          <p:stCondLst>
                                            <p:cond delay="0"/>
                                          </p:stCondLst>
                                        </p:cTn>
                                        <p:tgtEl>
                                          <p:spTgt spid="13"/>
                                        </p:tgtEl>
                                        <p:attrNameLst>
                                          <p:attrName>r</p:attrName>
                                        </p:attrNameLst>
                                      </p:cBhvr>
                                    </p:animRot>
                                  </p:childTnLst>
                                </p:cTn>
                              </p:par>
                            </p:childTnLst>
                          </p:cTn>
                        </p:par>
                        <p:par>
                          <p:cTn id="87" fill="hold">
                            <p:stCondLst>
                              <p:cond delay="6039"/>
                            </p:stCondLst>
                            <p:childTnLst>
                              <p:par>
                                <p:cTn id="88" presetID="31" presetClass="entr" presetSubtype="0"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p:cTn id="90" dur="400" fill="hold"/>
                                        <p:tgtEl>
                                          <p:spTgt spid="22"/>
                                        </p:tgtEl>
                                        <p:attrNameLst>
                                          <p:attrName>ppt_w</p:attrName>
                                        </p:attrNameLst>
                                      </p:cBhvr>
                                      <p:tavLst>
                                        <p:tav tm="0">
                                          <p:val>
                                            <p:fltVal val="0"/>
                                          </p:val>
                                        </p:tav>
                                        <p:tav tm="100000">
                                          <p:val>
                                            <p:strVal val="#ppt_w"/>
                                          </p:val>
                                        </p:tav>
                                      </p:tavLst>
                                    </p:anim>
                                    <p:anim calcmode="lin" valueType="num">
                                      <p:cBhvr>
                                        <p:cTn id="91" dur="400" fill="hold"/>
                                        <p:tgtEl>
                                          <p:spTgt spid="22"/>
                                        </p:tgtEl>
                                        <p:attrNameLst>
                                          <p:attrName>ppt_h</p:attrName>
                                        </p:attrNameLst>
                                      </p:cBhvr>
                                      <p:tavLst>
                                        <p:tav tm="0">
                                          <p:val>
                                            <p:fltVal val="0"/>
                                          </p:val>
                                        </p:tav>
                                        <p:tav tm="100000">
                                          <p:val>
                                            <p:strVal val="#ppt_h"/>
                                          </p:val>
                                        </p:tav>
                                      </p:tavLst>
                                    </p:anim>
                                    <p:anim calcmode="lin" valueType="num">
                                      <p:cBhvr>
                                        <p:cTn id="92" dur="400" fill="hold"/>
                                        <p:tgtEl>
                                          <p:spTgt spid="22"/>
                                        </p:tgtEl>
                                        <p:attrNameLst>
                                          <p:attrName>style.rotation</p:attrName>
                                        </p:attrNameLst>
                                      </p:cBhvr>
                                      <p:tavLst>
                                        <p:tav tm="0">
                                          <p:val>
                                            <p:fltVal val="90"/>
                                          </p:val>
                                        </p:tav>
                                        <p:tav tm="100000">
                                          <p:val>
                                            <p:fltVal val="0"/>
                                          </p:val>
                                        </p:tav>
                                      </p:tavLst>
                                    </p:anim>
                                    <p:animEffect transition="in" filter="fade">
                                      <p:cBhvr>
                                        <p:cTn id="93" dur="400"/>
                                        <p:tgtEl>
                                          <p:spTgt spid="22"/>
                                        </p:tgtEl>
                                      </p:cBhvr>
                                    </p:animEffect>
                                  </p:childTnLst>
                                </p:cTn>
                              </p:par>
                            </p:childTnLst>
                          </p:cTn>
                        </p:par>
                        <p:par>
                          <p:cTn id="94" fill="hold">
                            <p:stCondLst>
                              <p:cond delay="6539"/>
                            </p:stCondLst>
                            <p:childTnLst>
                              <p:par>
                                <p:cTn id="95" presetID="22" presetClass="entr" presetSubtype="2" fill="hold" grpId="0" nodeType="after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wipe(right)">
                                      <p:cBhvr>
                                        <p:cTn id="97" dur="500"/>
                                        <p:tgtEl>
                                          <p:spTgt spid="23"/>
                                        </p:tgtEl>
                                      </p:cBhvr>
                                    </p:animEffect>
                                  </p:childTnLst>
                                </p:cTn>
                              </p:par>
                            </p:childTnLst>
                          </p:cTn>
                        </p:par>
                        <p:par>
                          <p:cTn id="98" fill="hold">
                            <p:stCondLst>
                              <p:cond delay="7039"/>
                            </p:stCondLst>
                            <p:childTnLst>
                              <p:par>
                                <p:cTn id="99" presetID="56" presetClass="entr" presetSubtype="0" fill="hold" grpId="0" nodeType="afterEffect">
                                  <p:stCondLst>
                                    <p:cond delay="0"/>
                                  </p:stCondLst>
                                  <p:iterate type="lt">
                                    <p:tmPct val="10000"/>
                                  </p:iterate>
                                  <p:childTnLst>
                                    <p:set>
                                      <p:cBhvr>
                                        <p:cTn id="100" dur="1" fill="hold">
                                          <p:stCondLst>
                                            <p:cond delay="0"/>
                                          </p:stCondLst>
                                        </p:cTn>
                                        <p:tgtEl>
                                          <p:spTgt spid="14"/>
                                        </p:tgtEl>
                                        <p:attrNameLst>
                                          <p:attrName>style.visibility</p:attrName>
                                        </p:attrNameLst>
                                      </p:cBhvr>
                                      <p:to>
                                        <p:strVal val="visible"/>
                                      </p:to>
                                    </p:set>
                                    <p:anim by="(-#ppt_w*2)" calcmode="lin" valueType="num">
                                      <p:cBhvr rctx="PPT">
                                        <p:cTn id="101" dur="250" autoRev="1" fill="hold">
                                          <p:stCondLst>
                                            <p:cond delay="0"/>
                                          </p:stCondLst>
                                        </p:cTn>
                                        <p:tgtEl>
                                          <p:spTgt spid="14"/>
                                        </p:tgtEl>
                                        <p:attrNameLst>
                                          <p:attrName>ppt_w</p:attrName>
                                        </p:attrNameLst>
                                      </p:cBhvr>
                                    </p:anim>
                                    <p:anim by="(#ppt_w*0.50)" calcmode="lin" valueType="num">
                                      <p:cBhvr>
                                        <p:cTn id="102" dur="250" decel="50000" autoRev="1" fill="hold">
                                          <p:stCondLst>
                                            <p:cond delay="0"/>
                                          </p:stCondLst>
                                        </p:cTn>
                                        <p:tgtEl>
                                          <p:spTgt spid="14"/>
                                        </p:tgtEl>
                                        <p:attrNameLst>
                                          <p:attrName>ppt_x</p:attrName>
                                        </p:attrNameLst>
                                      </p:cBhvr>
                                    </p:anim>
                                    <p:anim from="(-#ppt_h/2)" to="(#ppt_y)" calcmode="lin" valueType="num">
                                      <p:cBhvr>
                                        <p:cTn id="103" dur="500" fill="hold">
                                          <p:stCondLst>
                                            <p:cond delay="0"/>
                                          </p:stCondLst>
                                        </p:cTn>
                                        <p:tgtEl>
                                          <p:spTgt spid="14"/>
                                        </p:tgtEl>
                                        <p:attrNameLst>
                                          <p:attrName>ppt_y</p:attrName>
                                        </p:attrNameLst>
                                      </p:cBhvr>
                                    </p:anim>
                                    <p:animRot by="21600000">
                                      <p:cBhvr>
                                        <p:cTn id="104" dur="500" fill="hold">
                                          <p:stCondLst>
                                            <p:cond delay="0"/>
                                          </p:stCondLst>
                                        </p:cTn>
                                        <p:tgtEl>
                                          <p:spTgt spid="14"/>
                                        </p:tgtEl>
                                        <p:attrNameLst>
                                          <p:attrName>r</p:attrName>
                                        </p:attrNameLst>
                                      </p:cBhvr>
                                    </p:animRot>
                                  </p:childTnLst>
                                </p:cTn>
                              </p:par>
                            </p:childTnLst>
                          </p:cTn>
                        </p:par>
                        <p:par>
                          <p:cTn id="105" fill="hold">
                            <p:stCondLst>
                              <p:cond delay="7490"/>
                            </p:stCondLst>
                            <p:childTnLst>
                              <p:par>
                                <p:cTn id="106" presetID="31" presetClass="entr" presetSubtype="0" fill="hold" grpId="0" nodeType="afterEffect">
                                  <p:stCondLst>
                                    <p:cond delay="0"/>
                                  </p:stCondLst>
                                  <p:childTnLst>
                                    <p:set>
                                      <p:cBhvr>
                                        <p:cTn id="107" dur="1" fill="hold">
                                          <p:stCondLst>
                                            <p:cond delay="0"/>
                                          </p:stCondLst>
                                        </p:cTn>
                                        <p:tgtEl>
                                          <p:spTgt spid="18"/>
                                        </p:tgtEl>
                                        <p:attrNameLst>
                                          <p:attrName>style.visibility</p:attrName>
                                        </p:attrNameLst>
                                      </p:cBhvr>
                                      <p:to>
                                        <p:strVal val="visible"/>
                                      </p:to>
                                    </p:set>
                                    <p:anim calcmode="lin" valueType="num">
                                      <p:cBhvr>
                                        <p:cTn id="108" dur="400" fill="hold"/>
                                        <p:tgtEl>
                                          <p:spTgt spid="18"/>
                                        </p:tgtEl>
                                        <p:attrNameLst>
                                          <p:attrName>ppt_w</p:attrName>
                                        </p:attrNameLst>
                                      </p:cBhvr>
                                      <p:tavLst>
                                        <p:tav tm="0">
                                          <p:val>
                                            <p:fltVal val="0"/>
                                          </p:val>
                                        </p:tav>
                                        <p:tav tm="100000">
                                          <p:val>
                                            <p:strVal val="#ppt_w"/>
                                          </p:val>
                                        </p:tav>
                                      </p:tavLst>
                                    </p:anim>
                                    <p:anim calcmode="lin" valueType="num">
                                      <p:cBhvr>
                                        <p:cTn id="109" dur="400" fill="hold"/>
                                        <p:tgtEl>
                                          <p:spTgt spid="18"/>
                                        </p:tgtEl>
                                        <p:attrNameLst>
                                          <p:attrName>ppt_h</p:attrName>
                                        </p:attrNameLst>
                                      </p:cBhvr>
                                      <p:tavLst>
                                        <p:tav tm="0">
                                          <p:val>
                                            <p:fltVal val="0"/>
                                          </p:val>
                                        </p:tav>
                                        <p:tav tm="100000">
                                          <p:val>
                                            <p:strVal val="#ppt_h"/>
                                          </p:val>
                                        </p:tav>
                                      </p:tavLst>
                                    </p:anim>
                                    <p:anim calcmode="lin" valueType="num">
                                      <p:cBhvr>
                                        <p:cTn id="110" dur="400" fill="hold"/>
                                        <p:tgtEl>
                                          <p:spTgt spid="18"/>
                                        </p:tgtEl>
                                        <p:attrNameLst>
                                          <p:attrName>style.rotation</p:attrName>
                                        </p:attrNameLst>
                                      </p:cBhvr>
                                      <p:tavLst>
                                        <p:tav tm="0">
                                          <p:val>
                                            <p:fltVal val="90"/>
                                          </p:val>
                                        </p:tav>
                                        <p:tav tm="100000">
                                          <p:val>
                                            <p:fltVal val="0"/>
                                          </p:val>
                                        </p:tav>
                                      </p:tavLst>
                                    </p:anim>
                                    <p:animEffect transition="in" filter="fade">
                                      <p:cBhvr>
                                        <p:cTn id="111" dur="400"/>
                                        <p:tgtEl>
                                          <p:spTgt spid="18"/>
                                        </p:tgtEl>
                                      </p:cBhvr>
                                    </p:animEffect>
                                  </p:childTnLst>
                                </p:cTn>
                              </p:par>
                            </p:childTnLst>
                          </p:cTn>
                        </p:par>
                        <p:par>
                          <p:cTn id="112" fill="hold">
                            <p:stCondLst>
                              <p:cond delay="7990"/>
                            </p:stCondLst>
                            <p:childTnLst>
                              <p:par>
                                <p:cTn id="113" presetID="22" presetClass="entr" presetSubtype="8" fill="hold" grpId="0"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left)">
                                      <p:cBhvr>
                                        <p:cTn id="1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62466"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Rectangle 6"/>
          <p:cNvSpPr/>
          <p:nvPr/>
        </p:nvSpPr>
        <p:spPr>
          <a:xfrm>
            <a:off x="5591175" y="1062038"/>
            <a:ext cx="2684463" cy="1682750"/>
          </a:xfrm>
          <a:prstGeom prst="rect">
            <a:avLst/>
          </a:prstGeom>
          <a:solidFill>
            <a:schemeClr val="tx1"/>
          </a:solid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6" name="Rectangle 7"/>
          <p:cNvSpPr/>
          <p:nvPr/>
        </p:nvSpPr>
        <p:spPr>
          <a:xfrm>
            <a:off x="8416925" y="1062038"/>
            <a:ext cx="2686050" cy="1682750"/>
          </a:xfrm>
          <a:prstGeom prst="rect">
            <a:avLst/>
          </a:prstGeom>
          <a:blipFill rotWithShape="1">
            <a:blip r:embed="rId1"/>
            <a:stretch>
              <a:fillRect/>
            </a:stretch>
          </a:blip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7" name="Rectangle 8"/>
          <p:cNvSpPr/>
          <p:nvPr/>
        </p:nvSpPr>
        <p:spPr>
          <a:xfrm>
            <a:off x="5591175" y="2878138"/>
            <a:ext cx="2684463" cy="1682750"/>
          </a:xfrm>
          <a:prstGeom prst="rect">
            <a:avLst/>
          </a:prstGeom>
          <a:blipFill rotWithShape="1">
            <a:blip r:embed="rId2"/>
            <a:stretch>
              <a:fillRect/>
            </a:stretch>
          </a:blip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8" name="Rectangle 9"/>
          <p:cNvSpPr>
            <a:spLocks noChangeArrowheads="1"/>
          </p:cNvSpPr>
          <p:nvPr/>
        </p:nvSpPr>
        <p:spPr bwMode="auto">
          <a:xfrm>
            <a:off x="8416925" y="2878138"/>
            <a:ext cx="2686050" cy="1682750"/>
          </a:xfrm>
          <a:prstGeom prst="rect">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9" name="Rectangle 10"/>
          <p:cNvSpPr/>
          <p:nvPr/>
        </p:nvSpPr>
        <p:spPr>
          <a:xfrm>
            <a:off x="5591175" y="4710113"/>
            <a:ext cx="2684463" cy="1682750"/>
          </a:xfrm>
          <a:prstGeom prst="rect">
            <a:avLst/>
          </a:prstGeom>
          <a:solidFill>
            <a:schemeClr val="bg2"/>
          </a:solidFill>
          <a:ln w="9525">
            <a:noFill/>
          </a:ln>
        </p:spPr>
        <p:txBody>
          <a:bodyPr anchor="t"/>
          <a:lstStyle/>
          <a:p>
            <a:pPr lvl="0" eaLnBrk="1" hangingPunct="1"/>
            <a:endParaRPr lang="zh-CN" altLang="en-US" dirty="0">
              <a:solidFill>
                <a:schemeClr val="accent2"/>
              </a:solidFill>
              <a:latin typeface="Arial" panose="020B0604020202020204" pitchFamily="34" charset="0"/>
              <a:ea typeface="宋体" panose="02010600030101010101" pitchFamily="2" charset="-122"/>
            </a:endParaRPr>
          </a:p>
        </p:txBody>
      </p:sp>
      <p:sp>
        <p:nvSpPr>
          <p:cNvPr id="10" name="Rectangle 11"/>
          <p:cNvSpPr>
            <a:spLocks noChangeArrowheads="1"/>
          </p:cNvSpPr>
          <p:nvPr/>
        </p:nvSpPr>
        <p:spPr bwMode="auto">
          <a:xfrm>
            <a:off x="8416925" y="4710113"/>
            <a:ext cx="2686050" cy="1682750"/>
          </a:xfrm>
          <a:prstGeom prst="rect">
            <a:avLst/>
          </a:prstGeom>
          <a:blipFill>
            <a:blip r:embed="rId3"/>
            <a:stretch>
              <a:fillRect/>
            </a:stretch>
          </a:blipFill>
          <a:ln>
            <a:solidFill>
              <a:schemeClr val="accent2">
                <a:lumMod val="75000"/>
              </a:schemeClr>
            </a:solid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1" name="TextBox 9"/>
          <p:cNvSpPr txBox="1"/>
          <p:nvPr/>
        </p:nvSpPr>
        <p:spPr>
          <a:xfrm>
            <a:off x="5719763" y="1136650"/>
            <a:ext cx="1382713" cy="8604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5000" b="1" i="0" u="none" strike="noStrike" kern="1200" cap="none" spc="0" normalizeH="0" baseline="0" noProof="0" dirty="0">
                <a:ln>
                  <a:noFill/>
                </a:ln>
                <a:solidFill>
                  <a:schemeClr val="accent2"/>
                </a:solidFill>
                <a:effectLst/>
                <a:uLnTx/>
                <a:uFillTx/>
                <a:latin typeface="+mn-ea"/>
                <a:ea typeface="+mn-ea"/>
                <a:cs typeface="+mn-cs"/>
              </a:rPr>
              <a:t>01</a:t>
            </a:r>
            <a:endParaRPr kumimoji="0" lang="zh-CN" altLang="en-US" sz="5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2" name="TextBox 10"/>
          <p:cNvSpPr txBox="1"/>
          <p:nvPr/>
        </p:nvSpPr>
        <p:spPr>
          <a:xfrm>
            <a:off x="5708650" y="1916113"/>
            <a:ext cx="2449513" cy="7080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这里输入图片的说明性文本</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3" name="TextBox 11"/>
          <p:cNvSpPr txBox="1"/>
          <p:nvPr/>
        </p:nvSpPr>
        <p:spPr>
          <a:xfrm>
            <a:off x="8542338" y="2981325"/>
            <a:ext cx="1382713" cy="8604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5000" b="1" i="0" u="none" strike="noStrike" kern="1200" cap="none" spc="0" normalizeH="0" baseline="0" noProof="0" dirty="0">
                <a:ln>
                  <a:noFill/>
                </a:ln>
                <a:solidFill>
                  <a:schemeClr val="accent2"/>
                </a:solidFill>
                <a:effectLst/>
                <a:uLnTx/>
                <a:uFillTx/>
                <a:latin typeface="+mn-ea"/>
                <a:ea typeface="+mn-ea"/>
                <a:cs typeface="+mn-cs"/>
              </a:rPr>
              <a:t>02</a:t>
            </a:r>
            <a:endParaRPr kumimoji="0" lang="zh-CN" altLang="en-US" sz="5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4" name="TextBox 12"/>
          <p:cNvSpPr txBox="1"/>
          <p:nvPr/>
        </p:nvSpPr>
        <p:spPr>
          <a:xfrm>
            <a:off x="8531225" y="3760788"/>
            <a:ext cx="2447925" cy="7080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这里输入图片的说明性文本</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5" name="TextBox 13"/>
          <p:cNvSpPr txBox="1"/>
          <p:nvPr/>
        </p:nvSpPr>
        <p:spPr>
          <a:xfrm>
            <a:off x="5735638" y="4856163"/>
            <a:ext cx="1382713" cy="86201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5000" b="1" i="0" u="none" strike="noStrike" kern="1200" cap="none" spc="0" normalizeH="0" baseline="0" noProof="0" dirty="0">
                <a:ln>
                  <a:noFill/>
                </a:ln>
                <a:solidFill>
                  <a:schemeClr val="accent2"/>
                </a:solidFill>
                <a:effectLst/>
                <a:uLnTx/>
                <a:uFillTx/>
                <a:latin typeface="+mn-ea"/>
                <a:ea typeface="+mn-ea"/>
                <a:cs typeface="+mn-cs"/>
              </a:rPr>
              <a:t>03</a:t>
            </a:r>
            <a:endParaRPr kumimoji="0" lang="zh-CN" altLang="en-US" sz="5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6" name="TextBox 14"/>
          <p:cNvSpPr txBox="1"/>
          <p:nvPr/>
        </p:nvSpPr>
        <p:spPr>
          <a:xfrm>
            <a:off x="5724525" y="5637213"/>
            <a:ext cx="2447925" cy="7080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这里输入图片的说明性文本</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7" name="TextBox 15"/>
          <p:cNvSpPr txBox="1"/>
          <p:nvPr/>
        </p:nvSpPr>
        <p:spPr>
          <a:xfrm>
            <a:off x="731838" y="1638300"/>
            <a:ext cx="1760538" cy="43021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1" i="0" u="none" strike="noStrike" kern="1200" cap="none" spc="0" normalizeH="0" baseline="0" noProof="0" dirty="0">
                <a:ln>
                  <a:noFill/>
                </a:ln>
                <a:solidFill>
                  <a:schemeClr val="accent1"/>
                </a:solidFill>
                <a:effectLst/>
                <a:uLnTx/>
                <a:uFillTx/>
                <a:latin typeface="+mn-ea"/>
                <a:ea typeface="+mn-ea"/>
                <a:cs typeface="+mn-cs"/>
              </a:rPr>
              <a:t>添加标题</a:t>
            </a:r>
            <a:endParaRPr kumimoji="0" lang="en-US" altLang="zh-CN" sz="2200" b="1" i="0" u="none" strike="noStrike" kern="1200" cap="none" spc="0" normalizeH="0" baseline="0" noProof="0" dirty="0">
              <a:ln>
                <a:noFill/>
              </a:ln>
              <a:solidFill>
                <a:schemeClr val="accent1"/>
              </a:solidFill>
              <a:effectLst/>
              <a:uLnTx/>
              <a:uFillTx/>
              <a:latin typeface="+mn-ea"/>
              <a:ea typeface="+mn-ea"/>
              <a:cs typeface="+mn-cs"/>
            </a:endParaRPr>
          </a:p>
        </p:txBody>
      </p:sp>
      <p:sp>
        <p:nvSpPr>
          <p:cNvPr id="18" name="TextBox 16"/>
          <p:cNvSpPr txBox="1"/>
          <p:nvPr/>
        </p:nvSpPr>
        <p:spPr>
          <a:xfrm>
            <a:off x="776288" y="2085975"/>
            <a:ext cx="4333875" cy="1323975"/>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右面的图片可自行更换，动画效果不变，方法是对图片点右键</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设置对象格式</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填充</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填充效果</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图片，选择事先准备好的图片即可。</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9" name="TextBox 17"/>
          <p:cNvSpPr txBox="1"/>
          <p:nvPr/>
        </p:nvSpPr>
        <p:spPr>
          <a:xfrm>
            <a:off x="731838" y="4113213"/>
            <a:ext cx="1760538" cy="43021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1" i="0" u="none" strike="noStrike" kern="1200" cap="none" spc="0" normalizeH="0" baseline="0" noProof="0" dirty="0">
                <a:ln>
                  <a:noFill/>
                </a:ln>
                <a:solidFill>
                  <a:schemeClr val="accent1"/>
                </a:solidFill>
                <a:effectLst/>
                <a:uLnTx/>
                <a:uFillTx/>
                <a:latin typeface="+mn-ea"/>
                <a:ea typeface="+mn-ea"/>
                <a:cs typeface="+mn-cs"/>
              </a:rPr>
              <a:t>添加标题</a:t>
            </a:r>
            <a:endParaRPr kumimoji="0" lang="en-US" altLang="zh-CN" sz="2200" b="1" i="0" u="none" strike="noStrike" kern="1200" cap="none" spc="0" normalizeH="0" baseline="0" noProof="0" dirty="0">
              <a:ln>
                <a:noFill/>
              </a:ln>
              <a:solidFill>
                <a:schemeClr val="accent1"/>
              </a:solidFill>
              <a:effectLst/>
              <a:uLnTx/>
              <a:uFillTx/>
              <a:latin typeface="+mn-ea"/>
              <a:ea typeface="+mn-ea"/>
              <a:cs typeface="+mn-cs"/>
            </a:endParaRPr>
          </a:p>
        </p:txBody>
      </p:sp>
      <p:sp>
        <p:nvSpPr>
          <p:cNvPr id="20" name="TextBox 18"/>
          <p:cNvSpPr txBox="1"/>
          <p:nvPr/>
        </p:nvSpPr>
        <p:spPr>
          <a:xfrm>
            <a:off x="776288" y="4560888"/>
            <a:ext cx="4333875" cy="1323975"/>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右面的图片可自行更换，动画效果不变，方法是对图片点右键</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设置对象格式</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填充</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填充效果</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图片，选择事先准备好的图片即可。</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 presetClass="entr" presetSubtype="6"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1+#ppt_w/2"/>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1139"/>
                            </p:stCondLst>
                            <p:childTnLst>
                              <p:par>
                                <p:cTn id="22" presetID="22" presetClass="entr" presetSubtype="1"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up)">
                                      <p:cBhvr>
                                        <p:cTn id="24" dur="500"/>
                                        <p:tgtEl>
                                          <p:spTgt spid="18"/>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1639"/>
                            </p:stCondLst>
                            <p:childTnLst>
                              <p:par>
                                <p:cTn id="29" presetID="2" presetClass="entr" presetSubtype="2"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0-#ppt_w/2"/>
                                          </p:val>
                                        </p:tav>
                                        <p:tav tm="100000">
                                          <p:val>
                                            <p:strVal val="#ppt_x"/>
                                          </p:val>
                                        </p:tav>
                                      </p:tavLst>
                                    </p:anim>
                                    <p:anim calcmode="lin" valueType="num">
                                      <p:cBhvr additive="base">
                                        <p:cTn id="48" dur="500" fill="hold"/>
                                        <p:tgtEl>
                                          <p:spTgt spid="8"/>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childTnLst>
                          </p:cTn>
                        </p:par>
                        <p:par>
                          <p:cTn id="53" fill="hold">
                            <p:stCondLst>
                              <p:cond delay="2139"/>
                            </p:stCondLst>
                            <p:childTnLst>
                              <p:par>
                                <p:cTn id="54" presetID="31" presetClass="entr" presetSubtype="0"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 calcmode="lin" valueType="num">
                                      <p:cBhvr>
                                        <p:cTn id="58" dur="500" fill="hold"/>
                                        <p:tgtEl>
                                          <p:spTgt spid="11"/>
                                        </p:tgtEl>
                                        <p:attrNameLst>
                                          <p:attrName>style.rotation</p:attrName>
                                        </p:attrNameLst>
                                      </p:cBhvr>
                                      <p:tavLst>
                                        <p:tav tm="0">
                                          <p:val>
                                            <p:fltVal val="90"/>
                                          </p:val>
                                        </p:tav>
                                        <p:tav tm="100000">
                                          <p:val>
                                            <p:fltVal val="0"/>
                                          </p:val>
                                        </p:tav>
                                      </p:tavLst>
                                    </p:anim>
                                    <p:animEffect transition="in" filter="fade">
                                      <p:cBhvr>
                                        <p:cTn id="59" dur="500"/>
                                        <p:tgtEl>
                                          <p:spTgt spid="11"/>
                                        </p:tgtEl>
                                      </p:cBhvr>
                                    </p:animEffect>
                                  </p:childTnLst>
                                </p:cTn>
                              </p:par>
                            </p:childTnLst>
                          </p:cTn>
                        </p:par>
                        <p:par>
                          <p:cTn id="60" fill="hold">
                            <p:stCondLst>
                              <p:cond delay="2639"/>
                            </p:stCondLst>
                            <p:childTnLst>
                              <p:par>
                                <p:cTn id="61" presetID="22" presetClass="entr" presetSubtype="1"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up)">
                                      <p:cBhvr>
                                        <p:cTn id="63" dur="500"/>
                                        <p:tgtEl>
                                          <p:spTgt spid="12"/>
                                        </p:tgtEl>
                                      </p:cBhvr>
                                    </p:animEffect>
                                  </p:childTnLst>
                                </p:cTn>
                              </p:par>
                            </p:childTnLst>
                          </p:cTn>
                        </p:par>
                        <p:par>
                          <p:cTn id="64" fill="hold">
                            <p:stCondLst>
                              <p:cond delay="3139"/>
                            </p:stCondLst>
                            <p:childTnLst>
                              <p:par>
                                <p:cTn id="65" presetID="31" presetClass="entr" presetSubtype="0"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 calcmode="lin" valueType="num">
                                      <p:cBhvr>
                                        <p:cTn id="69" dur="500" fill="hold"/>
                                        <p:tgtEl>
                                          <p:spTgt spid="13"/>
                                        </p:tgtEl>
                                        <p:attrNameLst>
                                          <p:attrName>style.rotation</p:attrName>
                                        </p:attrNameLst>
                                      </p:cBhvr>
                                      <p:tavLst>
                                        <p:tav tm="0">
                                          <p:val>
                                            <p:fltVal val="90"/>
                                          </p:val>
                                        </p:tav>
                                        <p:tav tm="100000">
                                          <p:val>
                                            <p:fltVal val="0"/>
                                          </p:val>
                                        </p:tav>
                                      </p:tavLst>
                                    </p:anim>
                                    <p:animEffect transition="in" filter="fade">
                                      <p:cBhvr>
                                        <p:cTn id="70" dur="500"/>
                                        <p:tgtEl>
                                          <p:spTgt spid="13"/>
                                        </p:tgtEl>
                                      </p:cBhvr>
                                    </p:animEffect>
                                  </p:childTnLst>
                                </p:cTn>
                              </p:par>
                            </p:childTnLst>
                          </p:cTn>
                        </p:par>
                        <p:par>
                          <p:cTn id="71" fill="hold">
                            <p:stCondLst>
                              <p:cond delay="3639"/>
                            </p:stCondLst>
                            <p:childTnLst>
                              <p:par>
                                <p:cTn id="72" presetID="22" presetClass="entr" presetSubtype="1"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wipe(up)">
                                      <p:cBhvr>
                                        <p:cTn id="74" dur="500"/>
                                        <p:tgtEl>
                                          <p:spTgt spid="14"/>
                                        </p:tgtEl>
                                      </p:cBhvr>
                                    </p:animEffect>
                                  </p:childTnLst>
                                </p:cTn>
                              </p:par>
                            </p:childTnLst>
                          </p:cTn>
                        </p:par>
                        <p:par>
                          <p:cTn id="75" fill="hold">
                            <p:stCondLst>
                              <p:cond delay="4139"/>
                            </p:stCondLst>
                            <p:childTnLst>
                              <p:par>
                                <p:cTn id="76" presetID="31" presetClass="entr" presetSubtype="0" fill="hold" grpId="0" nodeType="afterEffect">
                                  <p:stCondLst>
                                    <p:cond delay="0"/>
                                  </p:stCondLst>
                                  <p:childTnLst>
                                    <p:set>
                                      <p:cBhvr>
                                        <p:cTn id="77" dur="1" fill="hold">
                                          <p:stCondLst>
                                            <p:cond delay="0"/>
                                          </p:stCondLst>
                                        </p:cTn>
                                        <p:tgtEl>
                                          <p:spTgt spid="15"/>
                                        </p:tgtEl>
                                        <p:attrNameLst>
                                          <p:attrName>style.visibility</p:attrName>
                                        </p:attrNameLst>
                                      </p:cBhvr>
                                      <p:to>
                                        <p:strVal val="visible"/>
                                      </p:to>
                                    </p:set>
                                    <p:anim calcmode="lin" valueType="num">
                                      <p:cBhvr>
                                        <p:cTn id="78" dur="500" fill="hold"/>
                                        <p:tgtEl>
                                          <p:spTgt spid="15"/>
                                        </p:tgtEl>
                                        <p:attrNameLst>
                                          <p:attrName>ppt_w</p:attrName>
                                        </p:attrNameLst>
                                      </p:cBhvr>
                                      <p:tavLst>
                                        <p:tav tm="0">
                                          <p:val>
                                            <p:fltVal val="0"/>
                                          </p:val>
                                        </p:tav>
                                        <p:tav tm="100000">
                                          <p:val>
                                            <p:strVal val="#ppt_w"/>
                                          </p:val>
                                        </p:tav>
                                      </p:tavLst>
                                    </p:anim>
                                    <p:anim calcmode="lin" valueType="num">
                                      <p:cBhvr>
                                        <p:cTn id="79" dur="500" fill="hold"/>
                                        <p:tgtEl>
                                          <p:spTgt spid="15"/>
                                        </p:tgtEl>
                                        <p:attrNameLst>
                                          <p:attrName>ppt_h</p:attrName>
                                        </p:attrNameLst>
                                      </p:cBhvr>
                                      <p:tavLst>
                                        <p:tav tm="0">
                                          <p:val>
                                            <p:fltVal val="0"/>
                                          </p:val>
                                        </p:tav>
                                        <p:tav tm="100000">
                                          <p:val>
                                            <p:strVal val="#ppt_h"/>
                                          </p:val>
                                        </p:tav>
                                      </p:tavLst>
                                    </p:anim>
                                    <p:anim calcmode="lin" valueType="num">
                                      <p:cBhvr>
                                        <p:cTn id="80" dur="500" fill="hold"/>
                                        <p:tgtEl>
                                          <p:spTgt spid="15"/>
                                        </p:tgtEl>
                                        <p:attrNameLst>
                                          <p:attrName>style.rotation</p:attrName>
                                        </p:attrNameLst>
                                      </p:cBhvr>
                                      <p:tavLst>
                                        <p:tav tm="0">
                                          <p:val>
                                            <p:fltVal val="90"/>
                                          </p:val>
                                        </p:tav>
                                        <p:tav tm="100000">
                                          <p:val>
                                            <p:fltVal val="0"/>
                                          </p:val>
                                        </p:tav>
                                      </p:tavLst>
                                    </p:anim>
                                    <p:animEffect transition="in" filter="fade">
                                      <p:cBhvr>
                                        <p:cTn id="81" dur="500"/>
                                        <p:tgtEl>
                                          <p:spTgt spid="15"/>
                                        </p:tgtEl>
                                      </p:cBhvr>
                                    </p:animEffect>
                                  </p:childTnLst>
                                </p:cTn>
                              </p:par>
                            </p:childTnLst>
                          </p:cTn>
                        </p:par>
                        <p:par>
                          <p:cTn id="82" fill="hold">
                            <p:stCondLst>
                              <p:cond delay="4639"/>
                            </p:stCondLst>
                            <p:childTnLst>
                              <p:par>
                                <p:cTn id="83" presetID="22" presetClass="entr" presetSubtype="1"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up)">
                                      <p:cBhvr>
                                        <p:cTn id="8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64514"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矩形 3"/>
          <p:cNvSpPr/>
          <p:nvPr/>
        </p:nvSpPr>
        <p:spPr>
          <a:xfrm>
            <a:off x="5799138" y="1512888"/>
            <a:ext cx="5256212" cy="431800"/>
          </a:xfrm>
          <a:prstGeom prst="rect">
            <a:avLst/>
          </a:prstGeom>
          <a:solidFill>
            <a:schemeClr val="bg2"/>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6" name="矩形 5"/>
          <p:cNvSpPr/>
          <p:nvPr/>
        </p:nvSpPr>
        <p:spPr>
          <a:xfrm>
            <a:off x="5799138" y="3205163"/>
            <a:ext cx="5256212" cy="431800"/>
          </a:xfrm>
          <a:prstGeom prst="rect">
            <a:avLst/>
          </a:prstGeom>
          <a:solidFill>
            <a:schemeClr val="bg2"/>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7" name="矩形 6"/>
          <p:cNvSpPr/>
          <p:nvPr/>
        </p:nvSpPr>
        <p:spPr>
          <a:xfrm>
            <a:off x="5799138" y="5046663"/>
            <a:ext cx="5256212" cy="431800"/>
          </a:xfrm>
          <a:prstGeom prst="rect">
            <a:avLst/>
          </a:prstGeom>
          <a:solidFill>
            <a:schemeClr val="bg2"/>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8" name="TextBox 7"/>
          <p:cNvSpPr txBox="1"/>
          <p:nvPr/>
        </p:nvSpPr>
        <p:spPr>
          <a:xfrm>
            <a:off x="5799138" y="1512888"/>
            <a:ext cx="4392613"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执行力有所增强</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sp>
        <p:nvSpPr>
          <p:cNvPr id="9" name="Freeform 6"/>
          <p:cNvSpPr/>
          <p:nvPr/>
        </p:nvSpPr>
        <p:spPr>
          <a:xfrm>
            <a:off x="5367338" y="1528763"/>
            <a:ext cx="339725" cy="388937"/>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chemeClr val="tx1"/>
          </a:solidFill>
          <a:ln w="9525">
            <a:noFill/>
          </a:ln>
        </p:spPr>
        <p:txBody>
          <a:bodyPr/>
          <a:lstStyle/>
          <a:p>
            <a:endParaRPr lang="zh-CN" altLang="en-US"/>
          </a:p>
        </p:txBody>
      </p:sp>
      <p:sp>
        <p:nvSpPr>
          <p:cNvPr id="10" name="Freeform 6"/>
          <p:cNvSpPr/>
          <p:nvPr/>
        </p:nvSpPr>
        <p:spPr>
          <a:xfrm>
            <a:off x="5367338" y="3221038"/>
            <a:ext cx="339725" cy="388937"/>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chemeClr val="tx1"/>
          </a:solidFill>
          <a:ln w="9525">
            <a:noFill/>
          </a:ln>
        </p:spPr>
        <p:txBody>
          <a:bodyPr/>
          <a:lstStyle/>
          <a:p>
            <a:endParaRPr lang="zh-CN" altLang="en-US"/>
          </a:p>
        </p:txBody>
      </p:sp>
      <p:sp>
        <p:nvSpPr>
          <p:cNvPr id="11" name="Freeform 6"/>
          <p:cNvSpPr/>
          <p:nvPr/>
        </p:nvSpPr>
        <p:spPr>
          <a:xfrm>
            <a:off x="5367338" y="5049838"/>
            <a:ext cx="339725" cy="388937"/>
          </a:xfrm>
          <a:custGeom>
            <a:avLst/>
            <a:gdLst/>
            <a:ahLst/>
            <a:cxnLst>
              <a:cxn ang="0">
                <a:pos x="0" y="194850"/>
              </a:cxn>
              <a:cxn ang="0">
                <a:pos x="169480" y="97425"/>
              </a:cxn>
              <a:cxn ang="0">
                <a:pos x="339726" y="0"/>
              </a:cxn>
              <a:cxn ang="0">
                <a:pos x="339726" y="194850"/>
              </a:cxn>
              <a:cxn ang="0">
                <a:pos x="339726" y="388938"/>
              </a:cxn>
              <a:cxn ang="0">
                <a:pos x="169480" y="292274"/>
              </a:cxn>
              <a:cxn ang="0">
                <a:pos x="0" y="194850"/>
              </a:cxn>
            </a:cxnLst>
            <a:rect l="0" t="0" r="0" b="0"/>
            <a:pathLst>
              <a:path w="443" h="511">
                <a:moveTo>
                  <a:pt x="0" y="256"/>
                </a:moveTo>
                <a:lnTo>
                  <a:pt x="221" y="128"/>
                </a:lnTo>
                <a:lnTo>
                  <a:pt x="443" y="0"/>
                </a:lnTo>
                <a:lnTo>
                  <a:pt x="443" y="256"/>
                </a:lnTo>
                <a:lnTo>
                  <a:pt x="443" y="511"/>
                </a:lnTo>
                <a:lnTo>
                  <a:pt x="221" y="384"/>
                </a:lnTo>
                <a:lnTo>
                  <a:pt x="0" y="256"/>
                </a:lnTo>
                <a:close/>
              </a:path>
            </a:pathLst>
          </a:custGeom>
          <a:solidFill>
            <a:schemeClr val="tx1"/>
          </a:solidFill>
          <a:ln w="9525">
            <a:noFill/>
          </a:ln>
        </p:spPr>
        <p:txBody>
          <a:bodyPr/>
          <a:lstStyle/>
          <a:p>
            <a:endParaRPr lang="zh-CN" altLang="en-US"/>
          </a:p>
        </p:txBody>
      </p:sp>
      <p:sp>
        <p:nvSpPr>
          <p:cNvPr id="12" name="TextBox 11"/>
          <p:cNvSpPr txBox="1"/>
          <p:nvPr/>
        </p:nvSpPr>
        <p:spPr>
          <a:xfrm>
            <a:off x="5799138" y="3217863"/>
            <a:ext cx="4392613"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放牧式管理有所改善</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3" name="TextBox 12"/>
          <p:cNvSpPr txBox="1"/>
          <p:nvPr/>
        </p:nvSpPr>
        <p:spPr>
          <a:xfrm>
            <a:off x="5799138" y="5046663"/>
            <a:ext cx="4392613"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积极性有所提高</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4" name="TextBox 13"/>
          <p:cNvSpPr txBox="1"/>
          <p:nvPr/>
        </p:nvSpPr>
        <p:spPr>
          <a:xfrm>
            <a:off x="5795963" y="1944688"/>
            <a:ext cx="5259387" cy="922337"/>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坚持“让能干事者有机会、干成事者有舞台”的原则，进行一系列人事改革，团队的执行力，积极性均有所提高。</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5795963" y="3797300"/>
            <a:ext cx="5259387" cy="646113"/>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强化考核，严明纪律，精细化管理，工作人员的“放牧式”现象基本消除，营销团队的管理加强。</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795963" y="5597525"/>
            <a:ext cx="5259387" cy="646113"/>
          </a:xfrm>
          <a:prstGeom prst="rect">
            <a:avLst/>
          </a:prstGeom>
          <a:noFill/>
          <a:ln w="9525">
            <a:noFill/>
          </a:ln>
        </p:spPr>
        <p:txBody>
          <a:bodyPr anchor="t">
            <a:spAutoFit/>
          </a:bodyPr>
          <a:lstStyle/>
          <a:p>
            <a:pPr lvl="0" eaLnBrk="1" hangingPunct="1"/>
            <a:r>
              <a:rPr lang="zh-CN" altLang="en-US" dirty="0">
                <a:solidFill>
                  <a:schemeClr val="accent1"/>
                </a:solidFill>
                <a:latin typeface="微软雅黑" panose="020B0503020204020204" pitchFamily="34" charset="-122"/>
                <a:ea typeface="微软雅黑" panose="020B0503020204020204" pitchFamily="34" charset="-122"/>
              </a:rPr>
              <a:t>待遇方面，基本消费了“大锅饭现象”，薪资待遇的挑战性增强，标准更科学合理。</a:t>
            </a:r>
            <a:endParaRPr lang="zh-CN" altLang="en-US" dirty="0">
              <a:solidFill>
                <a:schemeClr val="accent1"/>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1"/>
          <a:stretch>
            <a:fillRect/>
          </a:stretch>
        </p:blipFill>
        <p:spPr>
          <a:xfrm>
            <a:off x="446088" y="1665288"/>
            <a:ext cx="4694237" cy="436880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42"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anim calcmode="lin" valueType="num">
                                      <p:cBhvr>
                                        <p:cTn id="16" dur="500" fill="hold"/>
                                        <p:tgtEl>
                                          <p:spTgt spid="17"/>
                                        </p:tgtEl>
                                        <p:attrNameLst>
                                          <p:attrName>ppt_x</p:attrName>
                                        </p:attrNameLst>
                                      </p:cBhvr>
                                      <p:tavLst>
                                        <p:tav tm="0">
                                          <p:val>
                                            <p:strVal val="#ppt_x"/>
                                          </p:val>
                                        </p:tav>
                                        <p:tav tm="100000">
                                          <p:val>
                                            <p:strVal val="#ppt_x"/>
                                          </p:val>
                                        </p:tav>
                                      </p:tavLst>
                                    </p:anim>
                                    <p:anim calcmode="lin" valueType="num">
                                      <p:cBhvr>
                                        <p:cTn id="17" dur="500" fill="hold"/>
                                        <p:tgtEl>
                                          <p:spTgt spid="17"/>
                                        </p:tgtEl>
                                        <p:attrNameLst>
                                          <p:attrName>ppt_y</p:attrName>
                                        </p:attrNameLst>
                                      </p:cBhvr>
                                      <p:tavLst>
                                        <p:tav tm="0">
                                          <p:val>
                                            <p:strVal val="#ppt_y+.1"/>
                                          </p:val>
                                        </p:tav>
                                        <p:tav tm="100000">
                                          <p:val>
                                            <p:strVal val="#ppt_y"/>
                                          </p:val>
                                        </p:tav>
                                      </p:tavLst>
                                    </p:anim>
                                  </p:childTnLst>
                                </p:cTn>
                              </p:par>
                            </p:childTnLst>
                          </p:cTn>
                        </p:par>
                        <p:par>
                          <p:cTn id="18" fill="hold">
                            <p:stCondLst>
                              <p:cond delay="1139"/>
                            </p:stCondLst>
                            <p:childTnLst>
                              <p:par>
                                <p:cTn id="19" presetID="2" presetClass="entr" presetSubtype="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1+#ppt_w/2"/>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par>
                          <p:cTn id="31" fill="hold">
                            <p:stCondLst>
                              <p:cond delay="1639"/>
                            </p:stCondLst>
                            <p:childTnLst>
                              <p:par>
                                <p:cTn id="32" presetID="1" presetClass="entr" presetSubtype="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childTnLst>
                                </p:cTn>
                              </p:par>
                              <p:par>
                                <p:cTn id="34" presetID="49" presetClass="path" presetSubtype="0" accel="50000" decel="50000" fill="hold" nodeType="withEffect">
                                  <p:stCondLst>
                                    <p:cond delay="0"/>
                                  </p:stCondLst>
                                  <p:childTnLst>
                                    <p:animMotion origin="layout" path="M -4.58176E-6 -2.59259E-6 L 0.09003 -2.59259E-6 " pathEditMode="relative" rAng="0" ptsTypes="AA">
                                      <p:cBhvr>
                                        <p:cTn id="35" dur="500" spd="-100000" fill="hold"/>
                                        <p:tgtEl>
                                          <p:spTgt spid="9"/>
                                        </p:tgtEl>
                                        <p:attrNameLst>
                                          <p:attrName>ppt_x</p:attrName>
                                          <p:attrName>ppt_y</p:attrName>
                                        </p:attrNameLst>
                                      </p:cBhvr>
                                      <p:rCtr x="4500" y="0"/>
                                    </p:animMotion>
                                  </p:childTnLst>
                                </p:cTn>
                              </p:par>
                              <p:par>
                                <p:cTn id="36" presetID="1"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49" presetClass="path" presetSubtype="0" accel="50000" decel="50000" fill="hold" nodeType="withEffect">
                                  <p:stCondLst>
                                    <p:cond delay="0"/>
                                  </p:stCondLst>
                                  <p:childTnLst>
                                    <p:animMotion origin="layout" path="M -4.58176E-6 -2.59259E-6 L 0.09003 -2.59259E-6 " pathEditMode="relative" rAng="0" ptsTypes="AA">
                                      <p:cBhvr>
                                        <p:cTn id="39" dur="500" spd="-100000" fill="hold"/>
                                        <p:tgtEl>
                                          <p:spTgt spid="10"/>
                                        </p:tgtEl>
                                        <p:attrNameLst>
                                          <p:attrName>ppt_x</p:attrName>
                                          <p:attrName>ppt_y</p:attrName>
                                        </p:attrNameLst>
                                      </p:cBhvr>
                                      <p:rCtr x="4500" y="0"/>
                                    </p:animMotion>
                                  </p:childTnLst>
                                </p:cTn>
                              </p:par>
                              <p:par>
                                <p:cTn id="40" presetID="1"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49" presetClass="path" presetSubtype="0" accel="50000" decel="50000" fill="hold" nodeType="withEffect">
                                  <p:stCondLst>
                                    <p:cond delay="0"/>
                                  </p:stCondLst>
                                  <p:childTnLst>
                                    <p:animMotion origin="layout" path="M -4.58176E-6 -2.59259E-6 L 0.09003 -2.59259E-6 " pathEditMode="relative" rAng="0" ptsTypes="AA">
                                      <p:cBhvr>
                                        <p:cTn id="43" dur="500" spd="-100000" fill="hold"/>
                                        <p:tgtEl>
                                          <p:spTgt spid="11"/>
                                        </p:tgtEl>
                                        <p:attrNameLst>
                                          <p:attrName>ppt_x</p:attrName>
                                          <p:attrName>ppt_y</p:attrName>
                                        </p:attrNameLst>
                                      </p:cBhvr>
                                      <p:rCtr x="4500" y="0"/>
                                    </p:animMotion>
                                  </p:childTnLst>
                                </p:cTn>
                              </p:par>
                            </p:childTnLst>
                          </p:cTn>
                        </p:par>
                        <p:par>
                          <p:cTn id="44" fill="hold">
                            <p:stCondLst>
                              <p:cond delay="1639"/>
                            </p:stCondLst>
                            <p:childTnLst>
                              <p:par>
                                <p:cTn id="45" presetID="22" presetClass="entr" presetSubtype="8"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500"/>
                                        <p:tgtEl>
                                          <p:spTgt spid="8"/>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left)">
                                      <p:cBhvr>
                                        <p:cTn id="50" dur="500"/>
                                        <p:tgtEl>
                                          <p:spTgt spid="12"/>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2139"/>
                            </p:stCondLst>
                            <p:childTnLst>
                              <p:par>
                                <p:cTn id="55" presetID="22" presetClass="entr" presetSubtype="1"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500"/>
                                        <p:tgtEl>
                                          <p:spTgt spid="1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up)">
                                      <p:cBhvr>
                                        <p:cTn id="60" dur="500"/>
                                        <p:tgtEl>
                                          <p:spTgt spid="15"/>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up)">
                                      <p:cBhvr>
                                        <p:cTn id="6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6" grpId="0" animBg="1"/>
      <p:bldP spid="7" grpId="0" animBg="1"/>
      <p:bldP spid="8" grpId="0"/>
      <p:bldP spid="12" grpId="0"/>
      <p:bldP spid="13" grpId="0"/>
      <p:bldP spid="14" grpId="0"/>
      <p:bldP spid="15" grpId="0"/>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66562"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grpSp>
        <p:nvGrpSpPr>
          <p:cNvPr id="4" name="Group 4"/>
          <p:cNvGrpSpPr>
            <a:grpSpLocks noChangeAspect="1"/>
          </p:cNvGrpSpPr>
          <p:nvPr/>
        </p:nvGrpSpPr>
        <p:grpSpPr>
          <a:xfrm>
            <a:off x="5029200" y="1004888"/>
            <a:ext cx="2136775" cy="2952750"/>
            <a:chOff x="3116" y="561"/>
            <a:chExt cx="1450" cy="2004"/>
          </a:xfrm>
        </p:grpSpPr>
        <p:sp>
          <p:nvSpPr>
            <p:cNvPr id="66564" name="Freeform 5"/>
            <p:cNvSpPr/>
            <p:nvPr/>
          </p:nvSpPr>
          <p:spPr>
            <a:xfrm>
              <a:off x="3116" y="561"/>
              <a:ext cx="1450" cy="2004"/>
            </a:xfrm>
            <a:custGeom>
              <a:avLst/>
              <a:gdLst/>
              <a:ahLst/>
              <a:cxnLst>
                <a:cxn ang="0">
                  <a:pos x="725" y="0"/>
                </a:cxn>
                <a:cxn ang="0">
                  <a:pos x="1450" y="724"/>
                </a:cxn>
                <a:cxn ang="0">
                  <a:pos x="725" y="2004"/>
                </a:cxn>
                <a:cxn ang="0">
                  <a:pos x="0" y="724"/>
                </a:cxn>
                <a:cxn ang="0">
                  <a:pos x="725" y="0"/>
                </a:cxn>
              </a:cxnLst>
              <a:rect l="0" t="0" r="0" b="0"/>
              <a:pathLst>
                <a:path w="3670" h="5076">
                  <a:moveTo>
                    <a:pt x="1835" y="0"/>
                  </a:moveTo>
                  <a:cubicBezTo>
                    <a:pt x="2848" y="0"/>
                    <a:pt x="3670" y="822"/>
                    <a:pt x="3670" y="1835"/>
                  </a:cubicBezTo>
                  <a:cubicBezTo>
                    <a:pt x="3670" y="2848"/>
                    <a:pt x="2344" y="5076"/>
                    <a:pt x="1835" y="5076"/>
                  </a:cubicBezTo>
                  <a:cubicBezTo>
                    <a:pt x="1326" y="5076"/>
                    <a:pt x="0" y="2848"/>
                    <a:pt x="0" y="1835"/>
                  </a:cubicBezTo>
                  <a:cubicBezTo>
                    <a:pt x="0" y="822"/>
                    <a:pt x="822" y="0"/>
                    <a:pt x="1835" y="0"/>
                  </a:cubicBezTo>
                  <a:close/>
                </a:path>
              </a:pathLst>
            </a:custGeom>
            <a:solidFill>
              <a:schemeClr val="bg2"/>
            </a:solidFill>
            <a:ln w="9525">
              <a:noFill/>
            </a:ln>
          </p:spPr>
          <p:txBody>
            <a:bodyPr/>
            <a:lstStyle/>
            <a:p>
              <a:endParaRPr lang="zh-CN" altLang="en-US"/>
            </a:p>
          </p:txBody>
        </p:sp>
        <p:sp>
          <p:nvSpPr>
            <p:cNvPr id="66565" name="Oval 6"/>
            <p:cNvSpPr/>
            <p:nvPr/>
          </p:nvSpPr>
          <p:spPr>
            <a:xfrm>
              <a:off x="3225" y="670"/>
              <a:ext cx="1232" cy="1231"/>
            </a:xfrm>
            <a:prstGeom prst="ellipse">
              <a:avLst/>
            </a:prstGeom>
            <a:solidFill>
              <a:srgbClr val="FFFFFF"/>
            </a:solidFill>
            <a:ln w="9525">
              <a:noFill/>
            </a:ln>
          </p:spPr>
          <p:txBody>
            <a:bodyPr anchor="t"/>
            <a:lstStyle/>
            <a:p>
              <a:pPr lvl="0" eaLnBrk="1" hangingPunct="1"/>
              <a:endParaRPr lang="zh-CN" altLang="en-US" dirty="0">
                <a:solidFill>
                  <a:srgbClr val="595959"/>
                </a:solidFill>
                <a:latin typeface="Arial" panose="020B0604020202020204" pitchFamily="34" charset="0"/>
                <a:ea typeface="宋体" panose="02010600030101010101" pitchFamily="2" charset="-122"/>
              </a:endParaRPr>
            </a:p>
          </p:txBody>
        </p:sp>
      </p:grpSp>
      <p:sp>
        <p:nvSpPr>
          <p:cNvPr id="8" name="矩形 7"/>
          <p:cNvSpPr/>
          <p:nvPr/>
        </p:nvSpPr>
        <p:spPr>
          <a:xfrm>
            <a:off x="5484813" y="1439863"/>
            <a:ext cx="1225550" cy="1201737"/>
          </a:xfrm>
          <a:prstGeom prst="rect">
            <a:avLst/>
          </a:prstGeom>
          <a:noFill/>
          <a:ln w="9525">
            <a:noFill/>
          </a:ln>
        </p:spPr>
        <p:txBody>
          <a:bodyPr anchor="t">
            <a:spAutoFit/>
          </a:bodyPr>
          <a:lstStyle/>
          <a:p>
            <a:pPr lvl="0" algn="ctr" eaLnBrk="1" hangingPunct="1"/>
            <a:r>
              <a:rPr lang="zh-CN" altLang="en-US" sz="3600" b="1" dirty="0">
                <a:solidFill>
                  <a:srgbClr val="595959"/>
                </a:solidFill>
                <a:latin typeface="微软雅黑" panose="020B0503020204020204" pitchFamily="34" charset="-122"/>
                <a:ea typeface="微软雅黑" panose="020B0503020204020204" pitchFamily="34" charset="-122"/>
              </a:rPr>
              <a:t>产品定位</a:t>
            </a:r>
            <a:endParaRPr lang="zh-CN" altLang="en-US" sz="3600" b="1" dirty="0">
              <a:solidFill>
                <a:srgbClr val="595959"/>
              </a:solidFill>
              <a:latin typeface="微软雅黑" panose="020B0503020204020204" pitchFamily="34" charset="-122"/>
              <a:ea typeface="微软雅黑" panose="020B0503020204020204" pitchFamily="34" charset="-122"/>
            </a:endParaRPr>
          </a:p>
        </p:txBody>
      </p:sp>
      <p:sp>
        <p:nvSpPr>
          <p:cNvPr id="9" name="TextBox 7"/>
          <p:cNvSpPr txBox="1"/>
          <p:nvPr/>
        </p:nvSpPr>
        <p:spPr>
          <a:xfrm>
            <a:off x="996950" y="3990975"/>
            <a:ext cx="10213975" cy="830263"/>
          </a:xfrm>
          <a:prstGeom prst="rect">
            <a:avLst/>
          </a:prstGeom>
          <a:noFill/>
          <a:ln w="9525">
            <a:noFill/>
          </a:ln>
        </p:spPr>
        <p:txBody>
          <a:bodyPr anchor="t">
            <a:spAutoFit/>
          </a:bodyPr>
          <a:lstStyle/>
          <a:p>
            <a:pPr lvl="0" algn="ctr" eaLnBrk="1" hangingPunct="1"/>
            <a:r>
              <a:rPr lang="zh-CN" altLang="en-US" sz="2400" dirty="0">
                <a:solidFill>
                  <a:srgbClr val="595959"/>
                </a:solidFill>
                <a:latin typeface="微软雅黑" panose="020B0503020204020204" pitchFamily="34" charset="-122"/>
                <a:ea typeface="微软雅黑" panose="020B0503020204020204" pitchFamily="34" charset="-122"/>
              </a:rPr>
              <a:t>打造一个区别于传统方式的，专业化定制装修服务商，利用互联网思维，吸引有资质的加盟商共同进行，打造中国第一家全自助装修服务商。</a:t>
            </a:r>
            <a:endParaRPr lang="en-US" altLang="zh-CN" sz="2400" dirty="0">
              <a:solidFill>
                <a:srgbClr val="595959"/>
              </a:solidFill>
              <a:latin typeface="微软雅黑" panose="020B0503020204020204" pitchFamily="34" charset="-122"/>
              <a:ea typeface="微软雅黑" panose="020B0503020204020204" pitchFamily="34" charset="-122"/>
            </a:endParaRPr>
          </a:p>
        </p:txBody>
      </p:sp>
      <p:sp>
        <p:nvSpPr>
          <p:cNvPr id="10" name="六边形 9"/>
          <p:cNvSpPr/>
          <p:nvPr/>
        </p:nvSpPr>
        <p:spPr>
          <a:xfrm>
            <a:off x="2359025" y="4984750"/>
            <a:ext cx="1366838" cy="1179513"/>
          </a:xfrm>
          <a:prstGeom prst="hexagon">
            <a:avLst>
              <a:gd name="adj" fmla="val 24973"/>
              <a:gd name="vf" fmla="val 115470"/>
            </a:avLst>
          </a:prstGeom>
          <a:solidFill>
            <a:schemeClr val="tx1"/>
          </a:solidFill>
          <a:ln w="9525">
            <a:noFill/>
          </a:ln>
        </p:spPr>
        <p:txBody>
          <a:bodyPr anchor="t"/>
          <a:lstStyle/>
          <a:p>
            <a:pPr lvl="0" eaLnBrk="1" hangingPunct="1"/>
            <a:endParaRPr lang="zh-CN" altLang="en-US" dirty="0">
              <a:solidFill>
                <a:srgbClr val="595959"/>
              </a:solidFill>
              <a:latin typeface="Arial" panose="020B0604020202020204" pitchFamily="34" charset="0"/>
              <a:ea typeface="宋体" panose="02010600030101010101" pitchFamily="2" charset="-122"/>
            </a:endParaRPr>
          </a:p>
        </p:txBody>
      </p:sp>
      <p:sp>
        <p:nvSpPr>
          <p:cNvPr id="11" name="六边形 10"/>
          <p:cNvSpPr/>
          <p:nvPr/>
        </p:nvSpPr>
        <p:spPr>
          <a:xfrm>
            <a:off x="6291263" y="5013325"/>
            <a:ext cx="1368425" cy="1179513"/>
          </a:xfrm>
          <a:prstGeom prst="hexagon">
            <a:avLst>
              <a:gd name="adj" fmla="val 25002"/>
              <a:gd name="vf" fmla="val 115470"/>
            </a:avLst>
          </a:prstGeom>
          <a:solidFill>
            <a:schemeClr val="tx1"/>
          </a:solidFill>
          <a:ln w="9525">
            <a:noFill/>
          </a:ln>
        </p:spPr>
        <p:txBody>
          <a:bodyPr anchor="t"/>
          <a:lstStyle/>
          <a:p>
            <a:pPr lvl="0" eaLnBrk="1" hangingPunct="1"/>
            <a:endParaRPr lang="zh-CN" altLang="en-US" dirty="0">
              <a:solidFill>
                <a:srgbClr val="595959"/>
              </a:solidFill>
              <a:latin typeface="Arial" panose="020B0604020202020204" pitchFamily="34" charset="0"/>
              <a:ea typeface="宋体" panose="02010600030101010101" pitchFamily="2" charset="-122"/>
            </a:endParaRPr>
          </a:p>
        </p:txBody>
      </p:sp>
      <p:sp>
        <p:nvSpPr>
          <p:cNvPr id="12" name="六边形 11"/>
          <p:cNvSpPr/>
          <p:nvPr/>
        </p:nvSpPr>
        <p:spPr bwMode="auto">
          <a:xfrm>
            <a:off x="8258175" y="5013325"/>
            <a:ext cx="1368425" cy="1179513"/>
          </a:xfrm>
          <a:prstGeom prst="hexagon">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595959"/>
              </a:solidFill>
              <a:effectLst/>
              <a:uLnTx/>
              <a:uFillTx/>
              <a:latin typeface="Arial" panose="020B0604020202020204" pitchFamily="34" charset="0"/>
              <a:ea typeface="宋体" panose="02010600030101010101" pitchFamily="2" charset="-122"/>
              <a:cs typeface="+mn-cs"/>
            </a:endParaRPr>
          </a:p>
        </p:txBody>
      </p:sp>
      <p:sp>
        <p:nvSpPr>
          <p:cNvPr id="13" name="六边形 12"/>
          <p:cNvSpPr/>
          <p:nvPr/>
        </p:nvSpPr>
        <p:spPr bwMode="auto">
          <a:xfrm>
            <a:off x="4324350" y="4984750"/>
            <a:ext cx="1368425" cy="1179513"/>
          </a:xfrm>
          <a:prstGeom prst="hexagon">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595959"/>
              </a:solidFill>
              <a:effectLst/>
              <a:uLnTx/>
              <a:uFillTx/>
              <a:latin typeface="Arial" panose="020B0604020202020204" pitchFamily="34" charset="0"/>
              <a:ea typeface="宋体" panose="02010600030101010101" pitchFamily="2" charset="-122"/>
              <a:cs typeface="+mn-cs"/>
            </a:endParaRPr>
          </a:p>
        </p:txBody>
      </p:sp>
      <p:sp>
        <p:nvSpPr>
          <p:cNvPr id="14" name="矩形 13"/>
          <p:cNvSpPr/>
          <p:nvPr/>
        </p:nvSpPr>
        <p:spPr>
          <a:xfrm>
            <a:off x="2430463" y="5313363"/>
            <a:ext cx="1223962" cy="522287"/>
          </a:xfrm>
          <a:prstGeom prst="rect">
            <a:avLst/>
          </a:prstGeom>
          <a:noFill/>
          <a:ln w="9525">
            <a:noFill/>
          </a:ln>
        </p:spPr>
        <p:txBody>
          <a:bodyPr anchor="t">
            <a:spAutoFit/>
          </a:bodyPr>
          <a:lstStyle/>
          <a:p>
            <a:pPr lvl="0" algn="ctr" eaLnBrk="1" hangingPunct="1"/>
            <a:r>
              <a:rPr lang="en-US" altLang="zh-CN" sz="2800" b="1" dirty="0">
                <a:solidFill>
                  <a:srgbClr val="F8F8F8"/>
                </a:solidFill>
                <a:latin typeface="微软雅黑" panose="020B0503020204020204" pitchFamily="34" charset="-122"/>
                <a:ea typeface="微软雅黑" panose="020B0503020204020204" pitchFamily="34" charset="-122"/>
              </a:rPr>
              <a:t>B2C</a:t>
            </a:r>
            <a:endParaRPr lang="zh-CN" altLang="en-US" sz="2800" b="1" dirty="0">
              <a:solidFill>
                <a:srgbClr val="F8F8F8"/>
              </a:solidFill>
              <a:latin typeface="微软雅黑" panose="020B0503020204020204" pitchFamily="34" charset="-122"/>
              <a:ea typeface="微软雅黑" panose="020B0503020204020204" pitchFamily="34" charset="-122"/>
            </a:endParaRPr>
          </a:p>
        </p:txBody>
      </p:sp>
      <p:sp>
        <p:nvSpPr>
          <p:cNvPr id="15" name="矩形 14"/>
          <p:cNvSpPr/>
          <p:nvPr/>
        </p:nvSpPr>
        <p:spPr>
          <a:xfrm>
            <a:off x="4386263" y="5313363"/>
            <a:ext cx="1223962" cy="461962"/>
          </a:xfrm>
          <a:prstGeom prst="rect">
            <a:avLst/>
          </a:prstGeom>
          <a:noFill/>
          <a:ln w="9525">
            <a:noFill/>
          </a:ln>
        </p:spPr>
        <p:txBody>
          <a:bodyPr anchor="t">
            <a:spAutoFit/>
          </a:bodyPr>
          <a:lstStyle/>
          <a:p>
            <a:pPr lvl="0" algn="ctr" eaLnBrk="1" hangingPunct="1"/>
            <a:r>
              <a:rPr lang="zh-CN" altLang="en-US" sz="2400" dirty="0">
                <a:solidFill>
                  <a:srgbClr val="F8F8F8"/>
                </a:solidFill>
                <a:latin typeface="微软雅黑" panose="020B0503020204020204" pitchFamily="34" charset="-122"/>
                <a:ea typeface="微软雅黑" panose="020B0503020204020204" pitchFamily="34" charset="-122"/>
              </a:rPr>
              <a:t>专业化</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16" name="矩形 15"/>
          <p:cNvSpPr/>
          <p:nvPr/>
        </p:nvSpPr>
        <p:spPr>
          <a:xfrm>
            <a:off x="6364288" y="5313363"/>
            <a:ext cx="1223962" cy="461962"/>
          </a:xfrm>
          <a:prstGeom prst="rect">
            <a:avLst/>
          </a:prstGeom>
          <a:noFill/>
          <a:ln w="9525">
            <a:noFill/>
          </a:ln>
        </p:spPr>
        <p:txBody>
          <a:bodyPr anchor="t">
            <a:spAutoFit/>
          </a:bodyPr>
          <a:lstStyle/>
          <a:p>
            <a:pPr lvl="0" algn="ctr" eaLnBrk="1" hangingPunct="1"/>
            <a:r>
              <a:rPr lang="zh-CN" altLang="en-US" sz="2400" dirty="0">
                <a:solidFill>
                  <a:srgbClr val="F8F8F8"/>
                </a:solidFill>
                <a:latin typeface="微软雅黑" panose="020B0503020204020204" pitchFamily="34" charset="-122"/>
                <a:ea typeface="微软雅黑" panose="020B0503020204020204" pitchFamily="34" charset="-122"/>
              </a:rPr>
              <a:t>开放性</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
        <p:nvSpPr>
          <p:cNvPr id="17" name="矩形 16"/>
          <p:cNvSpPr/>
          <p:nvPr/>
        </p:nvSpPr>
        <p:spPr>
          <a:xfrm>
            <a:off x="8331200" y="5313363"/>
            <a:ext cx="1223963" cy="461962"/>
          </a:xfrm>
          <a:prstGeom prst="rect">
            <a:avLst/>
          </a:prstGeom>
          <a:noFill/>
          <a:ln w="9525">
            <a:noFill/>
          </a:ln>
        </p:spPr>
        <p:txBody>
          <a:bodyPr anchor="t">
            <a:spAutoFit/>
          </a:bodyPr>
          <a:lstStyle/>
          <a:p>
            <a:pPr lvl="0" algn="ctr" eaLnBrk="1" hangingPunct="1"/>
            <a:r>
              <a:rPr lang="zh-CN" altLang="en-US" sz="2400" dirty="0">
                <a:solidFill>
                  <a:srgbClr val="F8F8F8"/>
                </a:solidFill>
                <a:latin typeface="微软雅黑" panose="020B0503020204020204" pitchFamily="34" charset="-122"/>
                <a:ea typeface="微软雅黑" panose="020B0503020204020204" pitchFamily="34" charset="-122"/>
              </a:rPr>
              <a:t>自助性</a:t>
            </a:r>
            <a:endParaRPr lang="zh-CN" altLang="en-US" sz="2400" dirty="0">
              <a:solidFill>
                <a:srgbClr val="F8F8F8"/>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47"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800"/>
                                        <p:tgtEl>
                                          <p:spTgt spid="4"/>
                                        </p:tgtEl>
                                      </p:cBhvr>
                                    </p:animEffect>
                                    <p:anim calcmode="lin" valueType="num">
                                      <p:cBhvr>
                                        <p:cTn id="16" dur="800" fill="hold"/>
                                        <p:tgtEl>
                                          <p:spTgt spid="4"/>
                                        </p:tgtEl>
                                        <p:attrNameLst>
                                          <p:attrName>ppt_x</p:attrName>
                                        </p:attrNameLst>
                                      </p:cBhvr>
                                      <p:tavLst>
                                        <p:tav tm="0">
                                          <p:val>
                                            <p:strVal val="#ppt_x"/>
                                          </p:val>
                                        </p:tav>
                                        <p:tav tm="100000">
                                          <p:val>
                                            <p:strVal val="#ppt_x"/>
                                          </p:val>
                                        </p:tav>
                                      </p:tavLst>
                                    </p:anim>
                                    <p:anim calcmode="lin" valueType="num">
                                      <p:cBhvr>
                                        <p:cTn id="17" dur="800" fill="hold"/>
                                        <p:tgtEl>
                                          <p:spTgt spid="4"/>
                                        </p:tgtEl>
                                        <p:attrNameLst>
                                          <p:attrName>ppt_y</p:attrName>
                                        </p:attrNameLst>
                                      </p:cBhvr>
                                      <p:tavLst>
                                        <p:tav tm="0">
                                          <p:val>
                                            <p:strVal val="#ppt_y-.1"/>
                                          </p:val>
                                        </p:tav>
                                        <p:tav tm="100000">
                                          <p:val>
                                            <p:strVal val="#ppt_y"/>
                                          </p:val>
                                        </p:tav>
                                      </p:tavLst>
                                    </p:anim>
                                  </p:childTnLst>
                                </p:cTn>
                              </p:par>
                            </p:childTnLst>
                          </p:cTn>
                        </p:par>
                        <p:par>
                          <p:cTn id="18" fill="hold">
                            <p:stCondLst>
                              <p:cond delay="1639"/>
                            </p:stCondLst>
                            <p:childTnLst>
                              <p:par>
                                <p:cTn id="19" presetID="31"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400" fill="hold"/>
                                        <p:tgtEl>
                                          <p:spTgt spid="8"/>
                                        </p:tgtEl>
                                        <p:attrNameLst>
                                          <p:attrName>ppt_w</p:attrName>
                                        </p:attrNameLst>
                                      </p:cBhvr>
                                      <p:tavLst>
                                        <p:tav tm="0">
                                          <p:val>
                                            <p:fltVal val="0"/>
                                          </p:val>
                                        </p:tav>
                                        <p:tav tm="100000">
                                          <p:val>
                                            <p:strVal val="#ppt_w"/>
                                          </p:val>
                                        </p:tav>
                                      </p:tavLst>
                                    </p:anim>
                                    <p:anim calcmode="lin" valueType="num">
                                      <p:cBhvr>
                                        <p:cTn id="22" dur="400" fill="hold"/>
                                        <p:tgtEl>
                                          <p:spTgt spid="8"/>
                                        </p:tgtEl>
                                        <p:attrNameLst>
                                          <p:attrName>ppt_h</p:attrName>
                                        </p:attrNameLst>
                                      </p:cBhvr>
                                      <p:tavLst>
                                        <p:tav tm="0">
                                          <p:val>
                                            <p:fltVal val="0"/>
                                          </p:val>
                                        </p:tav>
                                        <p:tav tm="100000">
                                          <p:val>
                                            <p:strVal val="#ppt_h"/>
                                          </p:val>
                                        </p:tav>
                                      </p:tavLst>
                                    </p:anim>
                                    <p:anim calcmode="lin" valueType="num">
                                      <p:cBhvr>
                                        <p:cTn id="23" dur="400" fill="hold"/>
                                        <p:tgtEl>
                                          <p:spTgt spid="8"/>
                                        </p:tgtEl>
                                        <p:attrNameLst>
                                          <p:attrName>style.rotation</p:attrName>
                                        </p:attrNameLst>
                                      </p:cBhvr>
                                      <p:tavLst>
                                        <p:tav tm="0">
                                          <p:val>
                                            <p:fltVal val="90"/>
                                          </p:val>
                                        </p:tav>
                                        <p:tav tm="100000">
                                          <p:val>
                                            <p:fltVal val="0"/>
                                          </p:val>
                                        </p:tav>
                                      </p:tavLst>
                                    </p:anim>
                                    <p:animEffect transition="in" filter="fade">
                                      <p:cBhvr>
                                        <p:cTn id="24" dur="400"/>
                                        <p:tgtEl>
                                          <p:spTgt spid="8"/>
                                        </p:tgtEl>
                                      </p:cBhvr>
                                    </p:animEffect>
                                  </p:childTnLst>
                                </p:cTn>
                              </p:par>
                            </p:childTnLst>
                          </p:cTn>
                        </p:par>
                        <p:par>
                          <p:cTn id="25" fill="hold">
                            <p:stCondLst>
                              <p:cond delay="2139"/>
                            </p:stCondLst>
                            <p:childTnLst>
                              <p:par>
                                <p:cTn id="26" presetID="22"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par>
                          <p:cTn id="29" fill="hold">
                            <p:stCondLst>
                              <p:cond delay="2639"/>
                            </p:stCondLst>
                            <p:childTnLst>
                              <p:par>
                                <p:cTn id="30" presetID="2" presetClass="entr" presetSubtype="12"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0-#ppt_w/2"/>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2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3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0-#ppt_w/2"/>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childTnLst>
                          </p:cTn>
                        </p:par>
                        <p:par>
                          <p:cTn id="46" fill="hold">
                            <p:stCondLst>
                              <p:cond delay="3139"/>
                            </p:stCondLst>
                            <p:childTnLst>
                              <p:par>
                                <p:cTn id="47" presetID="31"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attrNameLst>
                                          <p:attrName>style.rotation</p:attrName>
                                        </p:attrNameLst>
                                      </p:cBhvr>
                                      <p:tavLst>
                                        <p:tav tm="0">
                                          <p:val>
                                            <p:fltVal val="90"/>
                                          </p:val>
                                        </p:tav>
                                        <p:tav tm="100000">
                                          <p:val>
                                            <p:fltVal val="0"/>
                                          </p:val>
                                        </p:tav>
                                      </p:tavLst>
                                    </p:anim>
                                    <p:animEffect transition="in" filter="fade">
                                      <p:cBhvr>
                                        <p:cTn id="52" dur="500"/>
                                        <p:tgtEl>
                                          <p:spTgt spid="14"/>
                                        </p:tgtEl>
                                      </p:cBhvr>
                                    </p:animEffect>
                                  </p:childTnLst>
                                </p:cTn>
                              </p:par>
                              <p:par>
                                <p:cTn id="53" presetID="31" presetClass="entr" presetSubtype="0" fill="hold" grpId="0" nodeType="withEffect">
                                  <p:stCondLst>
                                    <p:cond delay="1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 calcmode="lin" valueType="num">
                                      <p:cBhvr>
                                        <p:cTn id="57" dur="500" fill="hold"/>
                                        <p:tgtEl>
                                          <p:spTgt spid="15"/>
                                        </p:tgtEl>
                                        <p:attrNameLst>
                                          <p:attrName>style.rotation</p:attrName>
                                        </p:attrNameLst>
                                      </p:cBhvr>
                                      <p:tavLst>
                                        <p:tav tm="0">
                                          <p:val>
                                            <p:fltVal val="90"/>
                                          </p:val>
                                        </p:tav>
                                        <p:tav tm="100000">
                                          <p:val>
                                            <p:fltVal val="0"/>
                                          </p:val>
                                        </p:tav>
                                      </p:tavLst>
                                    </p:anim>
                                    <p:animEffect transition="in" filter="fade">
                                      <p:cBhvr>
                                        <p:cTn id="58" dur="500"/>
                                        <p:tgtEl>
                                          <p:spTgt spid="15"/>
                                        </p:tgtEl>
                                      </p:cBhvr>
                                    </p:animEffect>
                                  </p:childTnLst>
                                </p:cTn>
                              </p:par>
                              <p:par>
                                <p:cTn id="59" presetID="31" presetClass="entr" presetSubtype="0" fill="hold" grpId="0" nodeType="withEffect">
                                  <p:stCondLst>
                                    <p:cond delay="2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 calcmode="lin" valueType="num">
                                      <p:cBhvr>
                                        <p:cTn id="63" dur="500" fill="hold"/>
                                        <p:tgtEl>
                                          <p:spTgt spid="16"/>
                                        </p:tgtEl>
                                        <p:attrNameLst>
                                          <p:attrName>style.rotation</p:attrName>
                                        </p:attrNameLst>
                                      </p:cBhvr>
                                      <p:tavLst>
                                        <p:tav tm="0">
                                          <p:val>
                                            <p:fltVal val="90"/>
                                          </p:val>
                                        </p:tav>
                                        <p:tav tm="100000">
                                          <p:val>
                                            <p:fltVal val="0"/>
                                          </p:val>
                                        </p:tav>
                                      </p:tavLst>
                                    </p:anim>
                                    <p:animEffect transition="in" filter="fade">
                                      <p:cBhvr>
                                        <p:cTn id="64" dur="500"/>
                                        <p:tgtEl>
                                          <p:spTgt spid="16"/>
                                        </p:tgtEl>
                                      </p:cBhvr>
                                    </p:animEffect>
                                  </p:childTnLst>
                                </p:cTn>
                              </p:par>
                              <p:par>
                                <p:cTn id="65" presetID="31" presetClass="entr" presetSubtype="0" fill="hold" grpId="0" nodeType="withEffect">
                                  <p:stCondLst>
                                    <p:cond delay="30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 calcmode="lin" valueType="num">
                                      <p:cBhvr>
                                        <p:cTn id="69" dur="500" fill="hold"/>
                                        <p:tgtEl>
                                          <p:spTgt spid="17"/>
                                        </p:tgtEl>
                                        <p:attrNameLst>
                                          <p:attrName>style.rotation</p:attrName>
                                        </p:attrNameLst>
                                      </p:cBhvr>
                                      <p:tavLst>
                                        <p:tav tm="0">
                                          <p:val>
                                            <p:fltVal val="90"/>
                                          </p:val>
                                        </p:tav>
                                        <p:tav tm="100000">
                                          <p:val>
                                            <p:fltVal val="0"/>
                                          </p:val>
                                        </p:tav>
                                      </p:tavLst>
                                    </p:anim>
                                    <p:animEffect transition="in" filter="fade">
                                      <p:cBhvr>
                                        <p:cTn id="7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8" grpId="0"/>
      <p:bldP spid="9" grpId="0"/>
      <p:bldP spid="10" grpId="0" animBg="1"/>
      <p:bldP spid="11" grpId="0" animBg="1"/>
      <p:bldP spid="12" grpId="0" animBg="1"/>
      <p:bldP spid="13" grpId="0" animBg="1"/>
      <p:bldP spid="14" grpId="0"/>
      <p:bldP spid="15" grpId="0"/>
      <p:bldP spid="16"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68610"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Oval 5"/>
          <p:cNvSpPr/>
          <p:nvPr/>
        </p:nvSpPr>
        <p:spPr>
          <a:xfrm>
            <a:off x="5341938" y="1111250"/>
            <a:ext cx="1066800" cy="1058863"/>
          </a:xfrm>
          <a:prstGeom prst="ellipse">
            <a:avLst/>
          </a:prstGeom>
          <a:solidFill>
            <a:schemeClr val="tx1"/>
          </a:solidFill>
          <a:ln w="38100" cap="flat" cmpd="sng">
            <a:solidFill>
              <a:schemeClr val="accent2"/>
            </a:solidFill>
            <a:prstDash val="solid"/>
            <a:round/>
            <a:headEnd type="none" w="med" len="med"/>
            <a:tailEnd type="none" w="med" len="med"/>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6" name="Oval 6"/>
          <p:cNvSpPr/>
          <p:nvPr/>
        </p:nvSpPr>
        <p:spPr>
          <a:xfrm>
            <a:off x="5795963" y="2106613"/>
            <a:ext cx="1066800" cy="1058862"/>
          </a:xfrm>
          <a:prstGeom prst="ellipse">
            <a:avLst/>
          </a:prstGeom>
          <a:solidFill>
            <a:schemeClr val="bg2"/>
          </a:solidFill>
          <a:ln w="38100" cap="flat" cmpd="sng">
            <a:solidFill>
              <a:schemeClr val="accent2"/>
            </a:solidFill>
            <a:prstDash val="solid"/>
            <a:round/>
            <a:headEnd type="none" w="med" len="med"/>
            <a:tailEnd type="none" w="med" len="med"/>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7" name="Oval 7"/>
          <p:cNvSpPr/>
          <p:nvPr/>
        </p:nvSpPr>
        <p:spPr>
          <a:xfrm>
            <a:off x="5341938" y="3100388"/>
            <a:ext cx="1066800" cy="1058862"/>
          </a:xfrm>
          <a:prstGeom prst="ellipse">
            <a:avLst/>
          </a:prstGeom>
          <a:solidFill>
            <a:schemeClr val="tx1"/>
          </a:solidFill>
          <a:ln w="38100" cap="flat" cmpd="sng">
            <a:solidFill>
              <a:schemeClr val="accent2"/>
            </a:solidFill>
            <a:prstDash val="solid"/>
            <a:round/>
            <a:headEnd type="none" w="med" len="med"/>
            <a:tailEnd type="none" w="med" len="med"/>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8" name="Oval 8"/>
          <p:cNvSpPr/>
          <p:nvPr/>
        </p:nvSpPr>
        <p:spPr>
          <a:xfrm>
            <a:off x="5795963" y="4095750"/>
            <a:ext cx="1066800" cy="1058863"/>
          </a:xfrm>
          <a:prstGeom prst="ellipse">
            <a:avLst/>
          </a:prstGeom>
          <a:solidFill>
            <a:schemeClr val="bg2"/>
          </a:solidFill>
          <a:ln w="38100" cap="flat" cmpd="sng">
            <a:solidFill>
              <a:schemeClr val="accent2"/>
            </a:solidFill>
            <a:prstDash val="solid"/>
            <a:round/>
            <a:headEnd type="none" w="med" len="med"/>
            <a:tailEnd type="none" w="med" len="med"/>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9" name="Oval 9"/>
          <p:cNvSpPr/>
          <p:nvPr/>
        </p:nvSpPr>
        <p:spPr>
          <a:xfrm>
            <a:off x="5341938" y="5089525"/>
            <a:ext cx="1066800" cy="1058863"/>
          </a:xfrm>
          <a:prstGeom prst="ellipse">
            <a:avLst/>
          </a:prstGeom>
          <a:solidFill>
            <a:schemeClr val="tx1"/>
          </a:solidFill>
          <a:ln w="38100" cap="flat" cmpd="sng">
            <a:solidFill>
              <a:schemeClr val="accent2"/>
            </a:solidFill>
            <a:prstDash val="solid"/>
            <a:round/>
            <a:headEnd type="none" w="med" len="med"/>
            <a:tailEnd type="none" w="med" len="med"/>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10" name="Freeform 10"/>
          <p:cNvSpPr>
            <a:spLocks noEditPoints="1"/>
          </p:cNvSpPr>
          <p:nvPr/>
        </p:nvSpPr>
        <p:spPr>
          <a:xfrm flipH="1">
            <a:off x="5072063" y="1471613"/>
            <a:ext cx="247650" cy="246062"/>
          </a:xfrm>
          <a:custGeom>
            <a:avLst/>
            <a:gdLst/>
            <a:ahLst/>
            <a:cxnLst>
              <a:cxn ang="0">
                <a:pos x="123825" y="0"/>
              </a:cxn>
              <a:cxn ang="0">
                <a:pos x="247650" y="123031"/>
              </a:cxn>
              <a:cxn ang="0">
                <a:pos x="123825" y="246062"/>
              </a:cxn>
              <a:cxn ang="0">
                <a:pos x="0" y="123031"/>
              </a:cxn>
              <a:cxn ang="0">
                <a:pos x="123825" y="0"/>
              </a:cxn>
              <a:cxn ang="0">
                <a:pos x="198263" y="125164"/>
              </a:cxn>
              <a:cxn ang="0">
                <a:pos x="146013" y="155033"/>
              </a:cxn>
              <a:cxn ang="0">
                <a:pos x="93763" y="184902"/>
              </a:cxn>
              <a:cxn ang="0">
                <a:pos x="93763" y="125164"/>
              </a:cxn>
              <a:cxn ang="0">
                <a:pos x="93763" y="65427"/>
              </a:cxn>
              <a:cxn ang="0">
                <a:pos x="146013" y="95296"/>
              </a:cxn>
              <a:cxn ang="0">
                <a:pos x="198263" y="125164"/>
              </a:cxn>
            </a:cxnLst>
            <a:rect l="0" t="0" r="0" b="0"/>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w="9525">
            <a:noFill/>
          </a:ln>
        </p:spPr>
        <p:txBody>
          <a:bodyPr/>
          <a:lstStyle/>
          <a:p>
            <a:endParaRPr lang="zh-CN" altLang="en-US"/>
          </a:p>
        </p:txBody>
      </p:sp>
      <p:sp>
        <p:nvSpPr>
          <p:cNvPr id="11" name="Freeform 11"/>
          <p:cNvSpPr>
            <a:spLocks noEditPoints="1"/>
          </p:cNvSpPr>
          <p:nvPr/>
        </p:nvSpPr>
        <p:spPr>
          <a:xfrm flipH="1">
            <a:off x="6884988" y="2498725"/>
            <a:ext cx="247650" cy="246063"/>
          </a:xfrm>
          <a:custGeom>
            <a:avLst/>
            <a:gdLst/>
            <a:ahLst/>
            <a:cxnLst>
              <a:cxn ang="0">
                <a:pos x="123825" y="0"/>
              </a:cxn>
              <a:cxn ang="0">
                <a:pos x="0" y="123032"/>
              </a:cxn>
              <a:cxn ang="0">
                <a:pos x="123825" y="246063"/>
              </a:cxn>
              <a:cxn ang="0">
                <a:pos x="247650" y="123032"/>
              </a:cxn>
              <a:cxn ang="0">
                <a:pos x="123825" y="0"/>
              </a:cxn>
              <a:cxn ang="0">
                <a:pos x="49387" y="125876"/>
              </a:cxn>
              <a:cxn ang="0">
                <a:pos x="101637" y="155745"/>
              </a:cxn>
              <a:cxn ang="0">
                <a:pos x="153887" y="185614"/>
              </a:cxn>
              <a:cxn ang="0">
                <a:pos x="153887" y="125876"/>
              </a:cxn>
              <a:cxn ang="0">
                <a:pos x="153887" y="66138"/>
              </a:cxn>
              <a:cxn ang="0">
                <a:pos x="101637" y="96007"/>
              </a:cxn>
              <a:cxn ang="0">
                <a:pos x="49387" y="125876"/>
              </a:cxn>
            </a:cxnLst>
            <a:rect l="0" t="0" r="0" b="0"/>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w="9525">
            <a:noFill/>
          </a:ln>
        </p:spPr>
        <p:txBody>
          <a:bodyPr/>
          <a:lstStyle/>
          <a:p>
            <a:endParaRPr lang="zh-CN" altLang="en-US"/>
          </a:p>
        </p:txBody>
      </p:sp>
      <p:sp>
        <p:nvSpPr>
          <p:cNvPr id="12" name="Freeform 12"/>
          <p:cNvSpPr>
            <a:spLocks noEditPoints="1"/>
          </p:cNvSpPr>
          <p:nvPr/>
        </p:nvSpPr>
        <p:spPr>
          <a:xfrm flipH="1">
            <a:off x="5072063" y="3519488"/>
            <a:ext cx="247650" cy="246062"/>
          </a:xfrm>
          <a:custGeom>
            <a:avLst/>
            <a:gdLst/>
            <a:ahLst/>
            <a:cxnLst>
              <a:cxn ang="0">
                <a:pos x="123825" y="0"/>
              </a:cxn>
              <a:cxn ang="0">
                <a:pos x="247650" y="123031"/>
              </a:cxn>
              <a:cxn ang="0">
                <a:pos x="123825" y="246062"/>
              </a:cxn>
              <a:cxn ang="0">
                <a:pos x="0" y="123031"/>
              </a:cxn>
              <a:cxn ang="0">
                <a:pos x="123825" y="0"/>
              </a:cxn>
              <a:cxn ang="0">
                <a:pos x="198263" y="125164"/>
              </a:cxn>
              <a:cxn ang="0">
                <a:pos x="146013" y="155033"/>
              </a:cxn>
              <a:cxn ang="0">
                <a:pos x="93763" y="184902"/>
              </a:cxn>
              <a:cxn ang="0">
                <a:pos x="93763" y="125164"/>
              </a:cxn>
              <a:cxn ang="0">
                <a:pos x="93763" y="65427"/>
              </a:cxn>
              <a:cxn ang="0">
                <a:pos x="146013" y="95296"/>
              </a:cxn>
              <a:cxn ang="0">
                <a:pos x="198263" y="125164"/>
              </a:cxn>
            </a:cxnLst>
            <a:rect l="0" t="0" r="0" b="0"/>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w="9525">
            <a:noFill/>
          </a:ln>
        </p:spPr>
        <p:txBody>
          <a:bodyPr/>
          <a:lstStyle/>
          <a:p>
            <a:endParaRPr lang="zh-CN" altLang="en-US"/>
          </a:p>
        </p:txBody>
      </p:sp>
      <p:sp>
        <p:nvSpPr>
          <p:cNvPr id="13" name="Freeform 13"/>
          <p:cNvSpPr>
            <a:spLocks noEditPoints="1"/>
          </p:cNvSpPr>
          <p:nvPr/>
        </p:nvSpPr>
        <p:spPr>
          <a:xfrm flipH="1">
            <a:off x="6884988" y="4502150"/>
            <a:ext cx="247650" cy="246063"/>
          </a:xfrm>
          <a:custGeom>
            <a:avLst/>
            <a:gdLst/>
            <a:ahLst/>
            <a:cxnLst>
              <a:cxn ang="0">
                <a:pos x="123825" y="0"/>
              </a:cxn>
              <a:cxn ang="0">
                <a:pos x="0" y="123032"/>
              </a:cxn>
              <a:cxn ang="0">
                <a:pos x="123825" y="246063"/>
              </a:cxn>
              <a:cxn ang="0">
                <a:pos x="247650" y="123032"/>
              </a:cxn>
              <a:cxn ang="0">
                <a:pos x="123825" y="0"/>
              </a:cxn>
              <a:cxn ang="0">
                <a:pos x="49387" y="125876"/>
              </a:cxn>
              <a:cxn ang="0">
                <a:pos x="101637" y="155745"/>
              </a:cxn>
              <a:cxn ang="0">
                <a:pos x="153887" y="185614"/>
              </a:cxn>
              <a:cxn ang="0">
                <a:pos x="153887" y="125876"/>
              </a:cxn>
              <a:cxn ang="0">
                <a:pos x="153887" y="66138"/>
              </a:cxn>
              <a:cxn ang="0">
                <a:pos x="101637" y="96007"/>
              </a:cxn>
              <a:cxn ang="0">
                <a:pos x="49387" y="125876"/>
              </a:cxn>
            </a:cxnLst>
            <a:rect l="0" t="0" r="0" b="0"/>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w="9525">
            <a:noFill/>
          </a:ln>
        </p:spPr>
        <p:txBody>
          <a:bodyPr/>
          <a:lstStyle/>
          <a:p>
            <a:endParaRPr lang="zh-CN" altLang="en-US"/>
          </a:p>
        </p:txBody>
      </p:sp>
      <p:sp>
        <p:nvSpPr>
          <p:cNvPr id="14" name="Freeform 14"/>
          <p:cNvSpPr>
            <a:spLocks noEditPoints="1"/>
          </p:cNvSpPr>
          <p:nvPr/>
        </p:nvSpPr>
        <p:spPr>
          <a:xfrm flipH="1">
            <a:off x="5072063" y="5630863"/>
            <a:ext cx="247650" cy="246062"/>
          </a:xfrm>
          <a:custGeom>
            <a:avLst/>
            <a:gdLst/>
            <a:ahLst/>
            <a:cxnLst>
              <a:cxn ang="0">
                <a:pos x="123825" y="0"/>
              </a:cxn>
              <a:cxn ang="0">
                <a:pos x="247650" y="123031"/>
              </a:cxn>
              <a:cxn ang="0">
                <a:pos x="123825" y="246062"/>
              </a:cxn>
              <a:cxn ang="0">
                <a:pos x="0" y="123031"/>
              </a:cxn>
              <a:cxn ang="0">
                <a:pos x="123825" y="0"/>
              </a:cxn>
              <a:cxn ang="0">
                <a:pos x="198263" y="125876"/>
              </a:cxn>
              <a:cxn ang="0">
                <a:pos x="146013" y="155744"/>
              </a:cxn>
              <a:cxn ang="0">
                <a:pos x="93763" y="185613"/>
              </a:cxn>
              <a:cxn ang="0">
                <a:pos x="93763" y="125876"/>
              </a:cxn>
              <a:cxn ang="0">
                <a:pos x="93763" y="66138"/>
              </a:cxn>
              <a:cxn ang="0">
                <a:pos x="146013" y="96007"/>
              </a:cxn>
              <a:cxn ang="0">
                <a:pos x="198263" y="125876"/>
              </a:cxn>
            </a:cxnLst>
            <a:rect l="0" t="0" r="0" b="0"/>
            <a:pathLst>
              <a:path w="346" h="346">
                <a:moveTo>
                  <a:pt x="173" y="0"/>
                </a:moveTo>
                <a:cubicBezTo>
                  <a:pt x="268" y="0"/>
                  <a:pt x="346" y="78"/>
                  <a:pt x="346" y="173"/>
                </a:cubicBezTo>
                <a:cubicBezTo>
                  <a:pt x="346" y="269"/>
                  <a:pt x="268" y="346"/>
                  <a:pt x="173" y="346"/>
                </a:cubicBezTo>
                <a:cubicBezTo>
                  <a:pt x="77" y="346"/>
                  <a:pt x="0" y="269"/>
                  <a:pt x="0" y="173"/>
                </a:cubicBezTo>
                <a:cubicBezTo>
                  <a:pt x="0" y="78"/>
                  <a:pt x="77" y="0"/>
                  <a:pt x="173" y="0"/>
                </a:cubicBezTo>
                <a:close/>
                <a:moveTo>
                  <a:pt x="277" y="177"/>
                </a:moveTo>
                <a:lnTo>
                  <a:pt x="204" y="219"/>
                </a:lnTo>
                <a:lnTo>
                  <a:pt x="131" y="261"/>
                </a:lnTo>
                <a:lnTo>
                  <a:pt x="131" y="177"/>
                </a:lnTo>
                <a:lnTo>
                  <a:pt x="131" y="93"/>
                </a:lnTo>
                <a:lnTo>
                  <a:pt x="204" y="135"/>
                </a:lnTo>
                <a:lnTo>
                  <a:pt x="277" y="177"/>
                </a:lnTo>
                <a:close/>
              </a:path>
            </a:pathLst>
          </a:custGeom>
          <a:solidFill>
            <a:srgbClr val="505153"/>
          </a:solidFill>
          <a:ln w="9525">
            <a:noFill/>
          </a:ln>
        </p:spPr>
        <p:txBody>
          <a:bodyPr/>
          <a:lstStyle/>
          <a:p>
            <a:endParaRPr lang="zh-CN" altLang="en-US"/>
          </a:p>
        </p:txBody>
      </p:sp>
      <p:sp>
        <p:nvSpPr>
          <p:cNvPr id="15" name="TextBox 20"/>
          <p:cNvSpPr txBox="1"/>
          <p:nvPr/>
        </p:nvSpPr>
        <p:spPr>
          <a:xfrm flipH="1">
            <a:off x="5510213" y="1347788"/>
            <a:ext cx="755650" cy="585787"/>
          </a:xfrm>
          <a:prstGeom prst="rect">
            <a:avLst/>
          </a:prstGeom>
          <a:noFill/>
          <a:ln w="9525">
            <a:noFill/>
          </a:ln>
        </p:spPr>
        <p:txBody>
          <a:bodyPr anchor="t">
            <a:spAutoFit/>
          </a:bodyPr>
          <a:lstStyle/>
          <a:p>
            <a:pPr lvl="0" algn="ctr" eaLnBrk="1" hangingPunct="1"/>
            <a:r>
              <a:rPr lang="en-US" altLang="zh-CN" sz="3200" b="1" dirty="0">
                <a:solidFill>
                  <a:schemeClr val="accent2"/>
                </a:solidFill>
                <a:latin typeface="微软雅黑" panose="020B0503020204020204" pitchFamily="34" charset="-122"/>
                <a:ea typeface="宋体" panose="02010600030101010101" pitchFamily="2" charset="-122"/>
              </a:rPr>
              <a:t>01</a:t>
            </a:r>
            <a:endParaRPr lang="en-US" altLang="zh-CN" sz="3200" b="1" dirty="0">
              <a:solidFill>
                <a:schemeClr val="accent2"/>
              </a:solidFill>
              <a:latin typeface="微软雅黑" panose="020B0503020204020204" pitchFamily="34" charset="-122"/>
              <a:ea typeface="宋体" panose="02010600030101010101" pitchFamily="2" charset="-122"/>
            </a:endParaRPr>
          </a:p>
        </p:txBody>
      </p:sp>
      <p:sp>
        <p:nvSpPr>
          <p:cNvPr id="16" name="TextBox 21"/>
          <p:cNvSpPr txBox="1"/>
          <p:nvPr/>
        </p:nvSpPr>
        <p:spPr>
          <a:xfrm flipH="1">
            <a:off x="5943600" y="2344738"/>
            <a:ext cx="757238" cy="584200"/>
          </a:xfrm>
          <a:prstGeom prst="rect">
            <a:avLst/>
          </a:prstGeom>
          <a:noFill/>
          <a:ln w="9525">
            <a:noFill/>
          </a:ln>
        </p:spPr>
        <p:txBody>
          <a:bodyPr anchor="t">
            <a:spAutoFit/>
          </a:bodyPr>
          <a:lstStyle/>
          <a:p>
            <a:pPr lvl="0" algn="ctr" eaLnBrk="1" hangingPunct="1"/>
            <a:r>
              <a:rPr lang="en-US" altLang="zh-CN" sz="3200" b="1" dirty="0">
                <a:solidFill>
                  <a:schemeClr val="accent2"/>
                </a:solidFill>
                <a:latin typeface="微软雅黑" panose="020B0503020204020204" pitchFamily="34" charset="-122"/>
                <a:ea typeface="宋体" panose="02010600030101010101" pitchFamily="2" charset="-122"/>
              </a:rPr>
              <a:t>02</a:t>
            </a:r>
            <a:endParaRPr lang="en-US" altLang="zh-CN" sz="3200" b="1" dirty="0">
              <a:solidFill>
                <a:schemeClr val="accent2"/>
              </a:solidFill>
              <a:latin typeface="微软雅黑" panose="020B0503020204020204" pitchFamily="34" charset="-122"/>
              <a:ea typeface="宋体" panose="02010600030101010101" pitchFamily="2" charset="-122"/>
            </a:endParaRPr>
          </a:p>
        </p:txBody>
      </p:sp>
      <p:sp>
        <p:nvSpPr>
          <p:cNvPr id="17" name="TextBox 22"/>
          <p:cNvSpPr txBox="1"/>
          <p:nvPr/>
        </p:nvSpPr>
        <p:spPr>
          <a:xfrm flipH="1">
            <a:off x="5510213" y="3355975"/>
            <a:ext cx="757237" cy="584200"/>
          </a:xfrm>
          <a:prstGeom prst="rect">
            <a:avLst/>
          </a:prstGeom>
          <a:noFill/>
          <a:ln w="9525">
            <a:noFill/>
          </a:ln>
        </p:spPr>
        <p:txBody>
          <a:bodyPr anchor="t">
            <a:spAutoFit/>
          </a:bodyPr>
          <a:lstStyle/>
          <a:p>
            <a:pPr lvl="0" algn="ctr" eaLnBrk="1" hangingPunct="1"/>
            <a:r>
              <a:rPr lang="en-US" altLang="zh-CN" sz="3200" b="1" dirty="0">
                <a:solidFill>
                  <a:schemeClr val="accent2"/>
                </a:solidFill>
                <a:latin typeface="微软雅黑" panose="020B0503020204020204" pitchFamily="34" charset="-122"/>
                <a:ea typeface="宋体" panose="02010600030101010101" pitchFamily="2" charset="-122"/>
              </a:rPr>
              <a:t>03</a:t>
            </a:r>
            <a:endParaRPr lang="en-US" altLang="zh-CN" sz="3200" b="1" dirty="0">
              <a:solidFill>
                <a:schemeClr val="accent2"/>
              </a:solidFill>
              <a:latin typeface="微软雅黑" panose="020B0503020204020204" pitchFamily="34" charset="-122"/>
              <a:ea typeface="宋体" panose="02010600030101010101" pitchFamily="2" charset="-122"/>
            </a:endParaRPr>
          </a:p>
        </p:txBody>
      </p:sp>
      <p:sp>
        <p:nvSpPr>
          <p:cNvPr id="18" name="TextBox 23"/>
          <p:cNvSpPr txBox="1"/>
          <p:nvPr/>
        </p:nvSpPr>
        <p:spPr>
          <a:xfrm flipH="1">
            <a:off x="5973763" y="4332288"/>
            <a:ext cx="757237" cy="585787"/>
          </a:xfrm>
          <a:prstGeom prst="rect">
            <a:avLst/>
          </a:prstGeom>
          <a:noFill/>
          <a:ln w="9525">
            <a:noFill/>
          </a:ln>
        </p:spPr>
        <p:txBody>
          <a:bodyPr anchor="t">
            <a:spAutoFit/>
          </a:bodyPr>
          <a:lstStyle/>
          <a:p>
            <a:pPr lvl="0" algn="ctr" eaLnBrk="1" hangingPunct="1"/>
            <a:r>
              <a:rPr lang="en-US" altLang="zh-CN" sz="3200" b="1" dirty="0">
                <a:solidFill>
                  <a:schemeClr val="accent2"/>
                </a:solidFill>
                <a:latin typeface="微软雅黑" panose="020B0503020204020204" pitchFamily="34" charset="-122"/>
                <a:ea typeface="宋体" panose="02010600030101010101" pitchFamily="2" charset="-122"/>
              </a:rPr>
              <a:t>04</a:t>
            </a:r>
            <a:endParaRPr lang="en-US" altLang="zh-CN" sz="3200" b="1" dirty="0">
              <a:solidFill>
                <a:schemeClr val="accent2"/>
              </a:solidFill>
              <a:latin typeface="微软雅黑" panose="020B0503020204020204" pitchFamily="34" charset="-122"/>
              <a:ea typeface="宋体" panose="02010600030101010101" pitchFamily="2" charset="-122"/>
            </a:endParaRPr>
          </a:p>
        </p:txBody>
      </p:sp>
      <p:sp>
        <p:nvSpPr>
          <p:cNvPr id="19" name="TextBox 24"/>
          <p:cNvSpPr txBox="1"/>
          <p:nvPr/>
        </p:nvSpPr>
        <p:spPr>
          <a:xfrm flipH="1">
            <a:off x="5497513" y="5351463"/>
            <a:ext cx="757237" cy="585787"/>
          </a:xfrm>
          <a:prstGeom prst="rect">
            <a:avLst/>
          </a:prstGeom>
          <a:noFill/>
          <a:ln w="9525">
            <a:noFill/>
          </a:ln>
        </p:spPr>
        <p:txBody>
          <a:bodyPr anchor="t">
            <a:spAutoFit/>
          </a:bodyPr>
          <a:lstStyle/>
          <a:p>
            <a:pPr lvl="0" algn="ctr" eaLnBrk="1" hangingPunct="1"/>
            <a:r>
              <a:rPr lang="en-US" altLang="zh-CN" sz="3200" b="1" dirty="0">
                <a:solidFill>
                  <a:schemeClr val="accent2"/>
                </a:solidFill>
                <a:latin typeface="微软雅黑" panose="020B0503020204020204" pitchFamily="34" charset="-122"/>
                <a:ea typeface="宋体" panose="02010600030101010101" pitchFamily="2" charset="-122"/>
              </a:rPr>
              <a:t>05</a:t>
            </a:r>
            <a:endParaRPr lang="en-US" altLang="zh-CN" sz="3200" b="1" dirty="0">
              <a:solidFill>
                <a:schemeClr val="accent2"/>
              </a:solidFill>
              <a:latin typeface="微软雅黑" panose="020B0503020204020204" pitchFamily="34" charset="-122"/>
              <a:ea typeface="宋体" panose="02010600030101010101" pitchFamily="2" charset="-122"/>
            </a:endParaRPr>
          </a:p>
        </p:txBody>
      </p:sp>
      <p:sp>
        <p:nvSpPr>
          <p:cNvPr id="20" name="矩形 25"/>
          <p:cNvSpPr/>
          <p:nvPr/>
        </p:nvSpPr>
        <p:spPr>
          <a:xfrm>
            <a:off x="823913" y="1403350"/>
            <a:ext cx="4192587" cy="647700"/>
          </a:xfrm>
          <a:prstGeom prst="rect">
            <a:avLst/>
          </a:prstGeom>
          <a:noFill/>
          <a:ln w="9525">
            <a:noFill/>
          </a:ln>
        </p:spPr>
        <p:txBody>
          <a:bodyPr anchor="t">
            <a:spAutoFit/>
          </a:bodyPr>
          <a:lstStyle/>
          <a:p>
            <a:pPr lvl="0" algn="just" eaLnBrk="1" hangingPunct="1"/>
            <a:r>
              <a:rPr lang="zh-CN" altLang="en-US" dirty="0">
                <a:solidFill>
                  <a:schemeClr val="accent1"/>
                </a:solidFill>
                <a:latin typeface="微软雅黑" panose="020B0503020204020204" pitchFamily="34" charset="-122"/>
                <a:ea typeface="微软雅黑" panose="020B0503020204020204" pitchFamily="34" charset="-122"/>
              </a:rPr>
              <a:t>解决了困扰很久的及时发货问题，基本实现</a:t>
            </a:r>
            <a:r>
              <a:rPr lang="en-US" altLang="zh-CN" dirty="0">
                <a:solidFill>
                  <a:schemeClr val="accent1"/>
                </a:solidFill>
                <a:latin typeface="微软雅黑" panose="020B0503020204020204" pitchFamily="34" charset="-122"/>
                <a:ea typeface="微软雅黑" panose="020B0503020204020204" pitchFamily="34" charset="-122"/>
              </a:rPr>
              <a:t>24</a:t>
            </a:r>
            <a:r>
              <a:rPr lang="zh-CN" altLang="en-US" dirty="0">
                <a:solidFill>
                  <a:schemeClr val="accent1"/>
                </a:solidFill>
                <a:latin typeface="微软雅黑" panose="020B0503020204020204" pitchFamily="34" charset="-122"/>
                <a:ea typeface="微软雅黑" panose="020B0503020204020204" pitchFamily="34" charset="-122"/>
              </a:rPr>
              <a:t>小时内准时发货。</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21" name="矩形 20"/>
          <p:cNvSpPr/>
          <p:nvPr/>
        </p:nvSpPr>
        <p:spPr>
          <a:xfrm>
            <a:off x="7212013" y="2398713"/>
            <a:ext cx="3863975" cy="647700"/>
          </a:xfrm>
          <a:prstGeom prst="rect">
            <a:avLst/>
          </a:prstGeom>
          <a:noFill/>
          <a:ln w="9525">
            <a:noFill/>
          </a:ln>
        </p:spPr>
        <p:txBody>
          <a:bodyPr anchor="t">
            <a:spAutoFit/>
          </a:bodyPr>
          <a:lstStyle/>
          <a:p>
            <a:pPr lvl="0" algn="just" eaLnBrk="1" hangingPunct="1"/>
            <a:r>
              <a:rPr lang="zh-CN" altLang="en-US" dirty="0">
                <a:solidFill>
                  <a:schemeClr val="accent1"/>
                </a:solidFill>
                <a:latin typeface="微软雅黑" panose="020B0503020204020204" pitchFamily="34" charset="-122"/>
                <a:ea typeface="微软雅黑" panose="020B0503020204020204" pitchFamily="34" charset="-122"/>
              </a:rPr>
              <a:t>配备统一工装，统一生产器具，规范日常用语。</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833438" y="3565525"/>
            <a:ext cx="4111625" cy="647700"/>
          </a:xfrm>
          <a:prstGeom prst="rect">
            <a:avLst/>
          </a:prstGeom>
          <a:noFill/>
          <a:ln w="9525">
            <a:noFill/>
          </a:ln>
        </p:spPr>
        <p:txBody>
          <a:bodyPr anchor="t">
            <a:spAutoFit/>
          </a:bodyPr>
          <a:lstStyle/>
          <a:p>
            <a:pPr lvl="0" algn="just" eaLnBrk="1" hangingPunct="1"/>
            <a:r>
              <a:rPr lang="zh-CN" altLang="en-US" dirty="0">
                <a:solidFill>
                  <a:schemeClr val="accent1"/>
                </a:solidFill>
                <a:latin typeface="微软雅黑" panose="020B0503020204020204" pitchFamily="34" charset="-122"/>
                <a:ea typeface="微软雅黑" panose="020B0503020204020204" pitchFamily="34" charset="-122"/>
              </a:rPr>
              <a:t>对内勤人员、文员重新明确分工，各司其责，明确岗位职责。</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7212013" y="4416425"/>
            <a:ext cx="3802062" cy="647700"/>
          </a:xfrm>
          <a:prstGeom prst="rect">
            <a:avLst/>
          </a:prstGeom>
          <a:noFill/>
          <a:ln w="9525">
            <a:noFill/>
          </a:ln>
        </p:spPr>
        <p:txBody>
          <a:bodyPr anchor="t">
            <a:spAutoFit/>
          </a:bodyPr>
          <a:lstStyle/>
          <a:p>
            <a:pPr lvl="0" algn="just" eaLnBrk="1" hangingPunct="1"/>
            <a:r>
              <a:rPr lang="zh-CN" altLang="en-US" dirty="0">
                <a:solidFill>
                  <a:schemeClr val="accent1"/>
                </a:solidFill>
                <a:latin typeface="微软雅黑" panose="020B0503020204020204" pitchFamily="34" charset="-122"/>
                <a:ea typeface="微软雅黑" panose="020B0503020204020204" pitchFamily="34" charset="-122"/>
              </a:rPr>
              <a:t>对日常各项制作都做了不同程度的补充，使之更合理高效。</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823913" y="5599113"/>
            <a:ext cx="4192587" cy="923925"/>
          </a:xfrm>
          <a:prstGeom prst="rect">
            <a:avLst/>
          </a:prstGeom>
          <a:noFill/>
          <a:ln w="9525">
            <a:noFill/>
          </a:ln>
        </p:spPr>
        <p:txBody>
          <a:bodyPr anchor="t">
            <a:spAutoFit/>
          </a:bodyPr>
          <a:lstStyle/>
          <a:p>
            <a:pPr lvl="0" algn="r" eaLnBrk="1" hangingPunct="1"/>
            <a:r>
              <a:rPr lang="zh-CN" altLang="en-US" dirty="0">
                <a:solidFill>
                  <a:schemeClr val="accent1"/>
                </a:solidFill>
                <a:latin typeface="微软雅黑" panose="020B0503020204020204" pitchFamily="34" charset="-122"/>
                <a:ea typeface="微软雅黑" panose="020B0503020204020204" pitchFamily="34" charset="-122"/>
              </a:rPr>
              <a:t>客户档案已有专人专岗负责，经过前期大量的工作，现已经本建成，并成为一项长期制度。</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25" name="矩形 3"/>
          <p:cNvSpPr/>
          <p:nvPr/>
        </p:nvSpPr>
        <p:spPr>
          <a:xfrm>
            <a:off x="1706563" y="1001713"/>
            <a:ext cx="3238500" cy="400050"/>
          </a:xfrm>
          <a:prstGeom prst="rect">
            <a:avLst/>
          </a:prstGeom>
          <a:noFill/>
          <a:ln w="9525">
            <a:noFill/>
          </a:ln>
        </p:spPr>
        <p:txBody>
          <a:bodyPr anchor="t">
            <a:spAutoFit/>
          </a:bodyPr>
          <a:lstStyle/>
          <a:p>
            <a:pPr lvl="0" algn="r" eaLnBrk="1" hangingPunct="1"/>
            <a:r>
              <a:rPr lang="zh-CN" altLang="en-US" sz="2000" b="1" dirty="0">
                <a:solidFill>
                  <a:schemeClr val="accent1"/>
                </a:solidFill>
                <a:latin typeface="微软雅黑" panose="020B0503020204020204" pitchFamily="34" charset="-122"/>
                <a:ea typeface="微软雅黑" panose="020B0503020204020204" pitchFamily="34" charset="-122"/>
              </a:rPr>
              <a:t>保障按时发货</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6" name="矩形 33"/>
          <p:cNvSpPr/>
          <p:nvPr/>
        </p:nvSpPr>
        <p:spPr>
          <a:xfrm>
            <a:off x="7183438" y="2041525"/>
            <a:ext cx="3892550" cy="400050"/>
          </a:xfrm>
          <a:prstGeom prst="rect">
            <a:avLst/>
          </a:prstGeom>
          <a:noFill/>
          <a:ln w="9525">
            <a:noFill/>
          </a:ln>
        </p:spPr>
        <p:txBody>
          <a:bodyPr anchor="t">
            <a:spAutoFit/>
          </a:bodyPr>
          <a:lstStyle/>
          <a:p>
            <a:pPr lvl="0" eaLnBrk="1" hangingPunct="1"/>
            <a:r>
              <a:rPr lang="zh-CN" altLang="en-US" sz="2000" b="1" dirty="0">
                <a:solidFill>
                  <a:schemeClr val="accent1"/>
                </a:solidFill>
                <a:latin typeface="微软雅黑" panose="020B0503020204020204" pitchFamily="34" charset="-122"/>
                <a:ea typeface="微软雅黑" panose="020B0503020204020204" pitchFamily="34" charset="-122"/>
              </a:rPr>
              <a:t>统一着装统一形象</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7" name="矩形 34"/>
          <p:cNvSpPr/>
          <p:nvPr/>
        </p:nvSpPr>
        <p:spPr>
          <a:xfrm>
            <a:off x="1706563" y="3205163"/>
            <a:ext cx="3238500" cy="400050"/>
          </a:xfrm>
          <a:prstGeom prst="rect">
            <a:avLst/>
          </a:prstGeom>
          <a:noFill/>
          <a:ln w="9525">
            <a:noFill/>
          </a:ln>
        </p:spPr>
        <p:txBody>
          <a:bodyPr anchor="t">
            <a:spAutoFit/>
          </a:bodyPr>
          <a:lstStyle/>
          <a:p>
            <a:pPr lvl="0" algn="r" eaLnBrk="1" hangingPunct="1"/>
            <a:r>
              <a:rPr lang="zh-CN" altLang="en-US" sz="2000" b="1" dirty="0">
                <a:solidFill>
                  <a:schemeClr val="accent1"/>
                </a:solidFill>
                <a:latin typeface="微软雅黑" panose="020B0503020204020204" pitchFamily="34" charset="-122"/>
                <a:ea typeface="微软雅黑" panose="020B0503020204020204" pitchFamily="34" charset="-122"/>
              </a:rPr>
              <a:t>内勤分工有序</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8" name="矩形 35"/>
          <p:cNvSpPr/>
          <p:nvPr/>
        </p:nvSpPr>
        <p:spPr>
          <a:xfrm>
            <a:off x="7212013" y="4046538"/>
            <a:ext cx="3495675" cy="400050"/>
          </a:xfrm>
          <a:prstGeom prst="rect">
            <a:avLst/>
          </a:prstGeom>
          <a:noFill/>
          <a:ln w="9525">
            <a:noFill/>
          </a:ln>
        </p:spPr>
        <p:txBody>
          <a:bodyPr anchor="t">
            <a:spAutoFit/>
          </a:bodyPr>
          <a:lstStyle/>
          <a:p>
            <a:pPr lvl="0" eaLnBrk="1" hangingPunct="1"/>
            <a:r>
              <a:rPr lang="zh-CN" altLang="en-US" sz="2000" b="1" dirty="0">
                <a:solidFill>
                  <a:schemeClr val="accent1"/>
                </a:solidFill>
                <a:latin typeface="微软雅黑" panose="020B0503020204020204" pitchFamily="34" charset="-122"/>
                <a:ea typeface="微软雅黑" panose="020B0503020204020204" pitchFamily="34" charset="-122"/>
              </a:rPr>
              <a:t>各项制度趋于完善</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矩形 36"/>
          <p:cNvSpPr/>
          <p:nvPr/>
        </p:nvSpPr>
        <p:spPr>
          <a:xfrm>
            <a:off x="1706563" y="5189538"/>
            <a:ext cx="3238500" cy="400050"/>
          </a:xfrm>
          <a:prstGeom prst="rect">
            <a:avLst/>
          </a:prstGeom>
          <a:noFill/>
          <a:ln w="9525">
            <a:noFill/>
          </a:ln>
        </p:spPr>
        <p:txBody>
          <a:bodyPr anchor="t">
            <a:spAutoFit/>
          </a:bodyPr>
          <a:lstStyle/>
          <a:p>
            <a:pPr lvl="0" algn="r" eaLnBrk="1" hangingPunct="1"/>
            <a:r>
              <a:rPr lang="zh-CN" altLang="en-US" sz="2000" b="1" dirty="0">
                <a:solidFill>
                  <a:schemeClr val="accent1"/>
                </a:solidFill>
                <a:latin typeface="微软雅黑" panose="020B0503020204020204" pitchFamily="34" charset="-122"/>
                <a:ea typeface="微软雅黑" panose="020B0503020204020204" pitchFamily="34" charset="-122"/>
              </a:rPr>
              <a:t>客户档案基本建立</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5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Scale>
                                      <p:cBhvr>
                                        <p:cTn id="15"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gtEl>
                                        <p:attrNameLst>
                                          <p:attrName>ppt_x</p:attrName>
                                          <p:attrName>ppt_y</p:attrName>
                                        </p:attrNameLst>
                                      </p:cBhvr>
                                    </p:animMotion>
                                    <p:animEffect transition="in" filter="fade">
                                      <p:cBhvr>
                                        <p:cTn id="17" dur="1000"/>
                                        <p:tgtEl>
                                          <p:spTgt spid="4"/>
                                        </p:tgtEl>
                                      </p:cBhvr>
                                    </p:animEffect>
                                  </p:childTnLst>
                                </p:cTn>
                              </p:par>
                              <p:par>
                                <p:cTn id="18" presetID="52" presetClass="entr" presetSubtype="0" fill="hold" grpId="0" nodeType="withEffect">
                                  <p:stCondLst>
                                    <p:cond delay="100"/>
                                  </p:stCondLst>
                                  <p:childTnLst>
                                    <p:set>
                                      <p:cBhvr>
                                        <p:cTn id="19" dur="1" fill="hold">
                                          <p:stCondLst>
                                            <p:cond delay="0"/>
                                          </p:stCondLst>
                                        </p:cTn>
                                        <p:tgtEl>
                                          <p:spTgt spid="6"/>
                                        </p:tgtEl>
                                        <p:attrNameLst>
                                          <p:attrName>style.visibility</p:attrName>
                                        </p:attrNameLst>
                                      </p:cBhvr>
                                      <p:to>
                                        <p:strVal val="visible"/>
                                      </p:to>
                                    </p:set>
                                    <p:animScale>
                                      <p:cBhvr>
                                        <p:cTn id="2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6"/>
                                        </p:tgtEl>
                                        <p:attrNameLst>
                                          <p:attrName>ppt_x</p:attrName>
                                          <p:attrName>ppt_y</p:attrName>
                                        </p:attrNameLst>
                                      </p:cBhvr>
                                    </p:animMotion>
                                    <p:animEffect transition="in" filter="fade">
                                      <p:cBhvr>
                                        <p:cTn id="22" dur="1000"/>
                                        <p:tgtEl>
                                          <p:spTgt spid="6"/>
                                        </p:tgtEl>
                                      </p:cBhvr>
                                    </p:animEffect>
                                  </p:childTnLst>
                                </p:cTn>
                              </p:par>
                              <p:par>
                                <p:cTn id="23" presetID="52" presetClass="entr" presetSubtype="0" fill="hold" grpId="0" nodeType="withEffect">
                                  <p:stCondLst>
                                    <p:cond delay="200"/>
                                  </p:stCondLst>
                                  <p:childTnLst>
                                    <p:set>
                                      <p:cBhvr>
                                        <p:cTn id="24" dur="1" fill="hold">
                                          <p:stCondLst>
                                            <p:cond delay="0"/>
                                          </p:stCondLst>
                                        </p:cTn>
                                        <p:tgtEl>
                                          <p:spTgt spid="7"/>
                                        </p:tgtEl>
                                        <p:attrNameLst>
                                          <p:attrName>style.visibility</p:attrName>
                                        </p:attrNameLst>
                                      </p:cBhvr>
                                      <p:to>
                                        <p:strVal val="visible"/>
                                      </p:to>
                                    </p:set>
                                    <p:animScale>
                                      <p:cBhvr>
                                        <p:cTn id="2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
                                        </p:tgtEl>
                                        <p:attrNameLst>
                                          <p:attrName>ppt_x</p:attrName>
                                          <p:attrName>ppt_y</p:attrName>
                                        </p:attrNameLst>
                                      </p:cBhvr>
                                    </p:animMotion>
                                    <p:animEffect transition="in" filter="fade">
                                      <p:cBhvr>
                                        <p:cTn id="27" dur="1000"/>
                                        <p:tgtEl>
                                          <p:spTgt spid="7"/>
                                        </p:tgtEl>
                                      </p:cBhvr>
                                    </p:animEffect>
                                  </p:childTnLst>
                                </p:cTn>
                              </p:par>
                              <p:par>
                                <p:cTn id="28" presetID="52" presetClass="entr" presetSubtype="0" fill="hold" grpId="0" nodeType="withEffect">
                                  <p:stCondLst>
                                    <p:cond delay="300"/>
                                  </p:stCondLst>
                                  <p:childTnLst>
                                    <p:set>
                                      <p:cBhvr>
                                        <p:cTn id="29" dur="1" fill="hold">
                                          <p:stCondLst>
                                            <p:cond delay="0"/>
                                          </p:stCondLst>
                                        </p:cTn>
                                        <p:tgtEl>
                                          <p:spTgt spid="8"/>
                                        </p:tgtEl>
                                        <p:attrNameLst>
                                          <p:attrName>style.visibility</p:attrName>
                                        </p:attrNameLst>
                                      </p:cBhvr>
                                      <p:to>
                                        <p:strVal val="visible"/>
                                      </p:to>
                                    </p:set>
                                    <p:animScale>
                                      <p:cBhvr>
                                        <p:cTn id="3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8"/>
                                        </p:tgtEl>
                                        <p:attrNameLst>
                                          <p:attrName>ppt_x</p:attrName>
                                          <p:attrName>ppt_y</p:attrName>
                                        </p:attrNameLst>
                                      </p:cBhvr>
                                    </p:animMotion>
                                    <p:animEffect transition="in" filter="fade">
                                      <p:cBhvr>
                                        <p:cTn id="32" dur="1000"/>
                                        <p:tgtEl>
                                          <p:spTgt spid="8"/>
                                        </p:tgtEl>
                                      </p:cBhvr>
                                    </p:animEffect>
                                  </p:childTnLst>
                                </p:cTn>
                              </p:par>
                              <p:par>
                                <p:cTn id="33" presetID="52" presetClass="entr" presetSubtype="0" fill="hold" grpId="0" nodeType="withEffect">
                                  <p:stCondLst>
                                    <p:cond delay="400"/>
                                  </p:stCondLst>
                                  <p:childTnLst>
                                    <p:set>
                                      <p:cBhvr>
                                        <p:cTn id="34" dur="1" fill="hold">
                                          <p:stCondLst>
                                            <p:cond delay="0"/>
                                          </p:stCondLst>
                                        </p:cTn>
                                        <p:tgtEl>
                                          <p:spTgt spid="9"/>
                                        </p:tgtEl>
                                        <p:attrNameLst>
                                          <p:attrName>style.visibility</p:attrName>
                                        </p:attrNameLst>
                                      </p:cBhvr>
                                      <p:to>
                                        <p:strVal val="visible"/>
                                      </p:to>
                                    </p:set>
                                    <p:animScale>
                                      <p:cBhvr>
                                        <p:cTn id="3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9"/>
                                        </p:tgtEl>
                                        <p:attrNameLst>
                                          <p:attrName>ppt_x</p:attrName>
                                          <p:attrName>ppt_y</p:attrName>
                                        </p:attrNameLst>
                                      </p:cBhvr>
                                    </p:animMotion>
                                    <p:animEffect transition="in" filter="fade">
                                      <p:cBhvr>
                                        <p:cTn id="37" dur="1000"/>
                                        <p:tgtEl>
                                          <p:spTgt spid="9"/>
                                        </p:tgtEl>
                                      </p:cBhvr>
                                    </p:animEffect>
                                  </p:childTnLst>
                                </p:cTn>
                              </p:par>
                            </p:childTnLst>
                          </p:cTn>
                        </p:par>
                        <p:par>
                          <p:cTn id="38" fill="hold">
                            <p:stCondLst>
                              <p:cond delay="1639"/>
                            </p:stCondLst>
                            <p:childTnLst>
                              <p:par>
                                <p:cTn id="39" presetID="31"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400" fill="hold"/>
                                        <p:tgtEl>
                                          <p:spTgt spid="15"/>
                                        </p:tgtEl>
                                        <p:attrNameLst>
                                          <p:attrName>ppt_w</p:attrName>
                                        </p:attrNameLst>
                                      </p:cBhvr>
                                      <p:tavLst>
                                        <p:tav tm="0">
                                          <p:val>
                                            <p:fltVal val="0"/>
                                          </p:val>
                                        </p:tav>
                                        <p:tav tm="100000">
                                          <p:val>
                                            <p:strVal val="#ppt_w"/>
                                          </p:val>
                                        </p:tav>
                                      </p:tavLst>
                                    </p:anim>
                                    <p:anim calcmode="lin" valueType="num">
                                      <p:cBhvr>
                                        <p:cTn id="42" dur="400" fill="hold"/>
                                        <p:tgtEl>
                                          <p:spTgt spid="15"/>
                                        </p:tgtEl>
                                        <p:attrNameLst>
                                          <p:attrName>ppt_h</p:attrName>
                                        </p:attrNameLst>
                                      </p:cBhvr>
                                      <p:tavLst>
                                        <p:tav tm="0">
                                          <p:val>
                                            <p:fltVal val="0"/>
                                          </p:val>
                                        </p:tav>
                                        <p:tav tm="100000">
                                          <p:val>
                                            <p:strVal val="#ppt_h"/>
                                          </p:val>
                                        </p:tav>
                                      </p:tavLst>
                                    </p:anim>
                                    <p:anim calcmode="lin" valueType="num">
                                      <p:cBhvr>
                                        <p:cTn id="43" dur="400" fill="hold"/>
                                        <p:tgtEl>
                                          <p:spTgt spid="15"/>
                                        </p:tgtEl>
                                        <p:attrNameLst>
                                          <p:attrName>style.rotation</p:attrName>
                                        </p:attrNameLst>
                                      </p:cBhvr>
                                      <p:tavLst>
                                        <p:tav tm="0">
                                          <p:val>
                                            <p:fltVal val="90"/>
                                          </p:val>
                                        </p:tav>
                                        <p:tav tm="100000">
                                          <p:val>
                                            <p:fltVal val="0"/>
                                          </p:val>
                                        </p:tav>
                                      </p:tavLst>
                                    </p:anim>
                                    <p:animEffect transition="in" filter="fade">
                                      <p:cBhvr>
                                        <p:cTn id="44" dur="400"/>
                                        <p:tgtEl>
                                          <p:spTgt spid="15"/>
                                        </p:tgtEl>
                                      </p:cBhvr>
                                    </p:animEffect>
                                  </p:childTnLst>
                                </p:cTn>
                              </p:par>
                            </p:childTnLst>
                          </p:cTn>
                        </p:par>
                        <p:par>
                          <p:cTn id="45" fill="hold">
                            <p:stCondLst>
                              <p:cond delay="2139"/>
                            </p:stCondLst>
                            <p:childTnLst>
                              <p:par>
                                <p:cTn id="46" presetID="12" presetClass="entr" presetSubtype="2"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400"/>
                                        <p:tgtEl>
                                          <p:spTgt spid="10"/>
                                        </p:tgtEl>
                                        <p:attrNameLst>
                                          <p:attrName>ppt_x</p:attrName>
                                        </p:attrNameLst>
                                      </p:cBhvr>
                                      <p:tavLst>
                                        <p:tav tm="0">
                                          <p:val>
                                            <p:strVal val="#ppt_x+#ppt_w*1.125000"/>
                                          </p:val>
                                        </p:tav>
                                        <p:tav tm="100000">
                                          <p:val>
                                            <p:strVal val="#ppt_x"/>
                                          </p:val>
                                        </p:tav>
                                      </p:tavLst>
                                    </p:anim>
                                    <p:animEffect transition="in" filter="wipe(left)">
                                      <p:cBhvr>
                                        <p:cTn id="49" dur="400"/>
                                        <p:tgtEl>
                                          <p:spTgt spid="10"/>
                                        </p:tgtEl>
                                      </p:cBhvr>
                                    </p:animEffect>
                                  </p:childTnLst>
                                </p:cTn>
                              </p:par>
                            </p:childTnLst>
                          </p:cTn>
                        </p:par>
                        <p:par>
                          <p:cTn id="50" fill="hold">
                            <p:stCondLst>
                              <p:cond delay="2639"/>
                            </p:stCondLst>
                            <p:childTnLst>
                              <p:par>
                                <p:cTn id="51" presetID="22" presetClass="entr" presetSubtype="2"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right)">
                                      <p:cBhvr>
                                        <p:cTn id="53" dur="400"/>
                                        <p:tgtEl>
                                          <p:spTgt spid="25"/>
                                        </p:tgtEl>
                                      </p:cBhvr>
                                    </p:animEffect>
                                  </p:childTnLst>
                                </p:cTn>
                              </p:par>
                            </p:childTnLst>
                          </p:cTn>
                        </p:par>
                        <p:par>
                          <p:cTn id="54" fill="hold">
                            <p:stCondLst>
                              <p:cond delay="3139"/>
                            </p:stCondLst>
                            <p:childTnLst>
                              <p:par>
                                <p:cTn id="55" presetID="22" presetClass="entr" presetSubtype="1"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up)">
                                      <p:cBhvr>
                                        <p:cTn id="57" dur="400"/>
                                        <p:tgtEl>
                                          <p:spTgt spid="20"/>
                                        </p:tgtEl>
                                      </p:cBhvr>
                                    </p:animEffect>
                                  </p:childTnLst>
                                </p:cTn>
                              </p:par>
                            </p:childTnLst>
                          </p:cTn>
                        </p:par>
                        <p:par>
                          <p:cTn id="58" fill="hold">
                            <p:stCondLst>
                              <p:cond delay="3639"/>
                            </p:stCondLst>
                            <p:childTnLst>
                              <p:par>
                                <p:cTn id="59" presetID="31"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400" fill="hold"/>
                                        <p:tgtEl>
                                          <p:spTgt spid="16"/>
                                        </p:tgtEl>
                                        <p:attrNameLst>
                                          <p:attrName>ppt_w</p:attrName>
                                        </p:attrNameLst>
                                      </p:cBhvr>
                                      <p:tavLst>
                                        <p:tav tm="0">
                                          <p:val>
                                            <p:fltVal val="0"/>
                                          </p:val>
                                        </p:tav>
                                        <p:tav tm="100000">
                                          <p:val>
                                            <p:strVal val="#ppt_w"/>
                                          </p:val>
                                        </p:tav>
                                      </p:tavLst>
                                    </p:anim>
                                    <p:anim calcmode="lin" valueType="num">
                                      <p:cBhvr>
                                        <p:cTn id="62" dur="400" fill="hold"/>
                                        <p:tgtEl>
                                          <p:spTgt spid="16"/>
                                        </p:tgtEl>
                                        <p:attrNameLst>
                                          <p:attrName>ppt_h</p:attrName>
                                        </p:attrNameLst>
                                      </p:cBhvr>
                                      <p:tavLst>
                                        <p:tav tm="0">
                                          <p:val>
                                            <p:fltVal val="0"/>
                                          </p:val>
                                        </p:tav>
                                        <p:tav tm="100000">
                                          <p:val>
                                            <p:strVal val="#ppt_h"/>
                                          </p:val>
                                        </p:tav>
                                      </p:tavLst>
                                    </p:anim>
                                    <p:anim calcmode="lin" valueType="num">
                                      <p:cBhvr>
                                        <p:cTn id="63" dur="400" fill="hold"/>
                                        <p:tgtEl>
                                          <p:spTgt spid="16"/>
                                        </p:tgtEl>
                                        <p:attrNameLst>
                                          <p:attrName>style.rotation</p:attrName>
                                        </p:attrNameLst>
                                      </p:cBhvr>
                                      <p:tavLst>
                                        <p:tav tm="0">
                                          <p:val>
                                            <p:fltVal val="90"/>
                                          </p:val>
                                        </p:tav>
                                        <p:tav tm="100000">
                                          <p:val>
                                            <p:fltVal val="0"/>
                                          </p:val>
                                        </p:tav>
                                      </p:tavLst>
                                    </p:anim>
                                    <p:animEffect transition="in" filter="fade">
                                      <p:cBhvr>
                                        <p:cTn id="64" dur="400"/>
                                        <p:tgtEl>
                                          <p:spTgt spid="16"/>
                                        </p:tgtEl>
                                      </p:cBhvr>
                                    </p:animEffect>
                                  </p:childTnLst>
                                </p:cTn>
                              </p:par>
                            </p:childTnLst>
                          </p:cTn>
                        </p:par>
                        <p:par>
                          <p:cTn id="65" fill="hold">
                            <p:stCondLst>
                              <p:cond delay="4139"/>
                            </p:stCondLst>
                            <p:childTnLst>
                              <p:par>
                                <p:cTn id="66" presetID="12" presetClass="entr" presetSubtype="8"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400"/>
                                        <p:tgtEl>
                                          <p:spTgt spid="11"/>
                                        </p:tgtEl>
                                        <p:attrNameLst>
                                          <p:attrName>ppt_x</p:attrName>
                                        </p:attrNameLst>
                                      </p:cBhvr>
                                      <p:tavLst>
                                        <p:tav tm="0">
                                          <p:val>
                                            <p:strVal val="#ppt_x-#ppt_w*1.125000"/>
                                          </p:val>
                                        </p:tav>
                                        <p:tav tm="100000">
                                          <p:val>
                                            <p:strVal val="#ppt_x"/>
                                          </p:val>
                                        </p:tav>
                                      </p:tavLst>
                                    </p:anim>
                                    <p:animEffect transition="in" filter="wipe(right)">
                                      <p:cBhvr>
                                        <p:cTn id="69" dur="400"/>
                                        <p:tgtEl>
                                          <p:spTgt spid="11"/>
                                        </p:tgtEl>
                                      </p:cBhvr>
                                    </p:animEffect>
                                  </p:childTnLst>
                                </p:cTn>
                              </p:par>
                            </p:childTnLst>
                          </p:cTn>
                        </p:par>
                        <p:par>
                          <p:cTn id="70" fill="hold">
                            <p:stCondLst>
                              <p:cond delay="4639"/>
                            </p:stCondLst>
                            <p:childTnLst>
                              <p:par>
                                <p:cTn id="71" presetID="22" presetClass="entr" presetSubtype="8"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left)">
                                      <p:cBhvr>
                                        <p:cTn id="73" dur="400"/>
                                        <p:tgtEl>
                                          <p:spTgt spid="26"/>
                                        </p:tgtEl>
                                      </p:cBhvr>
                                    </p:animEffect>
                                  </p:childTnLst>
                                </p:cTn>
                              </p:par>
                            </p:childTnLst>
                          </p:cTn>
                        </p:par>
                        <p:par>
                          <p:cTn id="74" fill="hold">
                            <p:stCondLst>
                              <p:cond delay="5139"/>
                            </p:stCondLst>
                            <p:childTnLst>
                              <p:par>
                                <p:cTn id="75" presetID="22" presetClass="entr" presetSubtype="1"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up)">
                                      <p:cBhvr>
                                        <p:cTn id="77" dur="400"/>
                                        <p:tgtEl>
                                          <p:spTgt spid="21"/>
                                        </p:tgtEl>
                                      </p:cBhvr>
                                    </p:animEffect>
                                  </p:childTnLst>
                                </p:cTn>
                              </p:par>
                            </p:childTnLst>
                          </p:cTn>
                        </p:par>
                        <p:par>
                          <p:cTn id="78" fill="hold">
                            <p:stCondLst>
                              <p:cond delay="5639"/>
                            </p:stCondLst>
                            <p:childTnLst>
                              <p:par>
                                <p:cTn id="79" presetID="31" presetClass="entr" presetSubtype="0" fill="hold" grpId="0" nodeType="after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400" fill="hold"/>
                                        <p:tgtEl>
                                          <p:spTgt spid="17"/>
                                        </p:tgtEl>
                                        <p:attrNameLst>
                                          <p:attrName>ppt_w</p:attrName>
                                        </p:attrNameLst>
                                      </p:cBhvr>
                                      <p:tavLst>
                                        <p:tav tm="0">
                                          <p:val>
                                            <p:fltVal val="0"/>
                                          </p:val>
                                        </p:tav>
                                        <p:tav tm="100000">
                                          <p:val>
                                            <p:strVal val="#ppt_w"/>
                                          </p:val>
                                        </p:tav>
                                      </p:tavLst>
                                    </p:anim>
                                    <p:anim calcmode="lin" valueType="num">
                                      <p:cBhvr>
                                        <p:cTn id="82" dur="400" fill="hold"/>
                                        <p:tgtEl>
                                          <p:spTgt spid="17"/>
                                        </p:tgtEl>
                                        <p:attrNameLst>
                                          <p:attrName>ppt_h</p:attrName>
                                        </p:attrNameLst>
                                      </p:cBhvr>
                                      <p:tavLst>
                                        <p:tav tm="0">
                                          <p:val>
                                            <p:fltVal val="0"/>
                                          </p:val>
                                        </p:tav>
                                        <p:tav tm="100000">
                                          <p:val>
                                            <p:strVal val="#ppt_h"/>
                                          </p:val>
                                        </p:tav>
                                      </p:tavLst>
                                    </p:anim>
                                    <p:anim calcmode="lin" valueType="num">
                                      <p:cBhvr>
                                        <p:cTn id="83" dur="400" fill="hold"/>
                                        <p:tgtEl>
                                          <p:spTgt spid="17"/>
                                        </p:tgtEl>
                                        <p:attrNameLst>
                                          <p:attrName>style.rotation</p:attrName>
                                        </p:attrNameLst>
                                      </p:cBhvr>
                                      <p:tavLst>
                                        <p:tav tm="0">
                                          <p:val>
                                            <p:fltVal val="90"/>
                                          </p:val>
                                        </p:tav>
                                        <p:tav tm="100000">
                                          <p:val>
                                            <p:fltVal val="0"/>
                                          </p:val>
                                        </p:tav>
                                      </p:tavLst>
                                    </p:anim>
                                    <p:animEffect transition="in" filter="fade">
                                      <p:cBhvr>
                                        <p:cTn id="84" dur="400"/>
                                        <p:tgtEl>
                                          <p:spTgt spid="17"/>
                                        </p:tgtEl>
                                      </p:cBhvr>
                                    </p:animEffect>
                                  </p:childTnLst>
                                </p:cTn>
                              </p:par>
                            </p:childTnLst>
                          </p:cTn>
                        </p:par>
                        <p:par>
                          <p:cTn id="85" fill="hold">
                            <p:stCondLst>
                              <p:cond delay="6139"/>
                            </p:stCondLst>
                            <p:childTnLst>
                              <p:par>
                                <p:cTn id="86" presetID="12" presetClass="entr" presetSubtype="2" fill="hold"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additive="base">
                                        <p:cTn id="88" dur="400"/>
                                        <p:tgtEl>
                                          <p:spTgt spid="12"/>
                                        </p:tgtEl>
                                        <p:attrNameLst>
                                          <p:attrName>ppt_x</p:attrName>
                                        </p:attrNameLst>
                                      </p:cBhvr>
                                      <p:tavLst>
                                        <p:tav tm="0">
                                          <p:val>
                                            <p:strVal val="#ppt_x+#ppt_w*1.125000"/>
                                          </p:val>
                                        </p:tav>
                                        <p:tav tm="100000">
                                          <p:val>
                                            <p:strVal val="#ppt_x"/>
                                          </p:val>
                                        </p:tav>
                                      </p:tavLst>
                                    </p:anim>
                                    <p:animEffect transition="in" filter="wipe(left)">
                                      <p:cBhvr>
                                        <p:cTn id="89" dur="400"/>
                                        <p:tgtEl>
                                          <p:spTgt spid="12"/>
                                        </p:tgtEl>
                                      </p:cBhvr>
                                    </p:animEffect>
                                  </p:childTnLst>
                                </p:cTn>
                              </p:par>
                            </p:childTnLst>
                          </p:cTn>
                        </p:par>
                        <p:par>
                          <p:cTn id="90" fill="hold">
                            <p:stCondLst>
                              <p:cond delay="6639"/>
                            </p:stCondLst>
                            <p:childTnLst>
                              <p:par>
                                <p:cTn id="91" presetID="22" presetClass="entr" presetSubtype="2"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right)">
                                      <p:cBhvr>
                                        <p:cTn id="93" dur="400"/>
                                        <p:tgtEl>
                                          <p:spTgt spid="27"/>
                                        </p:tgtEl>
                                      </p:cBhvr>
                                    </p:animEffect>
                                  </p:childTnLst>
                                </p:cTn>
                              </p:par>
                            </p:childTnLst>
                          </p:cTn>
                        </p:par>
                        <p:par>
                          <p:cTn id="94" fill="hold">
                            <p:stCondLst>
                              <p:cond delay="7139"/>
                            </p:stCondLst>
                            <p:childTnLst>
                              <p:par>
                                <p:cTn id="95" presetID="22" presetClass="entr" presetSubtype="1"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wipe(up)">
                                      <p:cBhvr>
                                        <p:cTn id="97" dur="400"/>
                                        <p:tgtEl>
                                          <p:spTgt spid="22"/>
                                        </p:tgtEl>
                                      </p:cBhvr>
                                    </p:animEffect>
                                  </p:childTnLst>
                                </p:cTn>
                              </p:par>
                            </p:childTnLst>
                          </p:cTn>
                        </p:par>
                        <p:par>
                          <p:cTn id="98" fill="hold">
                            <p:stCondLst>
                              <p:cond delay="7639"/>
                            </p:stCondLst>
                            <p:childTnLst>
                              <p:par>
                                <p:cTn id="99" presetID="31" presetClass="entr" presetSubtype="0"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 calcmode="lin" valueType="num">
                                      <p:cBhvr>
                                        <p:cTn id="101" dur="400" fill="hold"/>
                                        <p:tgtEl>
                                          <p:spTgt spid="18"/>
                                        </p:tgtEl>
                                        <p:attrNameLst>
                                          <p:attrName>ppt_w</p:attrName>
                                        </p:attrNameLst>
                                      </p:cBhvr>
                                      <p:tavLst>
                                        <p:tav tm="0">
                                          <p:val>
                                            <p:fltVal val="0"/>
                                          </p:val>
                                        </p:tav>
                                        <p:tav tm="100000">
                                          <p:val>
                                            <p:strVal val="#ppt_w"/>
                                          </p:val>
                                        </p:tav>
                                      </p:tavLst>
                                    </p:anim>
                                    <p:anim calcmode="lin" valueType="num">
                                      <p:cBhvr>
                                        <p:cTn id="102" dur="400" fill="hold"/>
                                        <p:tgtEl>
                                          <p:spTgt spid="18"/>
                                        </p:tgtEl>
                                        <p:attrNameLst>
                                          <p:attrName>ppt_h</p:attrName>
                                        </p:attrNameLst>
                                      </p:cBhvr>
                                      <p:tavLst>
                                        <p:tav tm="0">
                                          <p:val>
                                            <p:fltVal val="0"/>
                                          </p:val>
                                        </p:tav>
                                        <p:tav tm="100000">
                                          <p:val>
                                            <p:strVal val="#ppt_h"/>
                                          </p:val>
                                        </p:tav>
                                      </p:tavLst>
                                    </p:anim>
                                    <p:anim calcmode="lin" valueType="num">
                                      <p:cBhvr>
                                        <p:cTn id="103" dur="400" fill="hold"/>
                                        <p:tgtEl>
                                          <p:spTgt spid="18"/>
                                        </p:tgtEl>
                                        <p:attrNameLst>
                                          <p:attrName>style.rotation</p:attrName>
                                        </p:attrNameLst>
                                      </p:cBhvr>
                                      <p:tavLst>
                                        <p:tav tm="0">
                                          <p:val>
                                            <p:fltVal val="90"/>
                                          </p:val>
                                        </p:tav>
                                        <p:tav tm="100000">
                                          <p:val>
                                            <p:fltVal val="0"/>
                                          </p:val>
                                        </p:tav>
                                      </p:tavLst>
                                    </p:anim>
                                    <p:animEffect transition="in" filter="fade">
                                      <p:cBhvr>
                                        <p:cTn id="104" dur="400"/>
                                        <p:tgtEl>
                                          <p:spTgt spid="18"/>
                                        </p:tgtEl>
                                      </p:cBhvr>
                                    </p:animEffect>
                                  </p:childTnLst>
                                </p:cTn>
                              </p:par>
                            </p:childTnLst>
                          </p:cTn>
                        </p:par>
                        <p:par>
                          <p:cTn id="105" fill="hold">
                            <p:stCondLst>
                              <p:cond delay="8139"/>
                            </p:stCondLst>
                            <p:childTnLst>
                              <p:par>
                                <p:cTn id="106" presetID="12" presetClass="entr" presetSubtype="8" fill="hold" nodeType="afterEffect">
                                  <p:stCondLst>
                                    <p:cond delay="0"/>
                                  </p:stCondLst>
                                  <p:childTnLst>
                                    <p:set>
                                      <p:cBhvr>
                                        <p:cTn id="107" dur="1" fill="hold">
                                          <p:stCondLst>
                                            <p:cond delay="0"/>
                                          </p:stCondLst>
                                        </p:cTn>
                                        <p:tgtEl>
                                          <p:spTgt spid="13"/>
                                        </p:tgtEl>
                                        <p:attrNameLst>
                                          <p:attrName>style.visibility</p:attrName>
                                        </p:attrNameLst>
                                      </p:cBhvr>
                                      <p:to>
                                        <p:strVal val="visible"/>
                                      </p:to>
                                    </p:set>
                                    <p:anim calcmode="lin" valueType="num">
                                      <p:cBhvr additive="base">
                                        <p:cTn id="108" dur="400"/>
                                        <p:tgtEl>
                                          <p:spTgt spid="13"/>
                                        </p:tgtEl>
                                        <p:attrNameLst>
                                          <p:attrName>ppt_x</p:attrName>
                                        </p:attrNameLst>
                                      </p:cBhvr>
                                      <p:tavLst>
                                        <p:tav tm="0">
                                          <p:val>
                                            <p:strVal val="#ppt_x-#ppt_w*1.125000"/>
                                          </p:val>
                                        </p:tav>
                                        <p:tav tm="100000">
                                          <p:val>
                                            <p:strVal val="#ppt_x"/>
                                          </p:val>
                                        </p:tav>
                                      </p:tavLst>
                                    </p:anim>
                                    <p:animEffect transition="in" filter="wipe(right)">
                                      <p:cBhvr>
                                        <p:cTn id="109" dur="400"/>
                                        <p:tgtEl>
                                          <p:spTgt spid="13"/>
                                        </p:tgtEl>
                                      </p:cBhvr>
                                    </p:animEffect>
                                  </p:childTnLst>
                                </p:cTn>
                              </p:par>
                            </p:childTnLst>
                          </p:cTn>
                        </p:par>
                        <p:par>
                          <p:cTn id="110" fill="hold">
                            <p:stCondLst>
                              <p:cond delay="8639"/>
                            </p:stCondLst>
                            <p:childTnLst>
                              <p:par>
                                <p:cTn id="111" presetID="22" presetClass="entr" presetSubtype="8" fill="hold" grpId="0" nodeType="afterEffect">
                                  <p:stCondLst>
                                    <p:cond delay="0"/>
                                  </p:stCondLst>
                                  <p:childTnLst>
                                    <p:set>
                                      <p:cBhvr>
                                        <p:cTn id="112" dur="1" fill="hold">
                                          <p:stCondLst>
                                            <p:cond delay="0"/>
                                          </p:stCondLst>
                                        </p:cTn>
                                        <p:tgtEl>
                                          <p:spTgt spid="28"/>
                                        </p:tgtEl>
                                        <p:attrNameLst>
                                          <p:attrName>style.visibility</p:attrName>
                                        </p:attrNameLst>
                                      </p:cBhvr>
                                      <p:to>
                                        <p:strVal val="visible"/>
                                      </p:to>
                                    </p:set>
                                    <p:animEffect transition="in" filter="wipe(left)">
                                      <p:cBhvr>
                                        <p:cTn id="113" dur="400"/>
                                        <p:tgtEl>
                                          <p:spTgt spid="28"/>
                                        </p:tgtEl>
                                      </p:cBhvr>
                                    </p:animEffect>
                                  </p:childTnLst>
                                </p:cTn>
                              </p:par>
                            </p:childTnLst>
                          </p:cTn>
                        </p:par>
                        <p:par>
                          <p:cTn id="114" fill="hold">
                            <p:stCondLst>
                              <p:cond delay="9139"/>
                            </p:stCondLst>
                            <p:childTnLst>
                              <p:par>
                                <p:cTn id="115" presetID="22" presetClass="entr" presetSubtype="1" fill="hold" grpId="0" nodeType="after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wipe(up)">
                                      <p:cBhvr>
                                        <p:cTn id="117" dur="400"/>
                                        <p:tgtEl>
                                          <p:spTgt spid="23"/>
                                        </p:tgtEl>
                                      </p:cBhvr>
                                    </p:animEffect>
                                  </p:childTnLst>
                                </p:cTn>
                              </p:par>
                            </p:childTnLst>
                          </p:cTn>
                        </p:par>
                        <p:par>
                          <p:cTn id="118" fill="hold">
                            <p:stCondLst>
                              <p:cond delay="9639"/>
                            </p:stCondLst>
                            <p:childTnLst>
                              <p:par>
                                <p:cTn id="119" presetID="31" presetClass="entr" presetSubtype="0" fill="hold" grpId="0" nodeType="afterEffect">
                                  <p:stCondLst>
                                    <p:cond delay="0"/>
                                  </p:stCondLst>
                                  <p:childTnLst>
                                    <p:set>
                                      <p:cBhvr>
                                        <p:cTn id="120" dur="1" fill="hold">
                                          <p:stCondLst>
                                            <p:cond delay="0"/>
                                          </p:stCondLst>
                                        </p:cTn>
                                        <p:tgtEl>
                                          <p:spTgt spid="19"/>
                                        </p:tgtEl>
                                        <p:attrNameLst>
                                          <p:attrName>style.visibility</p:attrName>
                                        </p:attrNameLst>
                                      </p:cBhvr>
                                      <p:to>
                                        <p:strVal val="visible"/>
                                      </p:to>
                                    </p:set>
                                    <p:anim calcmode="lin" valueType="num">
                                      <p:cBhvr>
                                        <p:cTn id="121" dur="400" fill="hold"/>
                                        <p:tgtEl>
                                          <p:spTgt spid="19"/>
                                        </p:tgtEl>
                                        <p:attrNameLst>
                                          <p:attrName>ppt_w</p:attrName>
                                        </p:attrNameLst>
                                      </p:cBhvr>
                                      <p:tavLst>
                                        <p:tav tm="0">
                                          <p:val>
                                            <p:fltVal val="0"/>
                                          </p:val>
                                        </p:tav>
                                        <p:tav tm="100000">
                                          <p:val>
                                            <p:strVal val="#ppt_w"/>
                                          </p:val>
                                        </p:tav>
                                      </p:tavLst>
                                    </p:anim>
                                    <p:anim calcmode="lin" valueType="num">
                                      <p:cBhvr>
                                        <p:cTn id="122" dur="400" fill="hold"/>
                                        <p:tgtEl>
                                          <p:spTgt spid="19"/>
                                        </p:tgtEl>
                                        <p:attrNameLst>
                                          <p:attrName>ppt_h</p:attrName>
                                        </p:attrNameLst>
                                      </p:cBhvr>
                                      <p:tavLst>
                                        <p:tav tm="0">
                                          <p:val>
                                            <p:fltVal val="0"/>
                                          </p:val>
                                        </p:tav>
                                        <p:tav tm="100000">
                                          <p:val>
                                            <p:strVal val="#ppt_h"/>
                                          </p:val>
                                        </p:tav>
                                      </p:tavLst>
                                    </p:anim>
                                    <p:anim calcmode="lin" valueType="num">
                                      <p:cBhvr>
                                        <p:cTn id="123" dur="400" fill="hold"/>
                                        <p:tgtEl>
                                          <p:spTgt spid="19"/>
                                        </p:tgtEl>
                                        <p:attrNameLst>
                                          <p:attrName>style.rotation</p:attrName>
                                        </p:attrNameLst>
                                      </p:cBhvr>
                                      <p:tavLst>
                                        <p:tav tm="0">
                                          <p:val>
                                            <p:fltVal val="90"/>
                                          </p:val>
                                        </p:tav>
                                        <p:tav tm="100000">
                                          <p:val>
                                            <p:fltVal val="0"/>
                                          </p:val>
                                        </p:tav>
                                      </p:tavLst>
                                    </p:anim>
                                    <p:animEffect transition="in" filter="fade">
                                      <p:cBhvr>
                                        <p:cTn id="124" dur="400"/>
                                        <p:tgtEl>
                                          <p:spTgt spid="19"/>
                                        </p:tgtEl>
                                      </p:cBhvr>
                                    </p:animEffect>
                                  </p:childTnLst>
                                </p:cTn>
                              </p:par>
                            </p:childTnLst>
                          </p:cTn>
                        </p:par>
                        <p:par>
                          <p:cTn id="125" fill="hold">
                            <p:stCondLst>
                              <p:cond delay="10139"/>
                            </p:stCondLst>
                            <p:childTnLst>
                              <p:par>
                                <p:cTn id="126" presetID="12" presetClass="entr" presetSubtype="2" fill="hold" nodeType="afterEffect">
                                  <p:stCondLst>
                                    <p:cond delay="0"/>
                                  </p:stCondLst>
                                  <p:childTnLst>
                                    <p:set>
                                      <p:cBhvr>
                                        <p:cTn id="127" dur="1" fill="hold">
                                          <p:stCondLst>
                                            <p:cond delay="0"/>
                                          </p:stCondLst>
                                        </p:cTn>
                                        <p:tgtEl>
                                          <p:spTgt spid="14"/>
                                        </p:tgtEl>
                                        <p:attrNameLst>
                                          <p:attrName>style.visibility</p:attrName>
                                        </p:attrNameLst>
                                      </p:cBhvr>
                                      <p:to>
                                        <p:strVal val="visible"/>
                                      </p:to>
                                    </p:set>
                                    <p:anim calcmode="lin" valueType="num">
                                      <p:cBhvr additive="base">
                                        <p:cTn id="128" dur="400"/>
                                        <p:tgtEl>
                                          <p:spTgt spid="14"/>
                                        </p:tgtEl>
                                        <p:attrNameLst>
                                          <p:attrName>ppt_x</p:attrName>
                                        </p:attrNameLst>
                                      </p:cBhvr>
                                      <p:tavLst>
                                        <p:tav tm="0">
                                          <p:val>
                                            <p:strVal val="#ppt_x+#ppt_w*1.125000"/>
                                          </p:val>
                                        </p:tav>
                                        <p:tav tm="100000">
                                          <p:val>
                                            <p:strVal val="#ppt_x"/>
                                          </p:val>
                                        </p:tav>
                                      </p:tavLst>
                                    </p:anim>
                                    <p:animEffect transition="in" filter="wipe(left)">
                                      <p:cBhvr>
                                        <p:cTn id="129" dur="400"/>
                                        <p:tgtEl>
                                          <p:spTgt spid="14"/>
                                        </p:tgtEl>
                                      </p:cBhvr>
                                    </p:animEffect>
                                  </p:childTnLst>
                                </p:cTn>
                              </p:par>
                            </p:childTnLst>
                          </p:cTn>
                        </p:par>
                        <p:par>
                          <p:cTn id="130" fill="hold">
                            <p:stCondLst>
                              <p:cond delay="10639"/>
                            </p:stCondLst>
                            <p:childTnLst>
                              <p:par>
                                <p:cTn id="131" presetID="22" presetClass="entr" presetSubtype="2" fill="hold" grpId="0" nodeType="after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wipe(right)">
                                      <p:cBhvr>
                                        <p:cTn id="133" dur="400"/>
                                        <p:tgtEl>
                                          <p:spTgt spid="29"/>
                                        </p:tgtEl>
                                      </p:cBhvr>
                                    </p:animEffect>
                                  </p:childTnLst>
                                </p:cTn>
                              </p:par>
                            </p:childTnLst>
                          </p:cTn>
                        </p:par>
                        <p:par>
                          <p:cTn id="134" fill="hold">
                            <p:stCondLst>
                              <p:cond delay="11139"/>
                            </p:stCondLst>
                            <p:childTnLst>
                              <p:par>
                                <p:cTn id="135" presetID="22" presetClass="entr" presetSubtype="1" fill="hold" grpId="0" nodeType="afterEffect">
                                  <p:stCondLst>
                                    <p:cond delay="0"/>
                                  </p:stCondLst>
                                  <p:childTnLst>
                                    <p:set>
                                      <p:cBhvr>
                                        <p:cTn id="136" dur="1" fill="hold">
                                          <p:stCondLst>
                                            <p:cond delay="0"/>
                                          </p:stCondLst>
                                        </p:cTn>
                                        <p:tgtEl>
                                          <p:spTgt spid="24"/>
                                        </p:tgtEl>
                                        <p:attrNameLst>
                                          <p:attrName>style.visibility</p:attrName>
                                        </p:attrNameLst>
                                      </p:cBhvr>
                                      <p:to>
                                        <p:strVal val="visible"/>
                                      </p:to>
                                    </p:set>
                                    <p:animEffect transition="in" filter="wipe(up)">
                                      <p:cBhvr>
                                        <p:cTn id="137"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6" grpId="0" animBg="1"/>
      <p:bldP spid="7" grpId="0" animBg="1"/>
      <p:bldP spid="8" grpId="0" animBg="1"/>
      <p:bldP spid="9" grpId="0" animBg="1"/>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A2C2"/>
        </a:solidFill>
        <a:effectLst/>
      </p:bgPr>
    </p:bg>
    <p:spTree>
      <p:nvGrpSpPr>
        <p:cNvPr id="1" name=""/>
        <p:cNvGrpSpPr/>
        <p:nvPr/>
      </p:nvGrpSpPr>
      <p:grpSpPr>
        <a:xfrm>
          <a:off x="0" y="0"/>
          <a:ext cx="0" cy="0"/>
          <a:chOff x="0" y="0"/>
          <a:chExt cx="0" cy="0"/>
        </a:xfrm>
      </p:grpSpPr>
      <p:pic>
        <p:nvPicPr>
          <p:cNvPr id="70658" name="图片 3"/>
          <p:cNvPicPr>
            <a:picLocks noChangeAspect="1"/>
          </p:cNvPicPr>
          <p:nvPr/>
        </p:nvPicPr>
        <p:blipFill>
          <a:blip r:embed="rId1"/>
          <a:stretch>
            <a:fillRect/>
          </a:stretch>
        </p:blipFill>
        <p:spPr>
          <a:xfrm>
            <a:off x="0" y="1412875"/>
            <a:ext cx="12196763" cy="4324350"/>
          </a:xfrm>
          <a:prstGeom prst="rect">
            <a:avLst/>
          </a:prstGeom>
          <a:noFill/>
          <a:ln w="9525">
            <a:noFill/>
          </a:ln>
        </p:spPr>
      </p:pic>
      <p:pic>
        <p:nvPicPr>
          <p:cNvPr id="70659" name="图片 2"/>
          <p:cNvPicPr>
            <a:picLocks noChangeAspect="1"/>
          </p:cNvPicPr>
          <p:nvPr/>
        </p:nvPicPr>
        <p:blipFill>
          <a:blip r:embed="rId2"/>
          <a:stretch>
            <a:fillRect/>
          </a:stretch>
        </p:blipFill>
        <p:spPr>
          <a:xfrm>
            <a:off x="0" y="1060450"/>
            <a:ext cx="3484563" cy="5027613"/>
          </a:xfrm>
          <a:prstGeom prst="rect">
            <a:avLst/>
          </a:prstGeom>
          <a:noFill/>
          <a:ln w="9525">
            <a:noFill/>
          </a:ln>
        </p:spPr>
      </p:pic>
      <p:sp>
        <p:nvSpPr>
          <p:cNvPr id="11" name="TextBox 19"/>
          <p:cNvSpPr txBox="1"/>
          <p:nvPr/>
        </p:nvSpPr>
        <p:spPr>
          <a:xfrm>
            <a:off x="3484563" y="2565400"/>
            <a:ext cx="8172450" cy="12001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rPr>
              <a:t>请输入第五章标题</a:t>
            </a:r>
            <a:endParaRPr kumimoji="0" lang="zh-CN" altLang="en-US" sz="7200" b="1" i="0" u="none" strike="noStrike" kern="0" cap="none" spc="0" normalizeH="0" baseline="0" noProof="0" dirty="0">
              <a:ln>
                <a:noFill/>
              </a:ln>
              <a:solidFill>
                <a:schemeClr val="accent2"/>
              </a:solidFill>
              <a:effectLst/>
              <a:uLnTx/>
              <a:uFillTx/>
              <a:latin typeface="微软雅黑" panose="020B0503020204020204" pitchFamily="34" charset="-122"/>
              <a:ea typeface="微软雅黑" panose="020B0503020204020204" pitchFamily="34" charset="-122"/>
              <a:cs typeface="+mn-cs"/>
            </a:endParaRPr>
          </a:p>
        </p:txBody>
      </p:sp>
      <p:sp>
        <p:nvSpPr>
          <p:cNvPr id="12" name="TextBox 28"/>
          <p:cNvSpPr txBox="1"/>
          <p:nvPr/>
        </p:nvSpPr>
        <p:spPr>
          <a:xfrm>
            <a:off x="677863" y="2089150"/>
            <a:ext cx="1663700" cy="297021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700" b="1" i="0" u="none" strike="noStrike" kern="0" cap="none" spc="0" normalizeH="0" baseline="0" noProof="0" dirty="0">
                <a:ln>
                  <a:noFill/>
                </a:ln>
                <a:solidFill>
                  <a:schemeClr val="accent2"/>
                </a:solidFill>
                <a:effectLst/>
                <a:uLnTx/>
                <a:uFillTx/>
                <a:latin typeface="+mn-ea"/>
                <a:ea typeface="+mn-ea"/>
                <a:cs typeface="+mn-cs"/>
              </a:rPr>
              <a:t>5</a:t>
            </a:r>
            <a:endParaRPr kumimoji="0" lang="zh-CN" altLang="en-US" sz="18700" b="1" i="0" u="none" strike="noStrike" kern="0" cap="none" spc="0" normalizeH="0" baseline="0" noProof="0" dirty="0">
              <a:ln>
                <a:noFill/>
              </a:ln>
              <a:solidFill>
                <a:schemeClr val="accent2"/>
              </a:solidFill>
              <a:effectLst/>
              <a:uLnTx/>
              <a:uFillTx/>
              <a:latin typeface="+mn-ea"/>
              <a:ea typeface="+mn-ea"/>
              <a:cs typeface="+mn-cs"/>
            </a:endParaRPr>
          </a:p>
        </p:txBody>
      </p:sp>
      <p:sp>
        <p:nvSpPr>
          <p:cNvPr id="13" name="矩形 12"/>
          <p:cNvSpPr/>
          <p:nvPr/>
        </p:nvSpPr>
        <p:spPr>
          <a:xfrm>
            <a:off x="3578225" y="3790950"/>
            <a:ext cx="6913563" cy="70802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a:ln>
                  <a:noFill/>
                </a:ln>
                <a:solidFill>
                  <a:schemeClr val="accent2"/>
                </a:solidFill>
                <a:effectLst/>
                <a:uLnTx/>
                <a:uFillTx/>
                <a:latin typeface="+mj-ea"/>
                <a:ea typeface="+mj-ea"/>
                <a:cs typeface="+mn-cs"/>
              </a:rPr>
              <a:t>这里可以用一段简短的话描述出本章中心内容、章节导语、小节标题；如无必要也可以删除。</a:t>
            </a:r>
            <a:endParaRPr kumimoji="0" lang="zh-CN" altLang="en-US" sz="2000" b="0" i="0" u="none" strike="noStrike" kern="0" cap="none" spc="0" normalizeH="0" baseline="0" noProof="0" dirty="0">
              <a:ln>
                <a:noFill/>
              </a:ln>
              <a:solidFill>
                <a:schemeClr val="accent2"/>
              </a:solidFill>
              <a:effectLst/>
              <a:uLnTx/>
              <a:uFillTx/>
              <a:latin typeface="+mj-ea"/>
              <a:ea typeface="+mj-ea"/>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by="(-#ppt_w*2)" calcmode="lin" valueType="num">
                                      <p:cBhvr rctx="PPT">
                                        <p:cTn id="7" dur="500" autoRev="1" fill="hold">
                                          <p:stCondLst>
                                            <p:cond delay="0"/>
                                          </p:stCondLst>
                                        </p:cTn>
                                        <p:tgtEl>
                                          <p:spTgt spid="12"/>
                                        </p:tgtEl>
                                        <p:attrNameLst>
                                          <p:attrName>ppt_w</p:attrName>
                                        </p:attrNameLst>
                                      </p:cBhvr>
                                    </p:anim>
                                    <p:anim by="(#ppt_w*0.50)" calcmode="lin" valueType="num">
                                      <p:cBhvr>
                                        <p:cTn id="8" dur="500" decel="50000" autoRev="1" fill="hold">
                                          <p:stCondLst>
                                            <p:cond delay="0"/>
                                          </p:stCondLst>
                                        </p:cTn>
                                        <p:tgtEl>
                                          <p:spTgt spid="12"/>
                                        </p:tgtEl>
                                        <p:attrNameLst>
                                          <p:attrName>ppt_x</p:attrName>
                                        </p:attrNameLst>
                                      </p:cBhvr>
                                    </p:anim>
                                    <p:anim from="(-#ppt_h/2)" to="(#ppt_y)" calcmode="lin" valueType="num">
                                      <p:cBhvr>
                                        <p:cTn id="9" dur="1000" fill="hold">
                                          <p:stCondLst>
                                            <p:cond delay="0"/>
                                          </p:stCondLst>
                                        </p:cTn>
                                        <p:tgtEl>
                                          <p:spTgt spid="12"/>
                                        </p:tgtEl>
                                        <p:attrNameLst>
                                          <p:attrName>ppt_y</p:attrName>
                                        </p:attrNameLst>
                                      </p:cBhvr>
                                    </p:anim>
                                    <p:animRot by="21600000">
                                      <p:cBhvr>
                                        <p:cTn id="10" dur="1000" fill="hold">
                                          <p:stCondLst>
                                            <p:cond delay="0"/>
                                          </p:stCondLst>
                                        </p:cTn>
                                        <p:tgtEl>
                                          <p:spTgt spid="12"/>
                                        </p:tgtEl>
                                        <p:attrNameLst>
                                          <p:attrName>r</p:attrName>
                                        </p:attrNameLst>
                                      </p:cBhvr>
                                    </p:animRot>
                                  </p:childTnLst>
                                </p:cTn>
                              </p:par>
                            </p:childTnLst>
                          </p:cTn>
                        </p:par>
                        <p:par>
                          <p:cTn id="11" fill="hold">
                            <p:stCondLst>
                              <p:cond delay="10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11"/>
                                        </p:tgtEl>
                                        <p:attrNameLst>
                                          <p:attrName>style.visibility</p:attrName>
                                        </p:attrNameLst>
                                      </p:cBhvr>
                                      <p:to>
                                        <p:strVal val="visible"/>
                                      </p:to>
                                    </p:set>
                                    <p:anim by="(-#ppt_w*2)" calcmode="lin" valueType="num">
                                      <p:cBhvr rctx="PPT">
                                        <p:cTn id="14" dur="250" autoRev="1" fill="hold">
                                          <p:stCondLst>
                                            <p:cond delay="0"/>
                                          </p:stCondLst>
                                        </p:cTn>
                                        <p:tgtEl>
                                          <p:spTgt spid="11"/>
                                        </p:tgtEl>
                                        <p:attrNameLst>
                                          <p:attrName>ppt_w</p:attrName>
                                        </p:attrNameLst>
                                      </p:cBhvr>
                                    </p:anim>
                                    <p:anim by="(#ppt_w*0.50)" calcmode="lin" valueType="num">
                                      <p:cBhvr>
                                        <p:cTn id="15" dur="250" decel="50000" autoRev="1" fill="hold">
                                          <p:stCondLst>
                                            <p:cond delay="0"/>
                                          </p:stCondLst>
                                        </p:cTn>
                                        <p:tgtEl>
                                          <p:spTgt spid="11"/>
                                        </p:tgtEl>
                                        <p:attrNameLst>
                                          <p:attrName>ppt_x</p:attrName>
                                        </p:attrNameLst>
                                      </p:cBhvr>
                                    </p:anim>
                                    <p:anim from="(-#ppt_h/2)" to="(#ppt_y)" calcmode="lin" valueType="num">
                                      <p:cBhvr>
                                        <p:cTn id="16" dur="500" fill="hold">
                                          <p:stCondLst>
                                            <p:cond delay="0"/>
                                          </p:stCondLst>
                                        </p:cTn>
                                        <p:tgtEl>
                                          <p:spTgt spid="11"/>
                                        </p:tgtEl>
                                        <p:attrNameLst>
                                          <p:attrName>ppt_y</p:attrName>
                                        </p:attrNameLst>
                                      </p:cBhvr>
                                    </p:anim>
                                    <p:animRot by="21600000">
                                      <p:cBhvr>
                                        <p:cTn id="17" dur="500" fill="hold">
                                          <p:stCondLst>
                                            <p:cond delay="0"/>
                                          </p:stCondLst>
                                        </p:cTn>
                                        <p:tgtEl>
                                          <p:spTgt spid="11"/>
                                        </p:tgtEl>
                                        <p:attrNameLst>
                                          <p:attrName>r</p:attrName>
                                        </p:attrNameLst>
                                      </p:cBhvr>
                                    </p:animRot>
                                  </p:childTnLst>
                                </p:cTn>
                              </p:par>
                            </p:childTnLst>
                          </p:cTn>
                        </p:par>
                        <p:par>
                          <p:cTn id="18" fill="hold">
                            <p:stCondLst>
                              <p:cond delay="185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72706"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Oval 6"/>
          <p:cNvSpPr>
            <a:spLocks noChangeAspect="1"/>
          </p:cNvSpPr>
          <p:nvPr/>
        </p:nvSpPr>
        <p:spPr>
          <a:xfrm>
            <a:off x="6132513" y="4076700"/>
            <a:ext cx="1435100" cy="1439863"/>
          </a:xfrm>
          <a:prstGeom prst="ellipse">
            <a:avLst/>
          </a:prstGeom>
          <a:solidFill>
            <a:schemeClr val="bg1"/>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6" name="Oval 7"/>
          <p:cNvSpPr>
            <a:spLocks noChangeAspect="1" noChangeArrowheads="1"/>
          </p:cNvSpPr>
          <p:nvPr/>
        </p:nvSpPr>
        <p:spPr bwMode="auto">
          <a:xfrm>
            <a:off x="8128000" y="2708275"/>
            <a:ext cx="1438275" cy="1439863"/>
          </a:xfrm>
          <a:prstGeom prst="ellipse">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Oval 8"/>
          <p:cNvSpPr>
            <a:spLocks noChangeAspect="1"/>
          </p:cNvSpPr>
          <p:nvPr/>
        </p:nvSpPr>
        <p:spPr>
          <a:xfrm>
            <a:off x="10061575" y="1341438"/>
            <a:ext cx="1436688" cy="1439862"/>
          </a:xfrm>
          <a:prstGeom prst="ellipse">
            <a:avLst/>
          </a:prstGeom>
          <a:solidFill>
            <a:schemeClr val="bg2"/>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8" name="Freeform 9"/>
          <p:cNvSpPr/>
          <p:nvPr/>
        </p:nvSpPr>
        <p:spPr>
          <a:xfrm>
            <a:off x="5665788" y="2836863"/>
            <a:ext cx="6584950" cy="4021137"/>
          </a:xfrm>
          <a:custGeom>
            <a:avLst/>
            <a:gdLst/>
            <a:ahLst/>
            <a:cxnLst/>
            <a:rect l="0" t="0" r="0" b="0"/>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lnTo>
                  <a:pt x="3479568" y="0"/>
                </a:lnTo>
                <a:close/>
              </a:path>
            </a:pathLst>
          </a:custGeom>
          <a:solidFill>
            <a:schemeClr val="tx1"/>
          </a:solidFill>
          <a:ln w="9525">
            <a:noFill/>
          </a:ln>
        </p:spPr>
        <p:txBody>
          <a:bodyPr/>
          <a:lstStyle/>
          <a:p>
            <a:endParaRPr lang="zh-CN" altLang="en-US"/>
          </a:p>
        </p:txBody>
      </p:sp>
      <p:sp>
        <p:nvSpPr>
          <p:cNvPr id="9" name="Line 10"/>
          <p:cNvSpPr/>
          <p:nvPr/>
        </p:nvSpPr>
        <p:spPr>
          <a:xfrm flipH="1">
            <a:off x="4802188" y="4792663"/>
            <a:ext cx="1114425" cy="0"/>
          </a:xfrm>
          <a:prstGeom prst="line">
            <a:avLst/>
          </a:prstGeom>
          <a:ln w="12700" cap="flat" cmpd="sng">
            <a:solidFill>
              <a:schemeClr val="accent1"/>
            </a:solidFill>
            <a:prstDash val="solid"/>
            <a:miter/>
            <a:headEnd type="oval" w="med" len="med"/>
            <a:tailEnd type="oval"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0" name="Line 11"/>
          <p:cNvSpPr/>
          <p:nvPr/>
        </p:nvSpPr>
        <p:spPr>
          <a:xfrm flipH="1">
            <a:off x="5916613" y="3429000"/>
            <a:ext cx="2054225" cy="0"/>
          </a:xfrm>
          <a:prstGeom prst="line">
            <a:avLst/>
          </a:prstGeom>
          <a:ln w="12700" cap="flat" cmpd="sng">
            <a:solidFill>
              <a:schemeClr val="accent1"/>
            </a:solidFill>
            <a:prstDash val="solid"/>
            <a:miter/>
            <a:headEnd type="oval" w="med" len="med"/>
            <a:tailEnd type="oval"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1" name="Line 12"/>
          <p:cNvSpPr/>
          <p:nvPr/>
        </p:nvSpPr>
        <p:spPr>
          <a:xfrm flipH="1">
            <a:off x="6850063" y="2060575"/>
            <a:ext cx="3065462" cy="0"/>
          </a:xfrm>
          <a:prstGeom prst="line">
            <a:avLst/>
          </a:prstGeom>
          <a:ln w="12700" cap="flat" cmpd="sng">
            <a:solidFill>
              <a:schemeClr val="accent1"/>
            </a:solidFill>
            <a:prstDash val="solid"/>
            <a:miter/>
            <a:headEnd type="oval" w="med" len="med"/>
            <a:tailEnd type="oval" w="med" len="med"/>
          </a:ln>
        </p:spPr>
        <p:txBody>
          <a:bodyPr anchor="t"/>
          <a:lstStyle/>
          <a:p>
            <a:pPr lvl="0" eaLnBrk="0" hangingPunct="0"/>
            <a:endParaRPr lang="zh-CN" altLang="en-US">
              <a:latin typeface="Arial" panose="020B0604020202020204" pitchFamily="34" charset="0"/>
              <a:ea typeface="宋体" panose="02010600030101010101" pitchFamily="2" charset="-122"/>
            </a:endParaRPr>
          </a:p>
        </p:txBody>
      </p:sp>
      <p:sp>
        <p:nvSpPr>
          <p:cNvPr id="12" name="TextBox 10"/>
          <p:cNvSpPr txBox="1"/>
          <p:nvPr/>
        </p:nvSpPr>
        <p:spPr>
          <a:xfrm>
            <a:off x="10061575" y="1450975"/>
            <a:ext cx="1397000" cy="13858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accent2"/>
                </a:solidFill>
                <a:effectLst/>
                <a:uLnTx/>
                <a:uFillTx/>
                <a:latin typeface="+mj-ea"/>
                <a:ea typeface="+mj-ea"/>
                <a:cs typeface="+mn-cs"/>
              </a:rPr>
              <a:t>情感态度价值观</a:t>
            </a:r>
            <a:endParaRPr kumimoji="0" lang="zh-CN" altLang="en-US" sz="28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3" name="TextBox 11"/>
          <p:cNvSpPr txBox="1"/>
          <p:nvPr/>
        </p:nvSpPr>
        <p:spPr>
          <a:xfrm>
            <a:off x="8162925" y="2951163"/>
            <a:ext cx="1366838" cy="954087"/>
          </a:xfrm>
          <a:prstGeom prst="rect">
            <a:avLst/>
          </a:prstGeom>
          <a:noFill/>
          <a:ln w="9525">
            <a:noFill/>
          </a:ln>
        </p:spPr>
        <p:txBody>
          <a:bodyPr anchor="t">
            <a:spAutoFit/>
          </a:bodyPr>
          <a:lstStyle/>
          <a:p>
            <a:pPr lvl="0" algn="ctr" eaLnBrk="1" hangingPunct="1"/>
            <a:r>
              <a:rPr lang="zh-CN" altLang="en-US" sz="2800" b="1" dirty="0">
                <a:solidFill>
                  <a:schemeClr val="accent2"/>
                </a:solidFill>
                <a:latin typeface="微软雅黑" panose="020B0503020204020204" pitchFamily="34" charset="-122"/>
                <a:ea typeface="微软雅黑" panose="020B0503020204020204" pitchFamily="34" charset="-122"/>
              </a:rPr>
              <a:t>过程与方法</a:t>
            </a:r>
            <a:endParaRPr lang="zh-CN" altLang="en-US" sz="2800" b="1" dirty="0">
              <a:solidFill>
                <a:schemeClr val="accent2"/>
              </a:solidFill>
              <a:latin typeface="微软雅黑" panose="020B0503020204020204" pitchFamily="34" charset="-122"/>
              <a:ea typeface="微软雅黑" panose="020B0503020204020204" pitchFamily="34" charset="-122"/>
            </a:endParaRPr>
          </a:p>
        </p:txBody>
      </p:sp>
      <p:sp>
        <p:nvSpPr>
          <p:cNvPr id="14" name="TextBox 12"/>
          <p:cNvSpPr txBox="1"/>
          <p:nvPr/>
        </p:nvSpPr>
        <p:spPr>
          <a:xfrm>
            <a:off x="6249988" y="4378325"/>
            <a:ext cx="1317625" cy="954088"/>
          </a:xfrm>
          <a:prstGeom prst="rect">
            <a:avLst/>
          </a:prstGeom>
          <a:noFill/>
          <a:ln w="9525">
            <a:noFill/>
          </a:ln>
        </p:spPr>
        <p:txBody>
          <a:bodyPr anchor="t">
            <a:spAutoFit/>
          </a:bodyPr>
          <a:lstStyle/>
          <a:p>
            <a:pPr lvl="0" algn="ctr" eaLnBrk="1" hangingPunct="1"/>
            <a:r>
              <a:rPr lang="zh-CN" altLang="en-US" sz="2800" b="1" dirty="0">
                <a:solidFill>
                  <a:schemeClr val="accent2"/>
                </a:solidFill>
                <a:latin typeface="微软雅黑" panose="020B0503020204020204" pitchFamily="34" charset="-122"/>
                <a:ea typeface="微软雅黑" panose="020B0503020204020204" pitchFamily="34" charset="-122"/>
              </a:rPr>
              <a:t>知识与技能</a:t>
            </a:r>
            <a:endParaRPr lang="zh-CN" altLang="en-US" sz="2800" b="1" dirty="0">
              <a:solidFill>
                <a:schemeClr val="accent2"/>
              </a:solidFill>
              <a:latin typeface="微软雅黑" panose="020B0503020204020204" pitchFamily="34" charset="-122"/>
              <a:ea typeface="微软雅黑" panose="020B0503020204020204" pitchFamily="34" charset="-122"/>
            </a:endParaRPr>
          </a:p>
        </p:txBody>
      </p:sp>
      <p:sp>
        <p:nvSpPr>
          <p:cNvPr id="15" name="矩形 14"/>
          <p:cNvSpPr/>
          <p:nvPr/>
        </p:nvSpPr>
        <p:spPr>
          <a:xfrm>
            <a:off x="1201738" y="4378325"/>
            <a:ext cx="3384550" cy="1014413"/>
          </a:xfrm>
          <a:prstGeom prst="rect">
            <a:avLst/>
          </a:prstGeom>
          <a:noFill/>
          <a:ln w="9525">
            <a:noFill/>
          </a:ln>
        </p:spPr>
        <p:txBody>
          <a:bodyPr anchor="t">
            <a:spAutoFit/>
          </a:bodyPr>
          <a:lstStyle/>
          <a:p>
            <a:pPr lvl="0" algn="just" eaLnBrk="1" hangingPunct="1"/>
            <a:r>
              <a:rPr lang="zh-CN" altLang="en-US" sz="2000" dirty="0">
                <a:solidFill>
                  <a:schemeClr val="accent1"/>
                </a:solidFill>
                <a:latin typeface="微软雅黑" panose="020B0503020204020204" pitchFamily="34" charset="-122"/>
                <a:ea typeface="微软雅黑" panose="020B0503020204020204" pitchFamily="34" charset="-122"/>
              </a:rPr>
              <a:t>初步培养学生运用讲故事的技巧绘声绘色地讲故事的能力。</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6" name="矩形 15"/>
          <p:cNvSpPr/>
          <p:nvPr/>
        </p:nvSpPr>
        <p:spPr>
          <a:xfrm>
            <a:off x="1201738" y="3100388"/>
            <a:ext cx="4464050" cy="708025"/>
          </a:xfrm>
          <a:prstGeom prst="rect">
            <a:avLst/>
          </a:prstGeom>
          <a:noFill/>
          <a:ln w="9525">
            <a:noFill/>
          </a:ln>
        </p:spPr>
        <p:txBody>
          <a:bodyPr anchor="t">
            <a:spAutoFit/>
          </a:bodyPr>
          <a:lstStyle/>
          <a:p>
            <a:pPr lvl="0" algn="just" eaLnBrk="1" hangingPunct="1"/>
            <a:r>
              <a:rPr lang="zh-CN" altLang="en-US" sz="2000" dirty="0">
                <a:solidFill>
                  <a:schemeClr val="accent1"/>
                </a:solidFill>
                <a:latin typeface="微软雅黑" panose="020B0503020204020204" pitchFamily="34" charset="-122"/>
                <a:ea typeface="微软雅黑" panose="020B0503020204020204" pitchFamily="34" charset="-122"/>
              </a:rPr>
              <a:t>通过案例对比、分析总结掌握讲故事的技能技巧</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1201738" y="1466850"/>
            <a:ext cx="5648325" cy="1016000"/>
          </a:xfrm>
          <a:prstGeom prst="rect">
            <a:avLst/>
          </a:prstGeom>
          <a:noFill/>
          <a:ln w="9525">
            <a:noFill/>
          </a:ln>
        </p:spPr>
        <p:txBody>
          <a:bodyPr anchor="t">
            <a:spAutoFit/>
          </a:bodyPr>
          <a:lstStyle/>
          <a:p>
            <a:pPr lvl="0" algn="just" eaLnBrk="1" hangingPunct="1"/>
            <a:r>
              <a:rPr lang="en-US" altLang="zh-CN" sz="2000" dirty="0">
                <a:solidFill>
                  <a:schemeClr val="accent1"/>
                </a:solidFill>
                <a:latin typeface="微软雅黑" panose="020B0503020204020204" pitchFamily="34" charset="-122"/>
                <a:ea typeface="微软雅黑" panose="020B0503020204020204" pitchFamily="34" charset="-122"/>
              </a:rPr>
              <a:t>1</a:t>
            </a:r>
            <a:r>
              <a:rPr lang="zh-CN" altLang="en-US" sz="2000" dirty="0">
                <a:solidFill>
                  <a:schemeClr val="accent1"/>
                </a:solidFill>
                <a:latin typeface="微软雅黑" panose="020B0503020204020204" pitchFamily="34" charset="-122"/>
                <a:ea typeface="微软雅黑" panose="020B0503020204020204" pitchFamily="34" charset="-122"/>
              </a:rPr>
              <a:t>、激发学生讲故事的热情，培养良好的语言表达素养；</a:t>
            </a:r>
            <a:endParaRPr lang="zh-CN" altLang="en-US" sz="2000" dirty="0">
              <a:solidFill>
                <a:schemeClr val="accent1"/>
              </a:solidFill>
              <a:latin typeface="微软雅黑" panose="020B0503020204020204" pitchFamily="34" charset="-122"/>
              <a:ea typeface="微软雅黑" panose="020B0503020204020204" pitchFamily="34" charset="-122"/>
            </a:endParaRPr>
          </a:p>
          <a:p>
            <a:pPr lvl="0" algn="just" eaLnBrk="1" hangingPunct="1"/>
            <a:r>
              <a:rPr lang="en-US" altLang="zh-CN" sz="2000" dirty="0">
                <a:solidFill>
                  <a:schemeClr val="accent1"/>
                </a:solidFill>
                <a:latin typeface="微软雅黑" panose="020B0503020204020204" pitchFamily="34" charset="-122"/>
                <a:ea typeface="微软雅黑" panose="020B0503020204020204" pitchFamily="34" charset="-122"/>
              </a:rPr>
              <a:t>2</a:t>
            </a:r>
            <a:r>
              <a:rPr lang="zh-CN" altLang="en-US" sz="2000" dirty="0">
                <a:solidFill>
                  <a:schemeClr val="accent1"/>
                </a:solidFill>
                <a:latin typeface="微软雅黑" panose="020B0503020204020204" pitchFamily="34" charset="-122"/>
                <a:ea typeface="微软雅黑" panose="020B0503020204020204" pitchFamily="34" charset="-122"/>
              </a:rPr>
              <a:t>、培养学生对幼儿教育事业的热爱。</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18" presetClass="entr" presetSubtype="3"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strips(upRight)">
                                      <p:cBhvr>
                                        <p:cTn id="15" dur="1000"/>
                                        <p:tgtEl>
                                          <p:spTgt spid="8"/>
                                        </p:tgtEl>
                                      </p:cBhvr>
                                    </p:animEffect>
                                  </p:childTnLst>
                                </p:cTn>
                              </p:par>
                            </p:childTnLst>
                          </p:cTn>
                        </p:par>
                        <p:par>
                          <p:cTn id="16" fill="hold">
                            <p:stCondLst>
                              <p:cond delay="1639"/>
                            </p:stCondLst>
                            <p:childTnLst>
                              <p:par>
                                <p:cTn id="17" presetID="26"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232">
                                          <p:stCondLst>
                                            <p:cond delay="0"/>
                                          </p:stCondLst>
                                        </p:cTn>
                                        <p:tgtEl>
                                          <p:spTgt spid="4"/>
                                        </p:tgtEl>
                                      </p:cBhvr>
                                    </p:animEffect>
                                    <p:anim calcmode="lin" valueType="num">
                                      <p:cBhvr>
                                        <p:cTn id="20" dur="72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1" dur="2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2" dur="266" tmFilter="0, 0; 0.125,0.2665; 0.25,0.4; 0.375,0.465; 0.5,0.5;  0.625,0.535; 0.75,0.6; 0.875,0.7335; 1,1">
                                          <p:stCondLst>
                                            <p:cond delay="266"/>
                                          </p:stCondLst>
                                        </p:cTn>
                                        <p:tgtEl>
                                          <p:spTgt spid="4"/>
                                        </p:tgtEl>
                                        <p:attrNameLst>
                                          <p:attrName>ppt_y</p:attrName>
                                        </p:attrNameLst>
                                      </p:cBhvr>
                                      <p:tavLst>
                                        <p:tav tm="0" fmla="#ppt_y-sin(pi*$)/9">
                                          <p:val>
                                            <p:fltVal val="0"/>
                                          </p:val>
                                        </p:tav>
                                        <p:tav tm="100000">
                                          <p:val>
                                            <p:fltVal val="1"/>
                                          </p:val>
                                        </p:tav>
                                      </p:tavLst>
                                    </p:anim>
                                    <p:anim calcmode="lin" valueType="num">
                                      <p:cBhvr>
                                        <p:cTn id="23" dur="133" tmFilter="0, 0; 0.125,0.2665; 0.25,0.4; 0.375,0.465; 0.5,0.5;  0.625,0.535; 0.75,0.6; 0.875,0.7335; 1,1">
                                          <p:stCondLst>
                                            <p:cond delay="530"/>
                                          </p:stCondLst>
                                        </p:cTn>
                                        <p:tgtEl>
                                          <p:spTgt spid="4"/>
                                        </p:tgtEl>
                                        <p:attrNameLst>
                                          <p:attrName>ppt_y</p:attrName>
                                        </p:attrNameLst>
                                      </p:cBhvr>
                                      <p:tavLst>
                                        <p:tav tm="0" fmla="#ppt_y-sin(pi*$)/27">
                                          <p:val>
                                            <p:fltVal val="0"/>
                                          </p:val>
                                        </p:tav>
                                        <p:tav tm="100000">
                                          <p:val>
                                            <p:fltVal val="1"/>
                                          </p:val>
                                        </p:tav>
                                      </p:tavLst>
                                    </p:anim>
                                    <p:anim calcmode="lin" valueType="num">
                                      <p:cBhvr>
                                        <p:cTn id="24" dur="66" tmFilter="0, 0; 0.125,0.2665; 0.25,0.4; 0.375,0.465; 0.5,0.5;  0.625,0.535; 0.75,0.6; 0.875,0.7335; 1,1">
                                          <p:stCondLst>
                                            <p:cond delay="662"/>
                                          </p:stCondLst>
                                        </p:cTn>
                                        <p:tgtEl>
                                          <p:spTgt spid="4"/>
                                        </p:tgtEl>
                                        <p:attrNameLst>
                                          <p:attrName>ppt_y</p:attrName>
                                        </p:attrNameLst>
                                      </p:cBhvr>
                                      <p:tavLst>
                                        <p:tav tm="0" fmla="#ppt_y-sin(pi*$)/81">
                                          <p:val>
                                            <p:fltVal val="0"/>
                                          </p:val>
                                        </p:tav>
                                        <p:tav tm="100000">
                                          <p:val>
                                            <p:fltVal val="1"/>
                                          </p:val>
                                        </p:tav>
                                      </p:tavLst>
                                    </p:anim>
                                    <p:animScale>
                                      <p:cBhvr>
                                        <p:cTn id="25" dur="10">
                                          <p:stCondLst>
                                            <p:cond delay="260"/>
                                          </p:stCondLst>
                                        </p:cTn>
                                        <p:tgtEl>
                                          <p:spTgt spid="4"/>
                                        </p:tgtEl>
                                      </p:cBhvr>
                                      <p:to x="100000" y="60000"/>
                                    </p:animScale>
                                    <p:animScale>
                                      <p:cBhvr>
                                        <p:cTn id="26" dur="66" decel="50000">
                                          <p:stCondLst>
                                            <p:cond delay="270"/>
                                          </p:stCondLst>
                                        </p:cTn>
                                        <p:tgtEl>
                                          <p:spTgt spid="4"/>
                                        </p:tgtEl>
                                      </p:cBhvr>
                                      <p:to x="100000" y="100000"/>
                                    </p:animScale>
                                    <p:animScale>
                                      <p:cBhvr>
                                        <p:cTn id="27" dur="10">
                                          <p:stCondLst>
                                            <p:cond delay="525"/>
                                          </p:stCondLst>
                                        </p:cTn>
                                        <p:tgtEl>
                                          <p:spTgt spid="4"/>
                                        </p:tgtEl>
                                      </p:cBhvr>
                                      <p:to x="100000" y="80000"/>
                                    </p:animScale>
                                    <p:animScale>
                                      <p:cBhvr>
                                        <p:cTn id="28" dur="66" decel="50000">
                                          <p:stCondLst>
                                            <p:cond delay="535"/>
                                          </p:stCondLst>
                                        </p:cTn>
                                        <p:tgtEl>
                                          <p:spTgt spid="4"/>
                                        </p:tgtEl>
                                      </p:cBhvr>
                                      <p:to x="100000" y="100000"/>
                                    </p:animScale>
                                    <p:animScale>
                                      <p:cBhvr>
                                        <p:cTn id="29" dur="10">
                                          <p:stCondLst>
                                            <p:cond delay="657"/>
                                          </p:stCondLst>
                                        </p:cTn>
                                        <p:tgtEl>
                                          <p:spTgt spid="4"/>
                                        </p:tgtEl>
                                      </p:cBhvr>
                                      <p:to x="100000" y="90000"/>
                                    </p:animScale>
                                    <p:animScale>
                                      <p:cBhvr>
                                        <p:cTn id="30" dur="66" decel="50000">
                                          <p:stCondLst>
                                            <p:cond delay="667"/>
                                          </p:stCondLst>
                                        </p:cTn>
                                        <p:tgtEl>
                                          <p:spTgt spid="4"/>
                                        </p:tgtEl>
                                      </p:cBhvr>
                                      <p:to x="100000" y="100000"/>
                                    </p:animScale>
                                    <p:animScale>
                                      <p:cBhvr>
                                        <p:cTn id="31" dur="10">
                                          <p:stCondLst>
                                            <p:cond delay="723"/>
                                          </p:stCondLst>
                                        </p:cTn>
                                        <p:tgtEl>
                                          <p:spTgt spid="4"/>
                                        </p:tgtEl>
                                      </p:cBhvr>
                                      <p:to x="100000" y="95000"/>
                                    </p:animScale>
                                    <p:animScale>
                                      <p:cBhvr>
                                        <p:cTn id="32" dur="66" decel="50000">
                                          <p:stCondLst>
                                            <p:cond delay="734"/>
                                          </p:stCondLst>
                                        </p:cTn>
                                        <p:tgtEl>
                                          <p:spTgt spid="4"/>
                                        </p:tgtEl>
                                      </p:cBhvr>
                                      <p:to x="100000" y="100000"/>
                                    </p:animScale>
                                  </p:childTnLst>
                                </p:cTn>
                              </p:par>
                              <p:par>
                                <p:cTn id="33" presetID="26" presetClass="entr" presetSubtype="0" fill="hold" grpId="0" nodeType="withEffect">
                                  <p:stCondLst>
                                    <p:cond delay="200"/>
                                  </p:stCondLst>
                                  <p:childTnLst>
                                    <p:set>
                                      <p:cBhvr>
                                        <p:cTn id="34" dur="1" fill="hold">
                                          <p:stCondLst>
                                            <p:cond delay="0"/>
                                          </p:stCondLst>
                                        </p:cTn>
                                        <p:tgtEl>
                                          <p:spTgt spid="6"/>
                                        </p:tgtEl>
                                        <p:attrNameLst>
                                          <p:attrName>style.visibility</p:attrName>
                                        </p:attrNameLst>
                                      </p:cBhvr>
                                      <p:to>
                                        <p:strVal val="visible"/>
                                      </p:to>
                                    </p:set>
                                    <p:animEffect transition="in" filter="wipe(down)">
                                      <p:cBhvr>
                                        <p:cTn id="35" dur="290">
                                          <p:stCondLst>
                                            <p:cond delay="0"/>
                                          </p:stCondLst>
                                        </p:cTn>
                                        <p:tgtEl>
                                          <p:spTgt spid="6"/>
                                        </p:tgtEl>
                                      </p:cBhvr>
                                    </p:animEffect>
                                    <p:anim calcmode="lin" valueType="num">
                                      <p:cBhvr>
                                        <p:cTn id="36"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7"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8"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39"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40"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41" dur="13">
                                          <p:stCondLst>
                                            <p:cond delay="325"/>
                                          </p:stCondLst>
                                        </p:cTn>
                                        <p:tgtEl>
                                          <p:spTgt spid="6"/>
                                        </p:tgtEl>
                                      </p:cBhvr>
                                      <p:to x="100000" y="60000"/>
                                    </p:animScale>
                                    <p:animScale>
                                      <p:cBhvr>
                                        <p:cTn id="42" dur="83" decel="50000">
                                          <p:stCondLst>
                                            <p:cond delay="338"/>
                                          </p:stCondLst>
                                        </p:cTn>
                                        <p:tgtEl>
                                          <p:spTgt spid="6"/>
                                        </p:tgtEl>
                                      </p:cBhvr>
                                      <p:to x="100000" y="100000"/>
                                    </p:animScale>
                                    <p:animScale>
                                      <p:cBhvr>
                                        <p:cTn id="43" dur="13">
                                          <p:stCondLst>
                                            <p:cond delay="656"/>
                                          </p:stCondLst>
                                        </p:cTn>
                                        <p:tgtEl>
                                          <p:spTgt spid="6"/>
                                        </p:tgtEl>
                                      </p:cBhvr>
                                      <p:to x="100000" y="80000"/>
                                    </p:animScale>
                                    <p:animScale>
                                      <p:cBhvr>
                                        <p:cTn id="44" dur="83" decel="50000">
                                          <p:stCondLst>
                                            <p:cond delay="669"/>
                                          </p:stCondLst>
                                        </p:cTn>
                                        <p:tgtEl>
                                          <p:spTgt spid="6"/>
                                        </p:tgtEl>
                                      </p:cBhvr>
                                      <p:to x="100000" y="100000"/>
                                    </p:animScale>
                                    <p:animScale>
                                      <p:cBhvr>
                                        <p:cTn id="45" dur="13">
                                          <p:stCondLst>
                                            <p:cond delay="821"/>
                                          </p:stCondLst>
                                        </p:cTn>
                                        <p:tgtEl>
                                          <p:spTgt spid="6"/>
                                        </p:tgtEl>
                                      </p:cBhvr>
                                      <p:to x="100000" y="90000"/>
                                    </p:animScale>
                                    <p:animScale>
                                      <p:cBhvr>
                                        <p:cTn id="46" dur="83" decel="50000">
                                          <p:stCondLst>
                                            <p:cond delay="834"/>
                                          </p:stCondLst>
                                        </p:cTn>
                                        <p:tgtEl>
                                          <p:spTgt spid="6"/>
                                        </p:tgtEl>
                                      </p:cBhvr>
                                      <p:to x="100000" y="100000"/>
                                    </p:animScale>
                                    <p:animScale>
                                      <p:cBhvr>
                                        <p:cTn id="47" dur="13">
                                          <p:stCondLst>
                                            <p:cond delay="904"/>
                                          </p:stCondLst>
                                        </p:cTn>
                                        <p:tgtEl>
                                          <p:spTgt spid="6"/>
                                        </p:tgtEl>
                                      </p:cBhvr>
                                      <p:to x="100000" y="95000"/>
                                    </p:animScale>
                                    <p:animScale>
                                      <p:cBhvr>
                                        <p:cTn id="48" dur="83" decel="50000">
                                          <p:stCondLst>
                                            <p:cond delay="917"/>
                                          </p:stCondLst>
                                        </p:cTn>
                                        <p:tgtEl>
                                          <p:spTgt spid="6"/>
                                        </p:tgtEl>
                                      </p:cBhvr>
                                      <p:to x="100000" y="100000"/>
                                    </p:animScale>
                                  </p:childTnLst>
                                </p:cTn>
                              </p:par>
                              <p:par>
                                <p:cTn id="49" presetID="26" presetClass="entr" presetSubtype="0" fill="hold" grpId="0" nodeType="withEffect">
                                  <p:stCondLst>
                                    <p:cond delay="400"/>
                                  </p:stCondLst>
                                  <p:childTnLst>
                                    <p:set>
                                      <p:cBhvr>
                                        <p:cTn id="50" dur="1" fill="hold">
                                          <p:stCondLst>
                                            <p:cond delay="0"/>
                                          </p:stCondLst>
                                        </p:cTn>
                                        <p:tgtEl>
                                          <p:spTgt spid="7"/>
                                        </p:tgtEl>
                                        <p:attrNameLst>
                                          <p:attrName>style.visibility</p:attrName>
                                        </p:attrNameLst>
                                      </p:cBhvr>
                                      <p:to>
                                        <p:strVal val="visible"/>
                                      </p:to>
                                    </p:set>
                                    <p:animEffect transition="in" filter="wipe(down)">
                                      <p:cBhvr>
                                        <p:cTn id="51" dur="290">
                                          <p:stCondLst>
                                            <p:cond delay="0"/>
                                          </p:stCondLst>
                                        </p:cTn>
                                        <p:tgtEl>
                                          <p:spTgt spid="7"/>
                                        </p:tgtEl>
                                      </p:cBhvr>
                                    </p:animEffect>
                                    <p:anim calcmode="lin" valueType="num">
                                      <p:cBhvr>
                                        <p:cTn id="52" dur="911"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3" dur="332"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4" dur="332" tmFilter="0, 0; 0.125,0.2665; 0.25,0.4; 0.375,0.465; 0.5,0.5;  0.625,0.535; 0.75,0.6; 0.875,0.7335; 1,1">
                                          <p:stCondLst>
                                            <p:cond delay="332"/>
                                          </p:stCondLst>
                                        </p:cTn>
                                        <p:tgtEl>
                                          <p:spTgt spid="7"/>
                                        </p:tgtEl>
                                        <p:attrNameLst>
                                          <p:attrName>ppt_y</p:attrName>
                                        </p:attrNameLst>
                                      </p:cBhvr>
                                      <p:tavLst>
                                        <p:tav tm="0" fmla="#ppt_y-sin(pi*$)/9">
                                          <p:val>
                                            <p:fltVal val="0"/>
                                          </p:val>
                                        </p:tav>
                                        <p:tav tm="100000">
                                          <p:val>
                                            <p:fltVal val="1"/>
                                          </p:val>
                                        </p:tav>
                                      </p:tavLst>
                                    </p:anim>
                                    <p:anim calcmode="lin" valueType="num">
                                      <p:cBhvr>
                                        <p:cTn id="55" dur="166" tmFilter="0, 0; 0.125,0.2665; 0.25,0.4; 0.375,0.465; 0.5,0.5;  0.625,0.535; 0.75,0.6; 0.875,0.7335; 1,1">
                                          <p:stCondLst>
                                            <p:cond delay="662"/>
                                          </p:stCondLst>
                                        </p:cTn>
                                        <p:tgtEl>
                                          <p:spTgt spid="7"/>
                                        </p:tgtEl>
                                        <p:attrNameLst>
                                          <p:attrName>ppt_y</p:attrName>
                                        </p:attrNameLst>
                                      </p:cBhvr>
                                      <p:tavLst>
                                        <p:tav tm="0" fmla="#ppt_y-sin(pi*$)/27">
                                          <p:val>
                                            <p:fltVal val="0"/>
                                          </p:val>
                                        </p:tav>
                                        <p:tav tm="100000">
                                          <p:val>
                                            <p:fltVal val="1"/>
                                          </p:val>
                                        </p:tav>
                                      </p:tavLst>
                                    </p:anim>
                                    <p:anim calcmode="lin" valueType="num">
                                      <p:cBhvr>
                                        <p:cTn id="56" dur="82" tmFilter="0, 0; 0.125,0.2665; 0.25,0.4; 0.375,0.465; 0.5,0.5;  0.625,0.535; 0.75,0.6; 0.875,0.7335; 1,1">
                                          <p:stCondLst>
                                            <p:cond delay="828"/>
                                          </p:stCondLst>
                                        </p:cTn>
                                        <p:tgtEl>
                                          <p:spTgt spid="7"/>
                                        </p:tgtEl>
                                        <p:attrNameLst>
                                          <p:attrName>ppt_y</p:attrName>
                                        </p:attrNameLst>
                                      </p:cBhvr>
                                      <p:tavLst>
                                        <p:tav tm="0" fmla="#ppt_y-sin(pi*$)/81">
                                          <p:val>
                                            <p:fltVal val="0"/>
                                          </p:val>
                                        </p:tav>
                                        <p:tav tm="100000">
                                          <p:val>
                                            <p:fltVal val="1"/>
                                          </p:val>
                                        </p:tav>
                                      </p:tavLst>
                                    </p:anim>
                                    <p:animScale>
                                      <p:cBhvr>
                                        <p:cTn id="57" dur="13">
                                          <p:stCondLst>
                                            <p:cond delay="325"/>
                                          </p:stCondLst>
                                        </p:cTn>
                                        <p:tgtEl>
                                          <p:spTgt spid="7"/>
                                        </p:tgtEl>
                                      </p:cBhvr>
                                      <p:to x="100000" y="60000"/>
                                    </p:animScale>
                                    <p:animScale>
                                      <p:cBhvr>
                                        <p:cTn id="58" dur="83" decel="50000">
                                          <p:stCondLst>
                                            <p:cond delay="338"/>
                                          </p:stCondLst>
                                        </p:cTn>
                                        <p:tgtEl>
                                          <p:spTgt spid="7"/>
                                        </p:tgtEl>
                                      </p:cBhvr>
                                      <p:to x="100000" y="100000"/>
                                    </p:animScale>
                                    <p:animScale>
                                      <p:cBhvr>
                                        <p:cTn id="59" dur="13">
                                          <p:stCondLst>
                                            <p:cond delay="656"/>
                                          </p:stCondLst>
                                        </p:cTn>
                                        <p:tgtEl>
                                          <p:spTgt spid="7"/>
                                        </p:tgtEl>
                                      </p:cBhvr>
                                      <p:to x="100000" y="80000"/>
                                    </p:animScale>
                                    <p:animScale>
                                      <p:cBhvr>
                                        <p:cTn id="60" dur="83" decel="50000">
                                          <p:stCondLst>
                                            <p:cond delay="669"/>
                                          </p:stCondLst>
                                        </p:cTn>
                                        <p:tgtEl>
                                          <p:spTgt spid="7"/>
                                        </p:tgtEl>
                                      </p:cBhvr>
                                      <p:to x="100000" y="100000"/>
                                    </p:animScale>
                                    <p:animScale>
                                      <p:cBhvr>
                                        <p:cTn id="61" dur="13">
                                          <p:stCondLst>
                                            <p:cond delay="821"/>
                                          </p:stCondLst>
                                        </p:cTn>
                                        <p:tgtEl>
                                          <p:spTgt spid="7"/>
                                        </p:tgtEl>
                                      </p:cBhvr>
                                      <p:to x="100000" y="90000"/>
                                    </p:animScale>
                                    <p:animScale>
                                      <p:cBhvr>
                                        <p:cTn id="62" dur="83" decel="50000">
                                          <p:stCondLst>
                                            <p:cond delay="834"/>
                                          </p:stCondLst>
                                        </p:cTn>
                                        <p:tgtEl>
                                          <p:spTgt spid="7"/>
                                        </p:tgtEl>
                                      </p:cBhvr>
                                      <p:to x="100000" y="100000"/>
                                    </p:animScale>
                                    <p:animScale>
                                      <p:cBhvr>
                                        <p:cTn id="63" dur="13">
                                          <p:stCondLst>
                                            <p:cond delay="904"/>
                                          </p:stCondLst>
                                        </p:cTn>
                                        <p:tgtEl>
                                          <p:spTgt spid="7"/>
                                        </p:tgtEl>
                                      </p:cBhvr>
                                      <p:to x="100000" y="95000"/>
                                    </p:animScale>
                                    <p:animScale>
                                      <p:cBhvr>
                                        <p:cTn id="64" dur="83" decel="50000">
                                          <p:stCondLst>
                                            <p:cond delay="917"/>
                                          </p:stCondLst>
                                        </p:cTn>
                                        <p:tgtEl>
                                          <p:spTgt spid="7"/>
                                        </p:tgtEl>
                                      </p:cBhvr>
                                      <p:to x="100000" y="100000"/>
                                    </p:animScale>
                                  </p:childTnLst>
                                </p:cTn>
                              </p:par>
                            </p:childTnLst>
                          </p:cTn>
                        </p:par>
                        <p:par>
                          <p:cTn id="65" fill="hold">
                            <p:stCondLst>
                              <p:cond delay="2639"/>
                            </p:stCondLst>
                            <p:childTnLst>
                              <p:par>
                                <p:cTn id="66" presetID="31" presetClass="entr" presetSubtype="0"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 calcmode="lin" valueType="num">
                                      <p:cBhvr>
                                        <p:cTn id="70" dur="500" fill="hold"/>
                                        <p:tgtEl>
                                          <p:spTgt spid="14"/>
                                        </p:tgtEl>
                                        <p:attrNameLst>
                                          <p:attrName>style.rotation</p:attrName>
                                        </p:attrNameLst>
                                      </p:cBhvr>
                                      <p:tavLst>
                                        <p:tav tm="0">
                                          <p:val>
                                            <p:fltVal val="90"/>
                                          </p:val>
                                        </p:tav>
                                        <p:tav tm="100000">
                                          <p:val>
                                            <p:fltVal val="0"/>
                                          </p:val>
                                        </p:tav>
                                      </p:tavLst>
                                    </p:anim>
                                    <p:animEffect transition="in" filter="fade">
                                      <p:cBhvr>
                                        <p:cTn id="71" dur="500"/>
                                        <p:tgtEl>
                                          <p:spTgt spid="14"/>
                                        </p:tgtEl>
                                      </p:cBhvr>
                                    </p:animEffect>
                                  </p:childTnLst>
                                </p:cTn>
                              </p:par>
                            </p:childTnLst>
                          </p:cTn>
                        </p:par>
                        <p:par>
                          <p:cTn id="72" fill="hold">
                            <p:stCondLst>
                              <p:cond delay="3139"/>
                            </p:stCondLst>
                            <p:childTnLst>
                              <p:par>
                                <p:cTn id="73" presetID="22" presetClass="entr" presetSubtype="2" fill="hold" nodeType="after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wipe(right)">
                                      <p:cBhvr>
                                        <p:cTn id="75" dur="500"/>
                                        <p:tgtEl>
                                          <p:spTgt spid="9"/>
                                        </p:tgtEl>
                                      </p:cBhvr>
                                    </p:animEffect>
                                  </p:childTnLst>
                                </p:cTn>
                              </p:par>
                            </p:childTnLst>
                          </p:cTn>
                        </p:par>
                        <p:par>
                          <p:cTn id="76" fill="hold">
                            <p:stCondLst>
                              <p:cond delay="3639"/>
                            </p:stCondLst>
                            <p:childTnLst>
                              <p:par>
                                <p:cTn id="77" presetID="31" presetClass="entr" presetSubtype="0"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400" fill="hold"/>
                                        <p:tgtEl>
                                          <p:spTgt spid="15"/>
                                        </p:tgtEl>
                                        <p:attrNameLst>
                                          <p:attrName>ppt_w</p:attrName>
                                        </p:attrNameLst>
                                      </p:cBhvr>
                                      <p:tavLst>
                                        <p:tav tm="0">
                                          <p:val>
                                            <p:fltVal val="0"/>
                                          </p:val>
                                        </p:tav>
                                        <p:tav tm="100000">
                                          <p:val>
                                            <p:strVal val="#ppt_w"/>
                                          </p:val>
                                        </p:tav>
                                      </p:tavLst>
                                    </p:anim>
                                    <p:anim calcmode="lin" valueType="num">
                                      <p:cBhvr>
                                        <p:cTn id="80" dur="400" fill="hold"/>
                                        <p:tgtEl>
                                          <p:spTgt spid="15"/>
                                        </p:tgtEl>
                                        <p:attrNameLst>
                                          <p:attrName>ppt_h</p:attrName>
                                        </p:attrNameLst>
                                      </p:cBhvr>
                                      <p:tavLst>
                                        <p:tav tm="0">
                                          <p:val>
                                            <p:fltVal val="0"/>
                                          </p:val>
                                        </p:tav>
                                        <p:tav tm="100000">
                                          <p:val>
                                            <p:strVal val="#ppt_h"/>
                                          </p:val>
                                        </p:tav>
                                      </p:tavLst>
                                    </p:anim>
                                    <p:anim calcmode="lin" valueType="num">
                                      <p:cBhvr>
                                        <p:cTn id="81" dur="400" fill="hold"/>
                                        <p:tgtEl>
                                          <p:spTgt spid="15"/>
                                        </p:tgtEl>
                                        <p:attrNameLst>
                                          <p:attrName>style.rotation</p:attrName>
                                        </p:attrNameLst>
                                      </p:cBhvr>
                                      <p:tavLst>
                                        <p:tav tm="0">
                                          <p:val>
                                            <p:fltVal val="90"/>
                                          </p:val>
                                        </p:tav>
                                        <p:tav tm="100000">
                                          <p:val>
                                            <p:fltVal val="0"/>
                                          </p:val>
                                        </p:tav>
                                      </p:tavLst>
                                    </p:anim>
                                    <p:animEffect transition="in" filter="fade">
                                      <p:cBhvr>
                                        <p:cTn id="82" dur="400"/>
                                        <p:tgtEl>
                                          <p:spTgt spid="15"/>
                                        </p:tgtEl>
                                      </p:cBhvr>
                                    </p:animEffect>
                                  </p:childTnLst>
                                </p:cTn>
                              </p:par>
                            </p:childTnLst>
                          </p:cTn>
                        </p:par>
                        <p:par>
                          <p:cTn id="83" fill="hold">
                            <p:stCondLst>
                              <p:cond delay="4139"/>
                            </p:stCondLst>
                            <p:childTnLst>
                              <p:par>
                                <p:cTn id="84" presetID="31" presetClass="entr" presetSubtype="0"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500" fill="hold"/>
                                        <p:tgtEl>
                                          <p:spTgt spid="13"/>
                                        </p:tgtEl>
                                        <p:attrNameLst>
                                          <p:attrName>ppt_w</p:attrName>
                                        </p:attrNameLst>
                                      </p:cBhvr>
                                      <p:tavLst>
                                        <p:tav tm="0">
                                          <p:val>
                                            <p:fltVal val="0"/>
                                          </p:val>
                                        </p:tav>
                                        <p:tav tm="100000">
                                          <p:val>
                                            <p:strVal val="#ppt_w"/>
                                          </p:val>
                                        </p:tav>
                                      </p:tavLst>
                                    </p:anim>
                                    <p:anim calcmode="lin" valueType="num">
                                      <p:cBhvr>
                                        <p:cTn id="87" dur="500" fill="hold"/>
                                        <p:tgtEl>
                                          <p:spTgt spid="13"/>
                                        </p:tgtEl>
                                        <p:attrNameLst>
                                          <p:attrName>ppt_h</p:attrName>
                                        </p:attrNameLst>
                                      </p:cBhvr>
                                      <p:tavLst>
                                        <p:tav tm="0">
                                          <p:val>
                                            <p:fltVal val="0"/>
                                          </p:val>
                                        </p:tav>
                                        <p:tav tm="100000">
                                          <p:val>
                                            <p:strVal val="#ppt_h"/>
                                          </p:val>
                                        </p:tav>
                                      </p:tavLst>
                                    </p:anim>
                                    <p:anim calcmode="lin" valueType="num">
                                      <p:cBhvr>
                                        <p:cTn id="88" dur="500" fill="hold"/>
                                        <p:tgtEl>
                                          <p:spTgt spid="13"/>
                                        </p:tgtEl>
                                        <p:attrNameLst>
                                          <p:attrName>style.rotation</p:attrName>
                                        </p:attrNameLst>
                                      </p:cBhvr>
                                      <p:tavLst>
                                        <p:tav tm="0">
                                          <p:val>
                                            <p:fltVal val="90"/>
                                          </p:val>
                                        </p:tav>
                                        <p:tav tm="100000">
                                          <p:val>
                                            <p:fltVal val="0"/>
                                          </p:val>
                                        </p:tav>
                                      </p:tavLst>
                                    </p:anim>
                                    <p:animEffect transition="in" filter="fade">
                                      <p:cBhvr>
                                        <p:cTn id="89" dur="500"/>
                                        <p:tgtEl>
                                          <p:spTgt spid="13"/>
                                        </p:tgtEl>
                                      </p:cBhvr>
                                    </p:animEffect>
                                  </p:childTnLst>
                                </p:cTn>
                              </p:par>
                            </p:childTnLst>
                          </p:cTn>
                        </p:par>
                        <p:par>
                          <p:cTn id="90" fill="hold">
                            <p:stCondLst>
                              <p:cond delay="4639"/>
                            </p:stCondLst>
                            <p:childTnLst>
                              <p:par>
                                <p:cTn id="91" presetID="22" presetClass="entr" presetSubtype="2" fill="hold" nodeType="afterEffect">
                                  <p:stCondLst>
                                    <p:cond delay="0"/>
                                  </p:stCondLst>
                                  <p:childTnLst>
                                    <p:set>
                                      <p:cBhvr>
                                        <p:cTn id="92" dur="1" fill="hold">
                                          <p:stCondLst>
                                            <p:cond delay="0"/>
                                          </p:stCondLst>
                                        </p:cTn>
                                        <p:tgtEl>
                                          <p:spTgt spid="10"/>
                                        </p:tgtEl>
                                        <p:attrNameLst>
                                          <p:attrName>style.visibility</p:attrName>
                                        </p:attrNameLst>
                                      </p:cBhvr>
                                      <p:to>
                                        <p:strVal val="visible"/>
                                      </p:to>
                                    </p:set>
                                    <p:animEffect transition="in" filter="wipe(right)">
                                      <p:cBhvr>
                                        <p:cTn id="93" dur="500"/>
                                        <p:tgtEl>
                                          <p:spTgt spid="10"/>
                                        </p:tgtEl>
                                      </p:cBhvr>
                                    </p:animEffect>
                                  </p:childTnLst>
                                </p:cTn>
                              </p:par>
                            </p:childTnLst>
                          </p:cTn>
                        </p:par>
                        <p:par>
                          <p:cTn id="94" fill="hold">
                            <p:stCondLst>
                              <p:cond delay="5139"/>
                            </p:stCondLst>
                            <p:childTnLst>
                              <p:par>
                                <p:cTn id="95" presetID="31" presetClass="entr" presetSubtype="0" fill="hold" grpId="0" nodeType="afterEffect">
                                  <p:stCondLst>
                                    <p:cond delay="0"/>
                                  </p:stCondLst>
                                  <p:childTnLst>
                                    <p:set>
                                      <p:cBhvr>
                                        <p:cTn id="96" dur="1" fill="hold">
                                          <p:stCondLst>
                                            <p:cond delay="0"/>
                                          </p:stCondLst>
                                        </p:cTn>
                                        <p:tgtEl>
                                          <p:spTgt spid="16"/>
                                        </p:tgtEl>
                                        <p:attrNameLst>
                                          <p:attrName>style.visibility</p:attrName>
                                        </p:attrNameLst>
                                      </p:cBhvr>
                                      <p:to>
                                        <p:strVal val="visible"/>
                                      </p:to>
                                    </p:set>
                                    <p:anim calcmode="lin" valueType="num">
                                      <p:cBhvr>
                                        <p:cTn id="97" dur="400" fill="hold"/>
                                        <p:tgtEl>
                                          <p:spTgt spid="16"/>
                                        </p:tgtEl>
                                        <p:attrNameLst>
                                          <p:attrName>ppt_w</p:attrName>
                                        </p:attrNameLst>
                                      </p:cBhvr>
                                      <p:tavLst>
                                        <p:tav tm="0">
                                          <p:val>
                                            <p:fltVal val="0"/>
                                          </p:val>
                                        </p:tav>
                                        <p:tav tm="100000">
                                          <p:val>
                                            <p:strVal val="#ppt_w"/>
                                          </p:val>
                                        </p:tav>
                                      </p:tavLst>
                                    </p:anim>
                                    <p:anim calcmode="lin" valueType="num">
                                      <p:cBhvr>
                                        <p:cTn id="98" dur="400" fill="hold"/>
                                        <p:tgtEl>
                                          <p:spTgt spid="16"/>
                                        </p:tgtEl>
                                        <p:attrNameLst>
                                          <p:attrName>ppt_h</p:attrName>
                                        </p:attrNameLst>
                                      </p:cBhvr>
                                      <p:tavLst>
                                        <p:tav tm="0">
                                          <p:val>
                                            <p:fltVal val="0"/>
                                          </p:val>
                                        </p:tav>
                                        <p:tav tm="100000">
                                          <p:val>
                                            <p:strVal val="#ppt_h"/>
                                          </p:val>
                                        </p:tav>
                                      </p:tavLst>
                                    </p:anim>
                                    <p:anim calcmode="lin" valueType="num">
                                      <p:cBhvr>
                                        <p:cTn id="99" dur="400" fill="hold"/>
                                        <p:tgtEl>
                                          <p:spTgt spid="16"/>
                                        </p:tgtEl>
                                        <p:attrNameLst>
                                          <p:attrName>style.rotation</p:attrName>
                                        </p:attrNameLst>
                                      </p:cBhvr>
                                      <p:tavLst>
                                        <p:tav tm="0">
                                          <p:val>
                                            <p:fltVal val="90"/>
                                          </p:val>
                                        </p:tav>
                                        <p:tav tm="100000">
                                          <p:val>
                                            <p:fltVal val="0"/>
                                          </p:val>
                                        </p:tav>
                                      </p:tavLst>
                                    </p:anim>
                                    <p:animEffect transition="in" filter="fade">
                                      <p:cBhvr>
                                        <p:cTn id="100" dur="400"/>
                                        <p:tgtEl>
                                          <p:spTgt spid="16"/>
                                        </p:tgtEl>
                                      </p:cBhvr>
                                    </p:animEffect>
                                  </p:childTnLst>
                                </p:cTn>
                              </p:par>
                            </p:childTnLst>
                          </p:cTn>
                        </p:par>
                        <p:par>
                          <p:cTn id="101" fill="hold">
                            <p:stCondLst>
                              <p:cond delay="5639"/>
                            </p:stCondLst>
                            <p:childTnLst>
                              <p:par>
                                <p:cTn id="102" presetID="31" presetClass="entr" presetSubtype="0" fill="hold" grpId="0" nodeType="afterEffect">
                                  <p:stCondLst>
                                    <p:cond delay="0"/>
                                  </p:stCondLst>
                                  <p:childTnLst>
                                    <p:set>
                                      <p:cBhvr>
                                        <p:cTn id="103" dur="1" fill="hold">
                                          <p:stCondLst>
                                            <p:cond delay="0"/>
                                          </p:stCondLst>
                                        </p:cTn>
                                        <p:tgtEl>
                                          <p:spTgt spid="12"/>
                                        </p:tgtEl>
                                        <p:attrNameLst>
                                          <p:attrName>style.visibility</p:attrName>
                                        </p:attrNameLst>
                                      </p:cBhvr>
                                      <p:to>
                                        <p:strVal val="visible"/>
                                      </p:to>
                                    </p:set>
                                    <p:anim calcmode="lin" valueType="num">
                                      <p:cBhvr>
                                        <p:cTn id="104" dur="500" fill="hold"/>
                                        <p:tgtEl>
                                          <p:spTgt spid="12"/>
                                        </p:tgtEl>
                                        <p:attrNameLst>
                                          <p:attrName>ppt_w</p:attrName>
                                        </p:attrNameLst>
                                      </p:cBhvr>
                                      <p:tavLst>
                                        <p:tav tm="0">
                                          <p:val>
                                            <p:fltVal val="0"/>
                                          </p:val>
                                        </p:tav>
                                        <p:tav tm="100000">
                                          <p:val>
                                            <p:strVal val="#ppt_w"/>
                                          </p:val>
                                        </p:tav>
                                      </p:tavLst>
                                    </p:anim>
                                    <p:anim calcmode="lin" valueType="num">
                                      <p:cBhvr>
                                        <p:cTn id="105" dur="500" fill="hold"/>
                                        <p:tgtEl>
                                          <p:spTgt spid="12"/>
                                        </p:tgtEl>
                                        <p:attrNameLst>
                                          <p:attrName>ppt_h</p:attrName>
                                        </p:attrNameLst>
                                      </p:cBhvr>
                                      <p:tavLst>
                                        <p:tav tm="0">
                                          <p:val>
                                            <p:fltVal val="0"/>
                                          </p:val>
                                        </p:tav>
                                        <p:tav tm="100000">
                                          <p:val>
                                            <p:strVal val="#ppt_h"/>
                                          </p:val>
                                        </p:tav>
                                      </p:tavLst>
                                    </p:anim>
                                    <p:anim calcmode="lin" valueType="num">
                                      <p:cBhvr>
                                        <p:cTn id="106" dur="500" fill="hold"/>
                                        <p:tgtEl>
                                          <p:spTgt spid="12"/>
                                        </p:tgtEl>
                                        <p:attrNameLst>
                                          <p:attrName>style.rotation</p:attrName>
                                        </p:attrNameLst>
                                      </p:cBhvr>
                                      <p:tavLst>
                                        <p:tav tm="0">
                                          <p:val>
                                            <p:fltVal val="90"/>
                                          </p:val>
                                        </p:tav>
                                        <p:tav tm="100000">
                                          <p:val>
                                            <p:fltVal val="0"/>
                                          </p:val>
                                        </p:tav>
                                      </p:tavLst>
                                    </p:anim>
                                    <p:animEffect transition="in" filter="fade">
                                      <p:cBhvr>
                                        <p:cTn id="107" dur="500"/>
                                        <p:tgtEl>
                                          <p:spTgt spid="12"/>
                                        </p:tgtEl>
                                      </p:cBhvr>
                                    </p:animEffect>
                                  </p:childTnLst>
                                </p:cTn>
                              </p:par>
                            </p:childTnLst>
                          </p:cTn>
                        </p:par>
                        <p:par>
                          <p:cTn id="108" fill="hold">
                            <p:stCondLst>
                              <p:cond delay="6139"/>
                            </p:stCondLst>
                            <p:childTnLst>
                              <p:par>
                                <p:cTn id="109" presetID="22" presetClass="entr" presetSubtype="2" fill="hold" nodeType="after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wipe(right)">
                                      <p:cBhvr>
                                        <p:cTn id="111" dur="500"/>
                                        <p:tgtEl>
                                          <p:spTgt spid="11"/>
                                        </p:tgtEl>
                                      </p:cBhvr>
                                    </p:animEffect>
                                  </p:childTnLst>
                                </p:cTn>
                              </p:par>
                            </p:childTnLst>
                          </p:cTn>
                        </p:par>
                        <p:par>
                          <p:cTn id="112" fill="hold">
                            <p:stCondLst>
                              <p:cond delay="6639"/>
                            </p:stCondLst>
                            <p:childTnLst>
                              <p:par>
                                <p:cTn id="113" presetID="31" presetClass="entr" presetSubtype="0" fill="hold" grpId="0" nodeType="afterEffect">
                                  <p:stCondLst>
                                    <p:cond delay="0"/>
                                  </p:stCondLst>
                                  <p:childTnLst>
                                    <p:set>
                                      <p:cBhvr>
                                        <p:cTn id="114" dur="1" fill="hold">
                                          <p:stCondLst>
                                            <p:cond delay="0"/>
                                          </p:stCondLst>
                                        </p:cTn>
                                        <p:tgtEl>
                                          <p:spTgt spid="17"/>
                                        </p:tgtEl>
                                        <p:attrNameLst>
                                          <p:attrName>style.visibility</p:attrName>
                                        </p:attrNameLst>
                                      </p:cBhvr>
                                      <p:to>
                                        <p:strVal val="visible"/>
                                      </p:to>
                                    </p:set>
                                    <p:anim calcmode="lin" valueType="num">
                                      <p:cBhvr>
                                        <p:cTn id="115" dur="400" fill="hold"/>
                                        <p:tgtEl>
                                          <p:spTgt spid="17"/>
                                        </p:tgtEl>
                                        <p:attrNameLst>
                                          <p:attrName>ppt_w</p:attrName>
                                        </p:attrNameLst>
                                      </p:cBhvr>
                                      <p:tavLst>
                                        <p:tav tm="0">
                                          <p:val>
                                            <p:fltVal val="0"/>
                                          </p:val>
                                        </p:tav>
                                        <p:tav tm="100000">
                                          <p:val>
                                            <p:strVal val="#ppt_w"/>
                                          </p:val>
                                        </p:tav>
                                      </p:tavLst>
                                    </p:anim>
                                    <p:anim calcmode="lin" valueType="num">
                                      <p:cBhvr>
                                        <p:cTn id="116" dur="400" fill="hold"/>
                                        <p:tgtEl>
                                          <p:spTgt spid="17"/>
                                        </p:tgtEl>
                                        <p:attrNameLst>
                                          <p:attrName>ppt_h</p:attrName>
                                        </p:attrNameLst>
                                      </p:cBhvr>
                                      <p:tavLst>
                                        <p:tav tm="0">
                                          <p:val>
                                            <p:fltVal val="0"/>
                                          </p:val>
                                        </p:tav>
                                        <p:tav tm="100000">
                                          <p:val>
                                            <p:strVal val="#ppt_h"/>
                                          </p:val>
                                        </p:tav>
                                      </p:tavLst>
                                    </p:anim>
                                    <p:anim calcmode="lin" valueType="num">
                                      <p:cBhvr>
                                        <p:cTn id="117" dur="400" fill="hold"/>
                                        <p:tgtEl>
                                          <p:spTgt spid="17"/>
                                        </p:tgtEl>
                                        <p:attrNameLst>
                                          <p:attrName>style.rotation</p:attrName>
                                        </p:attrNameLst>
                                      </p:cBhvr>
                                      <p:tavLst>
                                        <p:tav tm="0">
                                          <p:val>
                                            <p:fltVal val="90"/>
                                          </p:val>
                                        </p:tav>
                                        <p:tav tm="100000">
                                          <p:val>
                                            <p:fltVal val="0"/>
                                          </p:val>
                                        </p:tav>
                                      </p:tavLst>
                                    </p:anim>
                                    <p:animEffect transition="in" filter="fade">
                                      <p:cBhvr>
                                        <p:cTn id="118" dur="4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6" grpId="0" animBg="1"/>
      <p:bldP spid="7" grpId="0" animBg="1"/>
      <p:bldP spid="12" grpId="0"/>
      <p:bldP spid="13" grpId="0"/>
      <p:bldP spid="14" grpId="0"/>
      <p:bldP spid="15" grpId="0"/>
      <p:bldP spid="16"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74754"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矩形 3"/>
          <p:cNvSpPr/>
          <p:nvPr/>
        </p:nvSpPr>
        <p:spPr bwMode="auto">
          <a:xfrm>
            <a:off x="8362950" y="4518025"/>
            <a:ext cx="2646363" cy="855663"/>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6" name="矩形 5"/>
          <p:cNvSpPr/>
          <p:nvPr/>
        </p:nvSpPr>
        <p:spPr bwMode="auto">
          <a:xfrm>
            <a:off x="4854575" y="4518025"/>
            <a:ext cx="2646363" cy="855663"/>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7" name="矩形 6"/>
          <p:cNvSpPr/>
          <p:nvPr/>
        </p:nvSpPr>
        <p:spPr bwMode="auto">
          <a:xfrm>
            <a:off x="1409700" y="4518025"/>
            <a:ext cx="2646363" cy="855663"/>
          </a:xfrm>
          <a:prstGeom prst="rect">
            <a:avLst/>
          </a:prstGeom>
          <a:solidFill>
            <a:schemeClr val="accent2"/>
          </a:solidFill>
          <a:ln w="9525" cap="flat" cmpd="sng" algn="ctr">
            <a:solidFill>
              <a:schemeClr val="accent1">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8" name="椭圆 7"/>
          <p:cNvSpPr/>
          <p:nvPr/>
        </p:nvSpPr>
        <p:spPr>
          <a:xfrm>
            <a:off x="1625600" y="1989138"/>
            <a:ext cx="2327275" cy="2327275"/>
          </a:xfrm>
          <a:prstGeom prst="ellipse">
            <a:avLst/>
          </a:prstGeom>
          <a:solidFill>
            <a:schemeClr val="tx1"/>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9" name="椭圆 8"/>
          <p:cNvSpPr/>
          <p:nvPr/>
        </p:nvSpPr>
        <p:spPr>
          <a:xfrm>
            <a:off x="5054600" y="1989138"/>
            <a:ext cx="2327275" cy="2327275"/>
          </a:xfrm>
          <a:prstGeom prst="ellipse">
            <a:avLst/>
          </a:prstGeom>
          <a:solidFill>
            <a:schemeClr val="tx1"/>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10" name="椭圆 9"/>
          <p:cNvSpPr/>
          <p:nvPr/>
        </p:nvSpPr>
        <p:spPr>
          <a:xfrm>
            <a:off x="8483600" y="1989138"/>
            <a:ext cx="2327275" cy="2327275"/>
          </a:xfrm>
          <a:prstGeom prst="ellipse">
            <a:avLst/>
          </a:prstGeom>
          <a:solidFill>
            <a:schemeClr val="tx1"/>
          </a:solidFill>
          <a:ln w="9525">
            <a:noFill/>
          </a:ln>
        </p:spPr>
        <p:txBody>
          <a:bodyPr anchor="t"/>
          <a:lstStyle/>
          <a:p>
            <a:pPr lvl="0" eaLnBrk="1" hangingPunct="1"/>
            <a:endParaRPr lang="zh-CN" altLang="en-US" dirty="0">
              <a:latin typeface="Arial" panose="020B0604020202020204" pitchFamily="34" charset="0"/>
              <a:ea typeface="宋体" panose="02010600030101010101" pitchFamily="2" charset="-122"/>
            </a:endParaRPr>
          </a:p>
        </p:txBody>
      </p:sp>
      <p:sp>
        <p:nvSpPr>
          <p:cNvPr id="11" name="Freeform 6"/>
          <p:cNvSpPr>
            <a:spLocks noEditPoints="1"/>
          </p:cNvSpPr>
          <p:nvPr/>
        </p:nvSpPr>
        <p:spPr>
          <a:xfrm>
            <a:off x="2371725" y="2546350"/>
            <a:ext cx="836613" cy="1214438"/>
          </a:xfrm>
          <a:custGeom>
            <a:avLst/>
            <a:gdLst/>
            <a:ahLst/>
            <a:cxnLst>
              <a:cxn ang="0">
                <a:pos x="671865" y="265283"/>
              </a:cxn>
              <a:cxn ang="0">
                <a:pos x="90097" y="265283"/>
              </a:cxn>
              <a:cxn ang="0">
                <a:pos x="278013" y="90650"/>
              </a:cxn>
              <a:cxn ang="0">
                <a:pos x="723348" y="262617"/>
              </a:cxn>
              <a:cxn ang="0">
                <a:pos x="557313" y="806514"/>
              </a:cxn>
              <a:cxn ang="0">
                <a:pos x="46335" y="1027806"/>
              </a:cxn>
              <a:cxn ang="0">
                <a:pos x="557313" y="806514"/>
              </a:cxn>
              <a:cxn ang="0">
                <a:pos x="791565" y="387927"/>
              </a:cxn>
              <a:cxn ang="0">
                <a:pos x="704042" y="325272"/>
              </a:cxn>
              <a:cxn ang="0">
                <a:pos x="655132" y="350600"/>
              </a:cxn>
              <a:cxn ang="0">
                <a:pos x="688597" y="455914"/>
              </a:cxn>
              <a:cxn ang="0">
                <a:pos x="689884" y="473244"/>
              </a:cxn>
              <a:cxn ang="0">
                <a:pos x="689884" y="493240"/>
              </a:cxn>
              <a:cxn ang="0">
                <a:pos x="689884" y="515902"/>
              </a:cxn>
              <a:cxn ang="0">
                <a:pos x="687310" y="533232"/>
              </a:cxn>
              <a:cxn ang="0">
                <a:pos x="658994" y="591888"/>
              </a:cxn>
              <a:cxn ang="0">
                <a:pos x="592065" y="602553"/>
              </a:cxn>
              <a:cxn ang="0">
                <a:pos x="541868" y="579890"/>
              </a:cxn>
              <a:cxn ang="0">
                <a:pos x="455632" y="622549"/>
              </a:cxn>
              <a:cxn ang="0">
                <a:pos x="541868" y="665208"/>
              </a:cxn>
              <a:cxn ang="0">
                <a:pos x="592065" y="639879"/>
              </a:cxn>
              <a:cxn ang="0">
                <a:pos x="595926" y="639879"/>
              </a:cxn>
              <a:cxn ang="0">
                <a:pos x="597213" y="639879"/>
              </a:cxn>
              <a:cxn ang="0">
                <a:pos x="610084" y="643878"/>
              </a:cxn>
              <a:cxn ang="0">
                <a:pos x="648697" y="638546"/>
              </a:cxn>
              <a:cxn ang="0">
                <a:pos x="665429" y="633214"/>
              </a:cxn>
              <a:cxn ang="0">
                <a:pos x="679587" y="629214"/>
              </a:cxn>
              <a:cxn ang="0">
                <a:pos x="706616" y="618550"/>
              </a:cxn>
              <a:cxn ang="0">
                <a:pos x="718200" y="614550"/>
              </a:cxn>
              <a:cxn ang="0">
                <a:pos x="728497" y="607885"/>
              </a:cxn>
              <a:cxn ang="0">
                <a:pos x="738794" y="601220"/>
              </a:cxn>
              <a:cxn ang="0">
                <a:pos x="791565" y="535899"/>
              </a:cxn>
              <a:cxn ang="0">
                <a:pos x="836613" y="497239"/>
              </a:cxn>
              <a:cxn ang="0">
                <a:pos x="791565" y="387927"/>
              </a:cxn>
              <a:cxn ang="0">
                <a:pos x="129997" y="325272"/>
              </a:cxn>
              <a:cxn ang="0">
                <a:pos x="43761" y="386594"/>
              </a:cxn>
              <a:cxn ang="0">
                <a:pos x="0" y="423920"/>
              </a:cxn>
              <a:cxn ang="0">
                <a:pos x="43761" y="531899"/>
              </a:cxn>
              <a:cxn ang="0">
                <a:pos x="102968" y="593221"/>
              </a:cxn>
              <a:cxn ang="0">
                <a:pos x="137719" y="591888"/>
              </a:cxn>
              <a:cxn ang="0">
                <a:pos x="164748" y="335936"/>
              </a:cxn>
              <a:cxn ang="0">
                <a:pos x="608797" y="347934"/>
              </a:cxn>
              <a:cxn ang="0">
                <a:pos x="410584" y="237288"/>
              </a:cxn>
              <a:cxn ang="0">
                <a:pos x="158313" y="506571"/>
              </a:cxn>
              <a:cxn ang="0">
                <a:pos x="463355" y="742526"/>
              </a:cxn>
              <a:cxn ang="0">
                <a:pos x="536719" y="697201"/>
              </a:cxn>
              <a:cxn ang="0">
                <a:pos x="465929" y="691869"/>
              </a:cxn>
              <a:cxn ang="0">
                <a:pos x="207223" y="451915"/>
              </a:cxn>
              <a:cxn ang="0">
                <a:pos x="525136" y="325272"/>
              </a:cxn>
              <a:cxn ang="0">
                <a:pos x="607510" y="486575"/>
              </a:cxn>
              <a:cxn ang="0">
                <a:pos x="597213" y="557228"/>
              </a:cxn>
              <a:cxn ang="0">
                <a:pos x="646123" y="549229"/>
              </a:cxn>
              <a:cxn ang="0">
                <a:pos x="608797" y="347934"/>
              </a:cxn>
            </a:cxnLst>
            <a:rect l="0" t="0" r="0" b="0"/>
            <a:pathLst>
              <a:path w="650" h="911">
                <a:moveTo>
                  <a:pt x="541" y="207"/>
                </a:moveTo>
                <a:cubicBezTo>
                  <a:pt x="534" y="207"/>
                  <a:pt x="527" y="204"/>
                  <a:pt x="522" y="199"/>
                </a:cubicBezTo>
                <a:cubicBezTo>
                  <a:pt x="305" y="0"/>
                  <a:pt x="118" y="190"/>
                  <a:pt x="110" y="198"/>
                </a:cubicBezTo>
                <a:cubicBezTo>
                  <a:pt x="99" y="209"/>
                  <a:pt x="81" y="210"/>
                  <a:pt x="70" y="199"/>
                </a:cubicBezTo>
                <a:cubicBezTo>
                  <a:pt x="58" y="188"/>
                  <a:pt x="58" y="170"/>
                  <a:pt x="69" y="158"/>
                </a:cubicBezTo>
                <a:cubicBezTo>
                  <a:pt x="71" y="156"/>
                  <a:pt x="127" y="97"/>
                  <a:pt x="216" y="68"/>
                </a:cubicBezTo>
                <a:cubicBezTo>
                  <a:pt x="299" y="40"/>
                  <a:pt x="426" y="33"/>
                  <a:pt x="560" y="157"/>
                </a:cubicBezTo>
                <a:cubicBezTo>
                  <a:pt x="572" y="167"/>
                  <a:pt x="573" y="186"/>
                  <a:pt x="562" y="197"/>
                </a:cubicBezTo>
                <a:cubicBezTo>
                  <a:pt x="556" y="203"/>
                  <a:pt x="549" y="207"/>
                  <a:pt x="541" y="207"/>
                </a:cubicBezTo>
                <a:close/>
                <a:moveTo>
                  <a:pt x="433" y="605"/>
                </a:moveTo>
                <a:lnTo>
                  <a:pt x="197" y="605"/>
                </a:lnTo>
                <a:cubicBezTo>
                  <a:pt x="108" y="605"/>
                  <a:pt x="36" y="679"/>
                  <a:pt x="36" y="771"/>
                </a:cubicBezTo>
                <a:cubicBezTo>
                  <a:pt x="36" y="771"/>
                  <a:pt x="283" y="911"/>
                  <a:pt x="594" y="771"/>
                </a:cubicBezTo>
                <a:cubicBezTo>
                  <a:pt x="594" y="679"/>
                  <a:pt x="522" y="605"/>
                  <a:pt x="433" y="605"/>
                </a:cubicBezTo>
                <a:close/>
                <a:moveTo>
                  <a:pt x="615" y="291"/>
                </a:moveTo>
                <a:lnTo>
                  <a:pt x="615" y="291"/>
                </a:lnTo>
                <a:cubicBezTo>
                  <a:pt x="615" y="265"/>
                  <a:pt x="594" y="244"/>
                  <a:pt x="568" y="244"/>
                </a:cubicBezTo>
                <a:lnTo>
                  <a:pt x="547" y="244"/>
                </a:lnTo>
                <a:cubicBezTo>
                  <a:pt x="531" y="244"/>
                  <a:pt x="518" y="252"/>
                  <a:pt x="509" y="263"/>
                </a:cubicBezTo>
                <a:cubicBezTo>
                  <a:pt x="509" y="263"/>
                  <a:pt x="509" y="263"/>
                  <a:pt x="509" y="263"/>
                </a:cubicBezTo>
                <a:cubicBezTo>
                  <a:pt x="510" y="264"/>
                  <a:pt x="510" y="265"/>
                  <a:pt x="510" y="265"/>
                </a:cubicBezTo>
                <a:cubicBezTo>
                  <a:pt x="523" y="289"/>
                  <a:pt x="531" y="315"/>
                  <a:pt x="535" y="342"/>
                </a:cubicBezTo>
                <a:lnTo>
                  <a:pt x="535" y="343"/>
                </a:lnTo>
                <a:cubicBezTo>
                  <a:pt x="535" y="347"/>
                  <a:pt x="536" y="351"/>
                  <a:pt x="536" y="355"/>
                </a:cubicBezTo>
                <a:lnTo>
                  <a:pt x="536" y="357"/>
                </a:lnTo>
                <a:cubicBezTo>
                  <a:pt x="536" y="362"/>
                  <a:pt x="536" y="366"/>
                  <a:pt x="536" y="370"/>
                </a:cubicBezTo>
                <a:cubicBezTo>
                  <a:pt x="536" y="375"/>
                  <a:pt x="536" y="379"/>
                  <a:pt x="536" y="383"/>
                </a:cubicBezTo>
                <a:cubicBezTo>
                  <a:pt x="536" y="384"/>
                  <a:pt x="536" y="385"/>
                  <a:pt x="536" y="387"/>
                </a:cubicBezTo>
                <a:cubicBezTo>
                  <a:pt x="536" y="390"/>
                  <a:pt x="535" y="394"/>
                  <a:pt x="535" y="398"/>
                </a:cubicBezTo>
                <a:cubicBezTo>
                  <a:pt x="535" y="398"/>
                  <a:pt x="534" y="400"/>
                  <a:pt x="534" y="400"/>
                </a:cubicBezTo>
                <a:cubicBezTo>
                  <a:pt x="533" y="411"/>
                  <a:pt x="531" y="421"/>
                  <a:pt x="528" y="429"/>
                </a:cubicBezTo>
                <a:cubicBezTo>
                  <a:pt x="526" y="436"/>
                  <a:pt x="519" y="442"/>
                  <a:pt x="512" y="444"/>
                </a:cubicBezTo>
                <a:cubicBezTo>
                  <a:pt x="495" y="447"/>
                  <a:pt x="477" y="450"/>
                  <a:pt x="462" y="451"/>
                </a:cubicBezTo>
                <a:cubicBezTo>
                  <a:pt x="461" y="452"/>
                  <a:pt x="461" y="452"/>
                  <a:pt x="460" y="452"/>
                </a:cubicBezTo>
                <a:cubicBezTo>
                  <a:pt x="454" y="452"/>
                  <a:pt x="448" y="449"/>
                  <a:pt x="444" y="445"/>
                </a:cubicBezTo>
                <a:cubicBezTo>
                  <a:pt x="438" y="438"/>
                  <a:pt x="430" y="435"/>
                  <a:pt x="421" y="435"/>
                </a:cubicBezTo>
                <a:lnTo>
                  <a:pt x="386" y="435"/>
                </a:lnTo>
                <a:cubicBezTo>
                  <a:pt x="368" y="435"/>
                  <a:pt x="354" y="449"/>
                  <a:pt x="354" y="467"/>
                </a:cubicBezTo>
                <a:cubicBezTo>
                  <a:pt x="354" y="484"/>
                  <a:pt x="368" y="499"/>
                  <a:pt x="386" y="499"/>
                </a:cubicBezTo>
                <a:lnTo>
                  <a:pt x="421" y="499"/>
                </a:lnTo>
                <a:cubicBezTo>
                  <a:pt x="430" y="499"/>
                  <a:pt x="439" y="495"/>
                  <a:pt x="445" y="488"/>
                </a:cubicBezTo>
                <a:cubicBezTo>
                  <a:pt x="449" y="483"/>
                  <a:pt x="454" y="480"/>
                  <a:pt x="460" y="480"/>
                </a:cubicBezTo>
                <a:lnTo>
                  <a:pt x="462" y="480"/>
                </a:lnTo>
                <a:cubicBezTo>
                  <a:pt x="462" y="480"/>
                  <a:pt x="462" y="480"/>
                  <a:pt x="463" y="480"/>
                </a:cubicBezTo>
                <a:cubicBezTo>
                  <a:pt x="463" y="480"/>
                  <a:pt x="464" y="480"/>
                  <a:pt x="464" y="480"/>
                </a:cubicBezTo>
                <a:cubicBezTo>
                  <a:pt x="464" y="480"/>
                  <a:pt x="464" y="480"/>
                  <a:pt x="464" y="480"/>
                </a:cubicBezTo>
                <a:lnTo>
                  <a:pt x="465" y="480"/>
                </a:lnTo>
                <a:cubicBezTo>
                  <a:pt x="468" y="480"/>
                  <a:pt x="471" y="481"/>
                  <a:pt x="474" y="483"/>
                </a:cubicBezTo>
                <a:cubicBezTo>
                  <a:pt x="485" y="482"/>
                  <a:pt x="495" y="480"/>
                  <a:pt x="504" y="479"/>
                </a:cubicBezTo>
                <a:lnTo>
                  <a:pt x="504" y="479"/>
                </a:lnTo>
                <a:cubicBezTo>
                  <a:pt x="508" y="478"/>
                  <a:pt x="512" y="477"/>
                  <a:pt x="516" y="476"/>
                </a:cubicBezTo>
                <a:cubicBezTo>
                  <a:pt x="516" y="475"/>
                  <a:pt x="517" y="475"/>
                  <a:pt x="517" y="475"/>
                </a:cubicBezTo>
                <a:cubicBezTo>
                  <a:pt x="521" y="475"/>
                  <a:pt x="524" y="474"/>
                  <a:pt x="527" y="473"/>
                </a:cubicBezTo>
                <a:cubicBezTo>
                  <a:pt x="528" y="472"/>
                  <a:pt x="528" y="472"/>
                  <a:pt x="528" y="472"/>
                </a:cubicBezTo>
                <a:cubicBezTo>
                  <a:pt x="536" y="470"/>
                  <a:pt x="542" y="468"/>
                  <a:pt x="548" y="465"/>
                </a:cubicBezTo>
                <a:cubicBezTo>
                  <a:pt x="548" y="465"/>
                  <a:pt x="549" y="465"/>
                  <a:pt x="549" y="464"/>
                </a:cubicBezTo>
                <a:cubicBezTo>
                  <a:pt x="552" y="463"/>
                  <a:pt x="554" y="462"/>
                  <a:pt x="557" y="461"/>
                </a:cubicBezTo>
                <a:cubicBezTo>
                  <a:pt x="557" y="461"/>
                  <a:pt x="557" y="461"/>
                  <a:pt x="558" y="461"/>
                </a:cubicBezTo>
                <a:cubicBezTo>
                  <a:pt x="560" y="459"/>
                  <a:pt x="563" y="458"/>
                  <a:pt x="565" y="457"/>
                </a:cubicBezTo>
                <a:cubicBezTo>
                  <a:pt x="566" y="457"/>
                  <a:pt x="566" y="456"/>
                  <a:pt x="566" y="456"/>
                </a:cubicBezTo>
                <a:cubicBezTo>
                  <a:pt x="568" y="455"/>
                  <a:pt x="570" y="454"/>
                  <a:pt x="572" y="452"/>
                </a:cubicBezTo>
                <a:cubicBezTo>
                  <a:pt x="573" y="452"/>
                  <a:pt x="573" y="452"/>
                  <a:pt x="574" y="451"/>
                </a:cubicBezTo>
                <a:cubicBezTo>
                  <a:pt x="576" y="450"/>
                  <a:pt x="577" y="449"/>
                  <a:pt x="579" y="447"/>
                </a:cubicBezTo>
                <a:cubicBezTo>
                  <a:pt x="600" y="442"/>
                  <a:pt x="615" y="424"/>
                  <a:pt x="615" y="402"/>
                </a:cubicBezTo>
                <a:lnTo>
                  <a:pt x="615" y="401"/>
                </a:lnTo>
                <a:cubicBezTo>
                  <a:pt x="631" y="401"/>
                  <a:pt x="650" y="389"/>
                  <a:pt x="650" y="373"/>
                </a:cubicBezTo>
                <a:lnTo>
                  <a:pt x="650" y="319"/>
                </a:lnTo>
                <a:cubicBezTo>
                  <a:pt x="650" y="304"/>
                  <a:pt x="631" y="292"/>
                  <a:pt x="615" y="291"/>
                </a:cubicBezTo>
                <a:close/>
                <a:moveTo>
                  <a:pt x="128" y="252"/>
                </a:moveTo>
                <a:cubicBezTo>
                  <a:pt x="120" y="247"/>
                  <a:pt x="111" y="244"/>
                  <a:pt x="101" y="244"/>
                </a:cubicBezTo>
                <a:lnTo>
                  <a:pt x="80" y="244"/>
                </a:lnTo>
                <a:cubicBezTo>
                  <a:pt x="55" y="244"/>
                  <a:pt x="34" y="264"/>
                  <a:pt x="34" y="290"/>
                </a:cubicBezTo>
                <a:lnTo>
                  <a:pt x="34" y="290"/>
                </a:lnTo>
                <a:cubicBezTo>
                  <a:pt x="19" y="291"/>
                  <a:pt x="0" y="303"/>
                  <a:pt x="0" y="318"/>
                </a:cubicBezTo>
                <a:lnTo>
                  <a:pt x="0" y="370"/>
                </a:lnTo>
                <a:cubicBezTo>
                  <a:pt x="0" y="386"/>
                  <a:pt x="19" y="398"/>
                  <a:pt x="34" y="399"/>
                </a:cubicBezTo>
                <a:lnTo>
                  <a:pt x="34" y="399"/>
                </a:lnTo>
                <a:cubicBezTo>
                  <a:pt x="34" y="424"/>
                  <a:pt x="55" y="445"/>
                  <a:pt x="80" y="445"/>
                </a:cubicBezTo>
                <a:lnTo>
                  <a:pt x="101" y="445"/>
                </a:lnTo>
                <a:cubicBezTo>
                  <a:pt x="103" y="445"/>
                  <a:pt x="105" y="444"/>
                  <a:pt x="107" y="444"/>
                </a:cubicBezTo>
                <a:cubicBezTo>
                  <a:pt x="98" y="421"/>
                  <a:pt x="93" y="396"/>
                  <a:pt x="93" y="370"/>
                </a:cubicBezTo>
                <a:cubicBezTo>
                  <a:pt x="93" y="327"/>
                  <a:pt x="106" y="286"/>
                  <a:pt x="128" y="252"/>
                </a:cubicBezTo>
                <a:close/>
                <a:moveTo>
                  <a:pt x="473" y="261"/>
                </a:moveTo>
                <a:lnTo>
                  <a:pt x="473" y="261"/>
                </a:lnTo>
                <a:cubicBezTo>
                  <a:pt x="469" y="255"/>
                  <a:pt x="464" y="248"/>
                  <a:pt x="459" y="243"/>
                </a:cubicBezTo>
                <a:cubicBezTo>
                  <a:pt x="424" y="203"/>
                  <a:pt x="373" y="179"/>
                  <a:pt x="319" y="178"/>
                </a:cubicBezTo>
                <a:cubicBezTo>
                  <a:pt x="266" y="176"/>
                  <a:pt x="214" y="198"/>
                  <a:pt x="177" y="236"/>
                </a:cubicBezTo>
                <a:cubicBezTo>
                  <a:pt x="140" y="274"/>
                  <a:pt x="120" y="327"/>
                  <a:pt x="123" y="380"/>
                </a:cubicBezTo>
                <a:cubicBezTo>
                  <a:pt x="126" y="432"/>
                  <a:pt x="150" y="482"/>
                  <a:pt x="190" y="516"/>
                </a:cubicBezTo>
                <a:cubicBezTo>
                  <a:pt x="237" y="556"/>
                  <a:pt x="300" y="570"/>
                  <a:pt x="360" y="557"/>
                </a:cubicBezTo>
                <a:cubicBezTo>
                  <a:pt x="386" y="550"/>
                  <a:pt x="412" y="538"/>
                  <a:pt x="433" y="521"/>
                </a:cubicBezTo>
                <a:cubicBezTo>
                  <a:pt x="428" y="522"/>
                  <a:pt x="423" y="523"/>
                  <a:pt x="417" y="523"/>
                </a:cubicBezTo>
                <a:lnTo>
                  <a:pt x="383" y="523"/>
                </a:lnTo>
                <a:cubicBezTo>
                  <a:pt x="376" y="523"/>
                  <a:pt x="369" y="522"/>
                  <a:pt x="362" y="519"/>
                </a:cubicBezTo>
                <a:cubicBezTo>
                  <a:pt x="308" y="535"/>
                  <a:pt x="249" y="523"/>
                  <a:pt x="207" y="484"/>
                </a:cubicBezTo>
                <a:cubicBezTo>
                  <a:pt x="168" y="447"/>
                  <a:pt x="151" y="392"/>
                  <a:pt x="161" y="339"/>
                </a:cubicBezTo>
                <a:cubicBezTo>
                  <a:pt x="171" y="287"/>
                  <a:pt x="208" y="244"/>
                  <a:pt x="257" y="224"/>
                </a:cubicBezTo>
                <a:cubicBezTo>
                  <a:pt x="307" y="204"/>
                  <a:pt x="365" y="212"/>
                  <a:pt x="408" y="244"/>
                </a:cubicBezTo>
                <a:cubicBezTo>
                  <a:pt x="433" y="262"/>
                  <a:pt x="452" y="288"/>
                  <a:pt x="463" y="318"/>
                </a:cubicBezTo>
                <a:cubicBezTo>
                  <a:pt x="468" y="333"/>
                  <a:pt x="471" y="349"/>
                  <a:pt x="472" y="365"/>
                </a:cubicBezTo>
                <a:cubicBezTo>
                  <a:pt x="472" y="375"/>
                  <a:pt x="471" y="385"/>
                  <a:pt x="470" y="395"/>
                </a:cubicBezTo>
                <a:cubicBezTo>
                  <a:pt x="468" y="402"/>
                  <a:pt x="468" y="411"/>
                  <a:pt x="464" y="418"/>
                </a:cubicBezTo>
                <a:cubicBezTo>
                  <a:pt x="471" y="417"/>
                  <a:pt x="477" y="416"/>
                  <a:pt x="484" y="415"/>
                </a:cubicBezTo>
                <a:cubicBezTo>
                  <a:pt x="490" y="415"/>
                  <a:pt x="497" y="414"/>
                  <a:pt x="502" y="412"/>
                </a:cubicBezTo>
                <a:cubicBezTo>
                  <a:pt x="516" y="362"/>
                  <a:pt x="503" y="303"/>
                  <a:pt x="473" y="261"/>
                </a:cubicBezTo>
                <a:cubicBezTo>
                  <a:pt x="473" y="261"/>
                  <a:pt x="494" y="292"/>
                  <a:pt x="473" y="261"/>
                </a:cubicBezTo>
                <a:close/>
              </a:path>
            </a:pathLst>
          </a:custGeom>
          <a:solidFill>
            <a:schemeClr val="accent2"/>
          </a:solidFill>
          <a:ln w="9525">
            <a:noFill/>
          </a:ln>
        </p:spPr>
        <p:txBody>
          <a:bodyPr/>
          <a:lstStyle/>
          <a:p>
            <a:endParaRPr lang="zh-CN" altLang="en-US"/>
          </a:p>
        </p:txBody>
      </p:sp>
      <p:sp>
        <p:nvSpPr>
          <p:cNvPr id="12" name="矩形 11"/>
          <p:cNvSpPr/>
          <p:nvPr/>
        </p:nvSpPr>
        <p:spPr>
          <a:xfrm>
            <a:off x="1725613" y="4518025"/>
            <a:ext cx="2016125" cy="830263"/>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1"/>
                </a:solidFill>
                <a:effectLst/>
                <a:uLnTx/>
                <a:uFillTx/>
                <a:latin typeface="+mj-ea"/>
                <a:ea typeface="+mj-ea"/>
                <a:cs typeface="+mn-cs"/>
              </a:rPr>
              <a:t>缺少熟练优秀的售后人员</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3" name="矩形 12"/>
          <p:cNvSpPr/>
          <p:nvPr/>
        </p:nvSpPr>
        <p:spPr>
          <a:xfrm>
            <a:off x="5054600" y="4541838"/>
            <a:ext cx="2327275" cy="83185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1"/>
                </a:solidFill>
                <a:effectLst/>
                <a:uLnTx/>
                <a:uFillTx/>
                <a:latin typeface="+mj-ea"/>
                <a:ea typeface="+mj-ea"/>
                <a:cs typeface="+mn-cs"/>
              </a:rPr>
              <a:t>客户档案管理有待完善</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4" name="矩形 13"/>
          <p:cNvSpPr/>
          <p:nvPr/>
        </p:nvSpPr>
        <p:spPr>
          <a:xfrm>
            <a:off x="8605838" y="4541838"/>
            <a:ext cx="2160588" cy="83185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1"/>
                </a:solidFill>
                <a:effectLst/>
                <a:uLnTx/>
                <a:uFillTx/>
                <a:latin typeface="+mj-ea"/>
                <a:ea typeface="+mj-ea"/>
                <a:cs typeface="+mn-cs"/>
              </a:rPr>
              <a:t>缺少有深度的培训学习</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5" name="Oval 7"/>
          <p:cNvSpPr>
            <a:spLocks noChangeArrowheads="1"/>
          </p:cNvSpPr>
          <p:nvPr/>
        </p:nvSpPr>
        <p:spPr bwMode="auto">
          <a:xfrm>
            <a:off x="1725613" y="2130425"/>
            <a:ext cx="444500" cy="442913"/>
          </a:xfrm>
          <a:prstGeom prst="ellipse">
            <a:avLst/>
          </a:prstGeom>
          <a:solidFill>
            <a:schemeClr val="bg2"/>
          </a:solidFill>
          <a:ln w="38100" cap="flat">
            <a:solidFill>
              <a:schemeClr val="accent2"/>
            </a:solidFill>
            <a:prstDash val="solid"/>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2"/>
                </a:solidFill>
                <a:effectLst/>
                <a:uLnTx/>
                <a:uFillTx/>
                <a:latin typeface="+mn-ea"/>
                <a:ea typeface="+mn-ea"/>
                <a:cs typeface="+mn-cs"/>
              </a:rPr>
              <a:t>A</a:t>
            </a:r>
            <a:endParaRPr kumimoji="0" lang="zh-CN" altLang="en-US" sz="18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6" name="Oval 9"/>
          <p:cNvSpPr>
            <a:spLocks noChangeArrowheads="1"/>
          </p:cNvSpPr>
          <p:nvPr/>
        </p:nvSpPr>
        <p:spPr bwMode="auto">
          <a:xfrm>
            <a:off x="5162550" y="2130425"/>
            <a:ext cx="442913" cy="442913"/>
          </a:xfrm>
          <a:prstGeom prst="ellipse">
            <a:avLst/>
          </a:prstGeom>
          <a:solidFill>
            <a:schemeClr val="bg2"/>
          </a:solidFill>
          <a:ln w="38100" cap="flat">
            <a:solidFill>
              <a:schemeClr val="accent2"/>
            </a:solidFill>
            <a:prstDash val="solid"/>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2"/>
                </a:solidFill>
                <a:effectLst/>
                <a:uLnTx/>
                <a:uFillTx/>
                <a:latin typeface="+mn-ea"/>
                <a:ea typeface="+mn-ea"/>
                <a:cs typeface="+mn-cs"/>
              </a:rPr>
              <a:t>B</a:t>
            </a:r>
            <a:endParaRPr kumimoji="0" lang="zh-CN" altLang="en-US" sz="18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7" name="Oval 11"/>
          <p:cNvSpPr>
            <a:spLocks noChangeArrowheads="1"/>
          </p:cNvSpPr>
          <p:nvPr/>
        </p:nvSpPr>
        <p:spPr bwMode="auto">
          <a:xfrm>
            <a:off x="8605838" y="2130425"/>
            <a:ext cx="442913" cy="442913"/>
          </a:xfrm>
          <a:prstGeom prst="ellipse">
            <a:avLst/>
          </a:prstGeom>
          <a:solidFill>
            <a:schemeClr val="bg2"/>
          </a:solidFill>
          <a:ln w="38100" cap="flat">
            <a:solidFill>
              <a:schemeClr val="accent2"/>
            </a:solidFill>
            <a:prstDash val="solid"/>
            <a:miter lim="800000"/>
          </a:ln>
        </p:spPr>
        <p:txBody>
          <a:bodyPr vert="horz" wrap="square" lIns="91440" tIns="45720" rIns="91440" bIns="45720" numCol="1"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dirty="0">
                <a:ln>
                  <a:noFill/>
                </a:ln>
                <a:solidFill>
                  <a:schemeClr val="accent2"/>
                </a:solidFill>
                <a:effectLst/>
                <a:uLnTx/>
                <a:uFillTx/>
                <a:latin typeface="+mn-ea"/>
                <a:ea typeface="+mn-ea"/>
                <a:cs typeface="+mn-cs"/>
              </a:rPr>
              <a:t>C</a:t>
            </a:r>
            <a:endParaRPr kumimoji="0" lang="zh-CN" altLang="en-US" sz="18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8" name="Freeform 19"/>
          <p:cNvSpPr>
            <a:spLocks noEditPoints="1"/>
          </p:cNvSpPr>
          <p:nvPr/>
        </p:nvSpPr>
        <p:spPr>
          <a:xfrm>
            <a:off x="9131300" y="2587625"/>
            <a:ext cx="1111250" cy="1052513"/>
          </a:xfrm>
          <a:custGeom>
            <a:avLst/>
            <a:gdLst/>
            <a:ahLst/>
            <a:cxnLst>
              <a:cxn ang="0">
                <a:pos x="909291" y="102973"/>
              </a:cxn>
              <a:cxn ang="0">
                <a:pos x="905807" y="324626"/>
              </a:cxn>
              <a:cxn ang="0">
                <a:pos x="524323" y="324626"/>
              </a:cxn>
              <a:cxn ang="0">
                <a:pos x="520839" y="225144"/>
              </a:cxn>
              <a:cxn ang="0">
                <a:pos x="520839" y="207691"/>
              </a:cxn>
              <a:cxn ang="0">
                <a:pos x="524323" y="94246"/>
              </a:cxn>
              <a:cxn ang="0">
                <a:pos x="531291" y="47123"/>
              </a:cxn>
              <a:cxn ang="0">
                <a:pos x="475549" y="102973"/>
              </a:cxn>
              <a:cxn ang="0">
                <a:pos x="458130" y="197219"/>
              </a:cxn>
              <a:cxn ang="0">
                <a:pos x="193355" y="164059"/>
              </a:cxn>
              <a:cxn ang="0">
                <a:pos x="195097" y="361278"/>
              </a:cxn>
              <a:cxn ang="0">
                <a:pos x="203807" y="361278"/>
              </a:cxn>
              <a:cxn ang="0">
                <a:pos x="257807" y="591658"/>
              </a:cxn>
              <a:cxn ang="0">
                <a:pos x="270000" y="591658"/>
              </a:cxn>
              <a:cxn ang="0">
                <a:pos x="322258" y="389203"/>
              </a:cxn>
              <a:cxn ang="0">
                <a:pos x="322258" y="221654"/>
              </a:cxn>
              <a:cxn ang="0">
                <a:pos x="458130" y="237361"/>
              </a:cxn>
              <a:cxn ang="0">
                <a:pos x="491226" y="356042"/>
              </a:cxn>
              <a:cxn ang="0">
                <a:pos x="531291" y="373495"/>
              </a:cxn>
              <a:cxn ang="0">
                <a:pos x="938904" y="356042"/>
              </a:cxn>
              <a:cxn ang="0">
                <a:pos x="938904" y="62831"/>
              </a:cxn>
              <a:cxn ang="0">
                <a:pos x="905807" y="385712"/>
              </a:cxn>
              <a:cxn ang="0">
                <a:pos x="911033" y="595148"/>
              </a:cxn>
              <a:cxn ang="0">
                <a:pos x="639291" y="434581"/>
              </a:cxn>
              <a:cxn ang="0">
                <a:pos x="581807" y="434581"/>
              </a:cxn>
              <a:cxn ang="0">
                <a:pos x="905807" y="385712"/>
              </a:cxn>
              <a:cxn ang="0">
                <a:pos x="275226" y="764443"/>
              </a:cxn>
              <a:cxn ang="0">
                <a:pos x="196839" y="650998"/>
              </a:cxn>
              <a:cxn ang="0">
                <a:pos x="628839" y="764443"/>
              </a:cxn>
              <a:cxn ang="0">
                <a:pos x="550452" y="650998"/>
              </a:cxn>
              <a:cxn ang="0">
                <a:pos x="987678" y="764443"/>
              </a:cxn>
              <a:cxn ang="0">
                <a:pos x="909291" y="650998"/>
              </a:cxn>
              <a:cxn ang="0">
                <a:pos x="348387" y="849963"/>
              </a:cxn>
              <a:cxn ang="0">
                <a:pos x="384968" y="919775"/>
              </a:cxn>
              <a:cxn ang="0">
                <a:pos x="461613" y="781896"/>
              </a:cxn>
              <a:cxn ang="0">
                <a:pos x="702001" y="919775"/>
              </a:cxn>
              <a:cxn ang="0">
                <a:pos x="754259" y="919775"/>
              </a:cxn>
              <a:cxn ang="0">
                <a:pos x="992904" y="781896"/>
              </a:cxn>
              <a:cxn ang="0">
                <a:pos x="1069550" y="919775"/>
              </a:cxn>
              <a:cxn ang="0">
                <a:pos x="1111356" y="958172"/>
              </a:cxn>
              <a:cxn ang="0">
                <a:pos x="1059098" y="958172"/>
              </a:cxn>
              <a:cxn ang="0">
                <a:pos x="754259" y="958172"/>
              </a:cxn>
              <a:cxn ang="0">
                <a:pos x="702001" y="958172"/>
              </a:cxn>
              <a:cxn ang="0">
                <a:pos x="395420" y="958172"/>
              </a:cxn>
              <a:cxn ang="0">
                <a:pos x="348387" y="958172"/>
              </a:cxn>
              <a:cxn ang="0">
                <a:pos x="41806" y="958172"/>
              </a:cxn>
              <a:cxn ang="0">
                <a:pos x="41806" y="919775"/>
              </a:cxn>
              <a:cxn ang="0">
                <a:pos x="264774" y="0"/>
              </a:cxn>
              <a:cxn ang="0">
                <a:pos x="188129" y="76793"/>
              </a:cxn>
            </a:cxnLst>
            <a:rect l="0" t="0" r="0" b="0"/>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chemeClr val="accent2"/>
          </a:solidFill>
          <a:ln w="9525">
            <a:noFill/>
          </a:ln>
        </p:spPr>
        <p:txBody>
          <a:bodyPr/>
          <a:lstStyle/>
          <a:p>
            <a:endParaRPr lang="zh-CN" altLang="en-US"/>
          </a:p>
        </p:txBody>
      </p:sp>
      <p:sp>
        <p:nvSpPr>
          <p:cNvPr id="19" name="Freeform 26"/>
          <p:cNvSpPr>
            <a:spLocks noEditPoints="1"/>
          </p:cNvSpPr>
          <p:nvPr/>
        </p:nvSpPr>
        <p:spPr>
          <a:xfrm>
            <a:off x="5749925" y="2573338"/>
            <a:ext cx="1047750" cy="974725"/>
          </a:xfrm>
          <a:custGeom>
            <a:avLst/>
            <a:gdLst/>
            <a:ahLst/>
            <a:cxnLst>
              <a:cxn ang="0">
                <a:pos x="576972" y="851730"/>
              </a:cxn>
              <a:cxn ang="0">
                <a:pos x="433115" y="916653"/>
              </a:cxn>
              <a:cxn ang="0">
                <a:pos x="293900" y="32462"/>
              </a:cxn>
              <a:cxn ang="0">
                <a:pos x="324837" y="52557"/>
              </a:cxn>
              <a:cxn ang="0">
                <a:pos x="529020" y="1546"/>
              </a:cxn>
              <a:cxn ang="0">
                <a:pos x="261416" y="38645"/>
              </a:cxn>
              <a:cxn ang="0">
                <a:pos x="320196" y="95839"/>
              </a:cxn>
              <a:cxn ang="0">
                <a:pos x="307821" y="525568"/>
              </a:cxn>
              <a:cxn ang="0">
                <a:pos x="249041" y="469920"/>
              </a:cxn>
              <a:cxn ang="0">
                <a:pos x="261416" y="38645"/>
              </a:cxn>
              <a:cxn ang="0">
                <a:pos x="477974" y="185495"/>
              </a:cxn>
              <a:cxn ang="0">
                <a:pos x="722375" y="157670"/>
              </a:cxn>
              <a:cxn ang="0">
                <a:pos x="450131" y="168491"/>
              </a:cxn>
              <a:cxn ang="0">
                <a:pos x="464052" y="205590"/>
              </a:cxn>
              <a:cxn ang="0">
                <a:pos x="476427" y="652323"/>
              </a:cxn>
              <a:cxn ang="0">
                <a:pos x="417647" y="633773"/>
              </a:cxn>
              <a:cxn ang="0">
                <a:pos x="406819" y="188586"/>
              </a:cxn>
              <a:cxn ang="0">
                <a:pos x="498083" y="224139"/>
              </a:cxn>
              <a:cxn ang="0">
                <a:pos x="790436" y="224139"/>
              </a:cxn>
              <a:cxn ang="0">
                <a:pos x="751765" y="627590"/>
              </a:cxn>
              <a:cxn ang="0">
                <a:pos x="498083" y="224139"/>
              </a:cxn>
              <a:cxn ang="0">
                <a:pos x="744030" y="256601"/>
              </a:cxn>
              <a:cxn ang="0">
                <a:pos x="547582" y="370989"/>
              </a:cxn>
              <a:cxn ang="0">
                <a:pos x="341852" y="86564"/>
              </a:cxn>
              <a:cxn ang="0">
                <a:pos x="634205" y="86564"/>
              </a:cxn>
              <a:cxn ang="0">
                <a:pos x="394444" y="128300"/>
              </a:cxn>
              <a:cxn ang="0">
                <a:pos x="371242" y="517839"/>
              </a:cxn>
              <a:cxn ang="0">
                <a:pos x="341852" y="86564"/>
              </a:cxn>
              <a:cxn ang="0">
                <a:pos x="207277" y="290608"/>
              </a:cxn>
              <a:cxn ang="0">
                <a:pos x="160871" y="208681"/>
              </a:cxn>
              <a:cxn ang="0">
                <a:pos x="83529" y="721883"/>
              </a:cxn>
              <a:cxn ang="0">
                <a:pos x="139216" y="796081"/>
              </a:cxn>
              <a:cxn ang="0">
                <a:pos x="0" y="973847"/>
              </a:cxn>
              <a:cxn ang="0">
                <a:pos x="1048758" y="905832"/>
              </a:cxn>
              <a:cxn ang="0">
                <a:pos x="960588" y="721883"/>
              </a:cxn>
              <a:cxn ang="0">
                <a:pos x="883246" y="208681"/>
              </a:cxn>
              <a:cxn ang="0">
                <a:pos x="836841" y="290608"/>
              </a:cxn>
              <a:cxn ang="0">
                <a:pos x="886340" y="732704"/>
              </a:cxn>
              <a:cxn ang="0">
                <a:pos x="156231" y="290608"/>
              </a:cxn>
            </a:cxnLst>
            <a:rect l="0" t="0" r="0" b="0"/>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accent2"/>
          </a:solidFill>
          <a:ln w="9525">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52"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Scale>
                                      <p:cBhvr>
                                        <p:cTn id="15"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8"/>
                                        </p:tgtEl>
                                        <p:attrNameLst>
                                          <p:attrName>ppt_x</p:attrName>
                                          <p:attrName>ppt_y</p:attrName>
                                        </p:attrNameLst>
                                      </p:cBhvr>
                                    </p:animMotion>
                                    <p:animEffect transition="in" filter="fade">
                                      <p:cBhvr>
                                        <p:cTn id="17" dur="1000"/>
                                        <p:tgtEl>
                                          <p:spTgt spid="8"/>
                                        </p:tgtEl>
                                      </p:cBhvr>
                                    </p:animEffect>
                                  </p:childTnLst>
                                </p:cTn>
                              </p:par>
                              <p:par>
                                <p:cTn id="18" presetID="52" presetClass="entr" presetSubtype="0" fill="hold" grpId="0" nodeType="withEffect">
                                  <p:stCondLst>
                                    <p:cond delay="100"/>
                                  </p:stCondLst>
                                  <p:childTnLst>
                                    <p:set>
                                      <p:cBhvr>
                                        <p:cTn id="19" dur="1" fill="hold">
                                          <p:stCondLst>
                                            <p:cond delay="0"/>
                                          </p:stCondLst>
                                        </p:cTn>
                                        <p:tgtEl>
                                          <p:spTgt spid="9"/>
                                        </p:tgtEl>
                                        <p:attrNameLst>
                                          <p:attrName>style.visibility</p:attrName>
                                        </p:attrNameLst>
                                      </p:cBhvr>
                                      <p:to>
                                        <p:strVal val="visible"/>
                                      </p:to>
                                    </p:set>
                                    <p:animScale>
                                      <p:cBhvr>
                                        <p:cTn id="20"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9"/>
                                        </p:tgtEl>
                                        <p:attrNameLst>
                                          <p:attrName>ppt_x</p:attrName>
                                          <p:attrName>ppt_y</p:attrName>
                                        </p:attrNameLst>
                                      </p:cBhvr>
                                    </p:animMotion>
                                    <p:animEffect transition="in" filter="fade">
                                      <p:cBhvr>
                                        <p:cTn id="22" dur="1000"/>
                                        <p:tgtEl>
                                          <p:spTgt spid="9"/>
                                        </p:tgtEl>
                                      </p:cBhvr>
                                    </p:animEffect>
                                  </p:childTnLst>
                                </p:cTn>
                              </p:par>
                              <p:par>
                                <p:cTn id="23" presetID="52" presetClass="entr" presetSubtype="0"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Scale>
                                      <p:cBhvr>
                                        <p:cTn id="2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0"/>
                                        </p:tgtEl>
                                        <p:attrNameLst>
                                          <p:attrName>ppt_x</p:attrName>
                                          <p:attrName>ppt_y</p:attrName>
                                        </p:attrNameLst>
                                      </p:cBhvr>
                                    </p:animMotion>
                                    <p:animEffect transition="in" filter="fade">
                                      <p:cBhvr>
                                        <p:cTn id="27" dur="1000"/>
                                        <p:tgtEl>
                                          <p:spTgt spid="10"/>
                                        </p:tgtEl>
                                      </p:cBhvr>
                                    </p:animEffect>
                                  </p:childTnLst>
                                </p:cTn>
                              </p:par>
                            </p:childTnLst>
                          </p:cTn>
                        </p:par>
                        <p:par>
                          <p:cTn id="28" fill="hold">
                            <p:stCondLst>
                              <p:cond delay="1639"/>
                            </p:stCondLst>
                            <p:childTnLst>
                              <p:par>
                                <p:cTn id="29" presetID="2" presetClass="entr" presetSubtype="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par>
                                <p:cTn id="37" presetID="2" presetClass="entr" presetSubtype="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1+#ppt_w/2"/>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2139"/>
                            </p:stCondLst>
                            <p:childTnLst>
                              <p:par>
                                <p:cTn id="42" presetID="31"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 calcmode="lin" valueType="num">
                                      <p:cBhvr>
                                        <p:cTn id="46" dur="500" fill="hold"/>
                                        <p:tgtEl>
                                          <p:spTgt spid="11"/>
                                        </p:tgtEl>
                                        <p:attrNameLst>
                                          <p:attrName>style.rotation</p:attrName>
                                        </p:attrNameLst>
                                      </p:cBhvr>
                                      <p:tavLst>
                                        <p:tav tm="0">
                                          <p:val>
                                            <p:fltVal val="90"/>
                                          </p:val>
                                        </p:tav>
                                        <p:tav tm="100000">
                                          <p:val>
                                            <p:fltVal val="0"/>
                                          </p:val>
                                        </p:tav>
                                      </p:tavLst>
                                    </p:anim>
                                    <p:animEffect transition="in" filter="fade">
                                      <p:cBhvr>
                                        <p:cTn id="47" dur="500"/>
                                        <p:tgtEl>
                                          <p:spTgt spid="11"/>
                                        </p:tgtEl>
                                      </p:cBhvr>
                                    </p:animEffect>
                                  </p:childTnLst>
                                </p:cTn>
                              </p:par>
                              <p:par>
                                <p:cTn id="48" presetID="8" presetClass="emph" presetSubtype="0" fill="hold" nodeType="withEffect">
                                  <p:stCondLst>
                                    <p:cond delay="0"/>
                                  </p:stCondLst>
                                  <p:childTnLst>
                                    <p:animRot by="21600000">
                                      <p:cBhvr>
                                        <p:cTn id="49" dur="500" fill="hold"/>
                                        <p:tgtEl>
                                          <p:spTgt spid="11"/>
                                        </p:tgtEl>
                                        <p:attrNameLst>
                                          <p:attrName>r</p:attrName>
                                        </p:attrNameLst>
                                      </p:cBhvr>
                                    </p:animRot>
                                  </p:childTnLst>
                                </p:cTn>
                              </p:par>
                            </p:childTnLst>
                          </p:cTn>
                        </p:par>
                        <p:par>
                          <p:cTn id="50" fill="hold">
                            <p:stCondLst>
                              <p:cond delay="2639"/>
                            </p:stCondLst>
                            <p:childTnLst>
                              <p:par>
                                <p:cTn id="51" presetID="22" presetClass="entr" presetSubtype="1"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wipe(up)">
                                      <p:cBhvr>
                                        <p:cTn id="56" dur="500"/>
                                        <p:tgtEl>
                                          <p:spTgt spid="7"/>
                                        </p:tgtEl>
                                      </p:cBhvr>
                                    </p:animEffect>
                                  </p:childTnLst>
                                </p:cTn>
                              </p:par>
                            </p:childTnLst>
                          </p:cTn>
                        </p:par>
                        <p:par>
                          <p:cTn id="57" fill="hold">
                            <p:stCondLst>
                              <p:cond delay="3139"/>
                            </p:stCondLst>
                            <p:childTnLst>
                              <p:par>
                                <p:cTn id="58" presetID="31" presetClass="entr" presetSubtype="0"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 calcmode="lin" valueType="num">
                                      <p:cBhvr>
                                        <p:cTn id="62" dur="500" fill="hold"/>
                                        <p:tgtEl>
                                          <p:spTgt spid="19"/>
                                        </p:tgtEl>
                                        <p:attrNameLst>
                                          <p:attrName>style.rotation</p:attrName>
                                        </p:attrNameLst>
                                      </p:cBhvr>
                                      <p:tavLst>
                                        <p:tav tm="0">
                                          <p:val>
                                            <p:fltVal val="90"/>
                                          </p:val>
                                        </p:tav>
                                        <p:tav tm="100000">
                                          <p:val>
                                            <p:fltVal val="0"/>
                                          </p:val>
                                        </p:tav>
                                      </p:tavLst>
                                    </p:anim>
                                    <p:animEffect transition="in" filter="fade">
                                      <p:cBhvr>
                                        <p:cTn id="63" dur="500"/>
                                        <p:tgtEl>
                                          <p:spTgt spid="19"/>
                                        </p:tgtEl>
                                      </p:cBhvr>
                                    </p:animEffect>
                                  </p:childTnLst>
                                </p:cTn>
                              </p:par>
                              <p:par>
                                <p:cTn id="64" presetID="8" presetClass="emph" presetSubtype="0" fill="hold" nodeType="withEffect">
                                  <p:stCondLst>
                                    <p:cond delay="0"/>
                                  </p:stCondLst>
                                  <p:childTnLst>
                                    <p:animRot by="21600000">
                                      <p:cBhvr>
                                        <p:cTn id="65" dur="500" fill="hold"/>
                                        <p:tgtEl>
                                          <p:spTgt spid="19"/>
                                        </p:tgtEl>
                                        <p:attrNameLst>
                                          <p:attrName>r</p:attrName>
                                        </p:attrNameLst>
                                      </p:cBhvr>
                                    </p:animRot>
                                  </p:childTnLst>
                                </p:cTn>
                              </p:par>
                            </p:childTnLst>
                          </p:cTn>
                        </p:par>
                        <p:par>
                          <p:cTn id="66" fill="hold">
                            <p:stCondLst>
                              <p:cond delay="3639"/>
                            </p:stCondLst>
                            <p:childTnLst>
                              <p:par>
                                <p:cTn id="67" presetID="22" presetClass="entr" presetSubtype="1" fill="hold" grpId="0"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wipe(up)">
                                      <p:cBhvr>
                                        <p:cTn id="72" dur="500"/>
                                        <p:tgtEl>
                                          <p:spTgt spid="13"/>
                                        </p:tgtEl>
                                      </p:cBhvr>
                                    </p:animEffect>
                                  </p:childTnLst>
                                </p:cTn>
                              </p:par>
                            </p:childTnLst>
                          </p:cTn>
                        </p:par>
                        <p:par>
                          <p:cTn id="73" fill="hold">
                            <p:stCondLst>
                              <p:cond delay="4139"/>
                            </p:stCondLst>
                            <p:childTnLst>
                              <p:par>
                                <p:cTn id="74" presetID="31" presetClass="entr" presetSubtype="0"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 calcmode="lin" valueType="num">
                                      <p:cBhvr>
                                        <p:cTn id="76" dur="500" fill="hold"/>
                                        <p:tgtEl>
                                          <p:spTgt spid="18"/>
                                        </p:tgtEl>
                                        <p:attrNameLst>
                                          <p:attrName>ppt_w</p:attrName>
                                        </p:attrNameLst>
                                      </p:cBhvr>
                                      <p:tavLst>
                                        <p:tav tm="0">
                                          <p:val>
                                            <p:fltVal val="0"/>
                                          </p:val>
                                        </p:tav>
                                        <p:tav tm="100000">
                                          <p:val>
                                            <p:strVal val="#ppt_w"/>
                                          </p:val>
                                        </p:tav>
                                      </p:tavLst>
                                    </p:anim>
                                    <p:anim calcmode="lin" valueType="num">
                                      <p:cBhvr>
                                        <p:cTn id="77" dur="500" fill="hold"/>
                                        <p:tgtEl>
                                          <p:spTgt spid="18"/>
                                        </p:tgtEl>
                                        <p:attrNameLst>
                                          <p:attrName>ppt_h</p:attrName>
                                        </p:attrNameLst>
                                      </p:cBhvr>
                                      <p:tavLst>
                                        <p:tav tm="0">
                                          <p:val>
                                            <p:fltVal val="0"/>
                                          </p:val>
                                        </p:tav>
                                        <p:tav tm="100000">
                                          <p:val>
                                            <p:strVal val="#ppt_h"/>
                                          </p:val>
                                        </p:tav>
                                      </p:tavLst>
                                    </p:anim>
                                    <p:anim calcmode="lin" valueType="num">
                                      <p:cBhvr>
                                        <p:cTn id="78" dur="500" fill="hold"/>
                                        <p:tgtEl>
                                          <p:spTgt spid="18"/>
                                        </p:tgtEl>
                                        <p:attrNameLst>
                                          <p:attrName>style.rotation</p:attrName>
                                        </p:attrNameLst>
                                      </p:cBhvr>
                                      <p:tavLst>
                                        <p:tav tm="0">
                                          <p:val>
                                            <p:fltVal val="90"/>
                                          </p:val>
                                        </p:tav>
                                        <p:tav tm="100000">
                                          <p:val>
                                            <p:fltVal val="0"/>
                                          </p:val>
                                        </p:tav>
                                      </p:tavLst>
                                    </p:anim>
                                    <p:animEffect transition="in" filter="fade">
                                      <p:cBhvr>
                                        <p:cTn id="79" dur="500"/>
                                        <p:tgtEl>
                                          <p:spTgt spid="18"/>
                                        </p:tgtEl>
                                      </p:cBhvr>
                                    </p:animEffect>
                                  </p:childTnLst>
                                </p:cTn>
                              </p:par>
                              <p:par>
                                <p:cTn id="80" presetID="8" presetClass="emph" presetSubtype="0" fill="hold" nodeType="withEffect">
                                  <p:stCondLst>
                                    <p:cond delay="0"/>
                                  </p:stCondLst>
                                  <p:childTnLst>
                                    <p:animRot by="21600000">
                                      <p:cBhvr>
                                        <p:cTn id="81" dur="500" fill="hold"/>
                                        <p:tgtEl>
                                          <p:spTgt spid="18"/>
                                        </p:tgtEl>
                                        <p:attrNameLst>
                                          <p:attrName>r</p:attrName>
                                        </p:attrNameLst>
                                      </p:cBhvr>
                                    </p:animRot>
                                  </p:childTnLst>
                                </p:cTn>
                              </p:par>
                            </p:childTnLst>
                          </p:cTn>
                        </p:par>
                        <p:par>
                          <p:cTn id="82" fill="hold">
                            <p:stCondLst>
                              <p:cond delay="4639"/>
                            </p:stCondLst>
                            <p:childTnLst>
                              <p:par>
                                <p:cTn id="83" presetID="22" presetClass="entr" presetSubtype="1" fill="hold" grpId="0" nodeType="afterEffect">
                                  <p:stCondLst>
                                    <p:cond delay="0"/>
                                  </p:stCondLst>
                                  <p:childTnLst>
                                    <p:set>
                                      <p:cBhvr>
                                        <p:cTn id="84" dur="1" fill="hold">
                                          <p:stCondLst>
                                            <p:cond delay="0"/>
                                          </p:stCondLst>
                                        </p:cTn>
                                        <p:tgtEl>
                                          <p:spTgt spid="4"/>
                                        </p:tgtEl>
                                        <p:attrNameLst>
                                          <p:attrName>style.visibility</p:attrName>
                                        </p:attrNameLst>
                                      </p:cBhvr>
                                      <p:to>
                                        <p:strVal val="visible"/>
                                      </p:to>
                                    </p:set>
                                    <p:animEffect transition="in" filter="wipe(up)">
                                      <p:cBhvr>
                                        <p:cTn id="85" dur="500"/>
                                        <p:tgtEl>
                                          <p:spTgt spid="4"/>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up)">
                                      <p:cBhvr>
                                        <p:cTn id="8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4" grpId="0" animBg="1"/>
      <p:bldP spid="6" grpId="0" animBg="1"/>
      <p:bldP spid="7" grpId="0" animBg="1"/>
      <p:bldP spid="8" grpId="0" animBg="1"/>
      <p:bldP spid="9" grpId="0" animBg="1"/>
      <p:bldP spid="10" grpId="0" animBg="1"/>
      <p:bldP spid="12" grpId="0"/>
      <p:bldP spid="13" grpId="0"/>
      <p:bldP spid="14" grpId="0"/>
      <p:bldP spid="15" grpId="0" animBg="1"/>
      <p:bldP spid="16" grpId="0" animBg="1"/>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76802"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等腰三角形 2"/>
          <p:cNvSpPr/>
          <p:nvPr/>
        </p:nvSpPr>
        <p:spPr bwMode="auto">
          <a:xfrm rot="3036074">
            <a:off x="5969000" y="1887538"/>
            <a:ext cx="1790700"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4"/>
          </a:solidFill>
          <a:ln w="28575">
            <a:solidFill>
              <a:srgbClr val="F8F8F8"/>
            </a:solid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 name="TextBox 4"/>
          <p:cNvSpPr txBox="1"/>
          <p:nvPr/>
        </p:nvSpPr>
        <p:spPr>
          <a:xfrm>
            <a:off x="6262688" y="2692400"/>
            <a:ext cx="1082675" cy="622300"/>
          </a:xfrm>
          <a:prstGeom prst="rect">
            <a:avLst/>
          </a:prstGeom>
          <a:noFill/>
          <a:ln w="9525">
            <a:noFill/>
          </a:ln>
        </p:spPr>
        <p:txBody>
          <a:bodyPr wrap="none" anchor="ctr"/>
          <a:lstStyle/>
          <a:p>
            <a:pPr lvl="0" algn="ctr" eaLnBrk="1" hangingPunct="1"/>
            <a:r>
              <a:rPr lang="zh-CN" altLang="en-US" sz="2000" dirty="0">
                <a:solidFill>
                  <a:srgbClr val="FFFFFF"/>
                </a:solidFill>
                <a:latin typeface="微软雅黑" panose="020B0503020204020204" pitchFamily="34" charset="-122"/>
                <a:ea typeface="微软雅黑" panose="020B0503020204020204" pitchFamily="34" charset="-122"/>
              </a:rPr>
              <a:t>人员支持</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7" name="等腰三角形 2"/>
          <p:cNvSpPr/>
          <p:nvPr/>
        </p:nvSpPr>
        <p:spPr bwMode="auto">
          <a:xfrm rot="8763501">
            <a:off x="4824413" y="3144838"/>
            <a:ext cx="1790700"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tx1"/>
          </a:solidFill>
          <a:ln w="28575">
            <a:solidFill>
              <a:srgbClr val="F8F8F8"/>
            </a:solid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 name="TextBox 6"/>
          <p:cNvSpPr txBox="1"/>
          <p:nvPr/>
        </p:nvSpPr>
        <p:spPr>
          <a:xfrm>
            <a:off x="5075238" y="3862388"/>
            <a:ext cx="1082675" cy="620712"/>
          </a:xfrm>
          <a:prstGeom prst="rect">
            <a:avLst/>
          </a:prstGeom>
          <a:noFill/>
          <a:ln w="9525">
            <a:noFill/>
          </a:ln>
        </p:spPr>
        <p:txBody>
          <a:bodyPr wrap="none" anchor="ctr"/>
          <a:lstStyle/>
          <a:p>
            <a:pPr lvl="0" algn="ctr" eaLnBrk="1" hangingPunct="1"/>
            <a:r>
              <a:rPr lang="zh-CN" altLang="en-US" sz="2000" dirty="0">
                <a:solidFill>
                  <a:srgbClr val="FFFFFF"/>
                </a:solidFill>
                <a:latin typeface="微软雅黑" panose="020B0503020204020204" pitchFamily="34" charset="-122"/>
                <a:ea typeface="微软雅黑" panose="020B0503020204020204" pitchFamily="34" charset="-122"/>
              </a:rPr>
              <a:t>资金支持</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9" name="等腰三角形 2"/>
          <p:cNvSpPr/>
          <p:nvPr/>
        </p:nvSpPr>
        <p:spPr bwMode="auto">
          <a:xfrm rot="16474575">
            <a:off x="4299744" y="1459706"/>
            <a:ext cx="1789113"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2"/>
          </a:solidFill>
          <a:ln w="28575">
            <a:solidFill>
              <a:srgbClr val="F8F8F8"/>
            </a:solidFill>
          </a:ln>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0" name="TextBox 8"/>
          <p:cNvSpPr txBox="1"/>
          <p:nvPr/>
        </p:nvSpPr>
        <p:spPr>
          <a:xfrm>
            <a:off x="4802188" y="2146300"/>
            <a:ext cx="1082675" cy="622300"/>
          </a:xfrm>
          <a:prstGeom prst="rect">
            <a:avLst/>
          </a:prstGeom>
          <a:noFill/>
          <a:ln w="9525">
            <a:noFill/>
          </a:ln>
        </p:spPr>
        <p:txBody>
          <a:bodyPr wrap="none" anchor="ctr"/>
          <a:lstStyle/>
          <a:p>
            <a:pPr lvl="0" algn="ctr" eaLnBrk="1" hangingPunct="1"/>
            <a:r>
              <a:rPr lang="zh-CN" altLang="en-US" sz="2000" dirty="0">
                <a:solidFill>
                  <a:srgbClr val="FFFFFF"/>
                </a:solidFill>
                <a:latin typeface="微软雅黑" panose="020B0503020204020204" pitchFamily="34" charset="-122"/>
                <a:ea typeface="微软雅黑" panose="020B0503020204020204" pitchFamily="34" charset="-122"/>
              </a:rPr>
              <a:t>政策支持</a:t>
            </a:r>
            <a:endParaRPr lang="zh-CN" altLang="en-US" sz="2000" dirty="0">
              <a:solidFill>
                <a:srgbClr val="FFFFFF"/>
              </a:solidFill>
              <a:latin typeface="微软雅黑" panose="020B0503020204020204" pitchFamily="34" charset="-122"/>
              <a:ea typeface="微软雅黑" panose="020B0503020204020204" pitchFamily="34" charset="-122"/>
            </a:endParaRPr>
          </a:p>
        </p:txBody>
      </p:sp>
      <p:sp>
        <p:nvSpPr>
          <p:cNvPr id="11" name="TextBox 9"/>
          <p:cNvSpPr txBox="1"/>
          <p:nvPr/>
        </p:nvSpPr>
        <p:spPr>
          <a:xfrm>
            <a:off x="1323975" y="1360488"/>
            <a:ext cx="1709738" cy="369887"/>
          </a:xfrm>
          <a:prstGeom prst="rect">
            <a:avLst/>
          </a:prstGeom>
          <a:noFill/>
          <a:ln w="9525">
            <a:noFill/>
          </a:ln>
        </p:spPr>
        <p:txBody>
          <a:bodyPr wrap="none" anchor="t">
            <a:spAutoFit/>
          </a:bodyPr>
          <a:lstStyle/>
          <a:p>
            <a:pPr lvl="0" eaLnBrk="1" hangingPunct="1"/>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endParaRPr lang="zh-CN" altLang="en-US" b="1" dirty="0">
              <a:solidFill>
                <a:srgbClr val="4D4D4D"/>
              </a:solidFill>
              <a:latin typeface="微软雅黑" panose="020B0503020204020204" pitchFamily="34" charset="-122"/>
              <a:ea typeface="微软雅黑" panose="020B0503020204020204" pitchFamily="34" charset="-122"/>
            </a:endParaRPr>
          </a:p>
        </p:txBody>
      </p:sp>
      <p:sp>
        <p:nvSpPr>
          <p:cNvPr id="12" name="TextBox 10"/>
          <p:cNvSpPr txBox="1"/>
          <p:nvPr/>
        </p:nvSpPr>
        <p:spPr>
          <a:xfrm>
            <a:off x="1323975" y="1670050"/>
            <a:ext cx="2767013" cy="1323975"/>
          </a:xfrm>
          <a:prstGeom prst="rect">
            <a:avLst/>
          </a:prstGeom>
          <a:noFill/>
          <a:ln w="9525">
            <a:noFill/>
          </a:ln>
        </p:spPr>
        <p:txBody>
          <a:bodyPr anchor="t">
            <a:spAutoFit/>
          </a:bodyPr>
          <a:lstStyle/>
          <a:p>
            <a:pPr lvl="0" eaLnBrk="1" hangingPunct="1"/>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3" name="TextBox 11"/>
          <p:cNvSpPr txBox="1"/>
          <p:nvPr/>
        </p:nvSpPr>
        <p:spPr>
          <a:xfrm>
            <a:off x="8042275" y="1046163"/>
            <a:ext cx="1709738" cy="368300"/>
          </a:xfrm>
          <a:prstGeom prst="rect">
            <a:avLst/>
          </a:prstGeom>
          <a:noFill/>
          <a:ln w="9525">
            <a:noFill/>
          </a:ln>
        </p:spPr>
        <p:txBody>
          <a:bodyPr wrap="none" anchor="t">
            <a:spAutoFit/>
          </a:bodyPr>
          <a:lstStyle/>
          <a:p>
            <a:pPr lvl="0" eaLnBrk="1" hangingPunct="1"/>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endParaRPr lang="zh-CN" altLang="en-US" b="1" dirty="0">
              <a:solidFill>
                <a:srgbClr val="4D4D4D"/>
              </a:solidFill>
              <a:latin typeface="微软雅黑" panose="020B0503020204020204" pitchFamily="34" charset="-122"/>
              <a:ea typeface="微软雅黑" panose="020B0503020204020204" pitchFamily="34" charset="-122"/>
            </a:endParaRPr>
          </a:p>
        </p:txBody>
      </p:sp>
      <p:sp>
        <p:nvSpPr>
          <p:cNvPr id="14" name="TextBox 12"/>
          <p:cNvSpPr txBox="1"/>
          <p:nvPr/>
        </p:nvSpPr>
        <p:spPr>
          <a:xfrm>
            <a:off x="8042275" y="2949575"/>
            <a:ext cx="2768600" cy="1323975"/>
          </a:xfrm>
          <a:prstGeom prst="rect">
            <a:avLst/>
          </a:prstGeom>
          <a:noFill/>
          <a:ln w="9525">
            <a:noFill/>
          </a:ln>
        </p:spPr>
        <p:txBody>
          <a:bodyPr anchor="t">
            <a:spAutoFit/>
          </a:bodyPr>
          <a:lstStyle/>
          <a:p>
            <a:pPr lvl="0" eaLnBrk="1" hangingPunct="1"/>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5" name="TextBox 13"/>
          <p:cNvSpPr txBox="1"/>
          <p:nvPr/>
        </p:nvSpPr>
        <p:spPr>
          <a:xfrm>
            <a:off x="2508250" y="5038725"/>
            <a:ext cx="1709738" cy="369888"/>
          </a:xfrm>
          <a:prstGeom prst="rect">
            <a:avLst/>
          </a:prstGeom>
          <a:noFill/>
          <a:ln w="9525">
            <a:noFill/>
          </a:ln>
        </p:spPr>
        <p:txBody>
          <a:bodyPr wrap="none" anchor="t">
            <a:spAutoFit/>
          </a:bodyPr>
          <a:lstStyle/>
          <a:p>
            <a:pPr lvl="0" eaLnBrk="1" hangingPunct="1"/>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endParaRPr lang="zh-CN" altLang="en-US" b="1" dirty="0">
              <a:solidFill>
                <a:srgbClr val="4D4D4D"/>
              </a:solidFill>
              <a:latin typeface="微软雅黑" panose="020B0503020204020204" pitchFamily="34" charset="-122"/>
              <a:ea typeface="微软雅黑" panose="020B0503020204020204" pitchFamily="34" charset="-122"/>
            </a:endParaRPr>
          </a:p>
        </p:txBody>
      </p:sp>
      <p:sp>
        <p:nvSpPr>
          <p:cNvPr id="16" name="TextBox 14"/>
          <p:cNvSpPr txBox="1"/>
          <p:nvPr/>
        </p:nvSpPr>
        <p:spPr>
          <a:xfrm>
            <a:off x="2508250" y="5348288"/>
            <a:ext cx="4429125" cy="830262"/>
          </a:xfrm>
          <a:prstGeom prst="rect">
            <a:avLst/>
          </a:prstGeom>
          <a:noFill/>
          <a:ln w="9525">
            <a:noFill/>
          </a:ln>
        </p:spPr>
        <p:txBody>
          <a:bodyPr anchor="t">
            <a:spAutoFit/>
          </a:bodyPr>
          <a:lstStyle/>
          <a:p>
            <a:pPr lvl="0" eaLnBrk="1" hangingPunct="1"/>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endParaRPr lang="zh-CN" altLang="en-US" sz="1600" dirty="0">
              <a:solidFill>
                <a:srgbClr val="4D4D4D"/>
              </a:solidFill>
              <a:latin typeface="微软雅黑" panose="020B0503020204020204" pitchFamily="34" charset="-122"/>
              <a:ea typeface="微软雅黑" panose="020B0503020204020204" pitchFamily="34" charset="-122"/>
            </a:endParaRPr>
          </a:p>
        </p:txBody>
      </p:sp>
      <p:sp>
        <p:nvSpPr>
          <p:cNvPr id="17" name="矩形 16"/>
          <p:cNvSpPr/>
          <p:nvPr/>
        </p:nvSpPr>
        <p:spPr>
          <a:xfrm>
            <a:off x="8150225" y="1466850"/>
            <a:ext cx="2462213" cy="1504950"/>
          </a:xfrm>
          <a:prstGeom prst="rect">
            <a:avLst/>
          </a:prstGeom>
          <a:blipFill rotWithShape="1">
            <a:blip r:embed="rId1"/>
            <a:stretch>
              <a:fillRect/>
            </a:stretch>
          </a:blipFill>
          <a:ln w="9525">
            <a:noFill/>
          </a:ln>
        </p:spPr>
        <p:txBody>
          <a:bodyPr anchor="t"/>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18" name="矩形 17"/>
          <p:cNvSpPr/>
          <p:nvPr/>
        </p:nvSpPr>
        <p:spPr>
          <a:xfrm>
            <a:off x="1438275" y="2986088"/>
            <a:ext cx="2460625" cy="1497012"/>
          </a:xfrm>
          <a:prstGeom prst="rect">
            <a:avLst/>
          </a:prstGeom>
          <a:blipFill rotWithShape="1">
            <a:blip r:embed="rId2"/>
            <a:stretch>
              <a:fillRect/>
            </a:stretch>
          </a:blipFill>
          <a:ln w="9525">
            <a:noFill/>
          </a:ln>
        </p:spPr>
        <p:txBody>
          <a:bodyPr anchor="t"/>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
        <p:nvSpPr>
          <p:cNvPr id="19" name="矩形 18"/>
          <p:cNvSpPr/>
          <p:nvPr/>
        </p:nvSpPr>
        <p:spPr>
          <a:xfrm>
            <a:off x="7040563" y="5033963"/>
            <a:ext cx="2505075" cy="1439862"/>
          </a:xfrm>
          <a:prstGeom prst="rect">
            <a:avLst/>
          </a:prstGeom>
          <a:blipFill rotWithShape="1">
            <a:blip r:embed="rId3"/>
            <a:stretch>
              <a:fillRect/>
            </a:stretch>
          </a:blipFill>
          <a:ln w="9525">
            <a:noFill/>
          </a:ln>
        </p:spPr>
        <p:txBody>
          <a:bodyPr anchor="t"/>
          <a:lstStyle/>
          <a:p>
            <a:pPr lvl="0" eaLnBrk="1" hangingPunct="1"/>
            <a:endParaRPr lang="zh-CN" altLang="en-US" dirty="0">
              <a:solidFill>
                <a:srgbClr val="C4261D"/>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2" presetClass="entr" presetSubtype="1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1139"/>
                            </p:stCondLst>
                            <p:childTnLst>
                              <p:par>
                                <p:cTn id="18" presetID="31"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300" fill="hold"/>
                                        <p:tgtEl>
                                          <p:spTgt spid="6"/>
                                        </p:tgtEl>
                                        <p:attrNameLst>
                                          <p:attrName>ppt_w</p:attrName>
                                        </p:attrNameLst>
                                      </p:cBhvr>
                                      <p:tavLst>
                                        <p:tav tm="0">
                                          <p:val>
                                            <p:fltVal val="0"/>
                                          </p:val>
                                        </p:tav>
                                        <p:tav tm="100000">
                                          <p:val>
                                            <p:strVal val="#ppt_w"/>
                                          </p:val>
                                        </p:tav>
                                      </p:tavLst>
                                    </p:anim>
                                    <p:anim calcmode="lin" valueType="num">
                                      <p:cBhvr>
                                        <p:cTn id="21" dur="300" fill="hold"/>
                                        <p:tgtEl>
                                          <p:spTgt spid="6"/>
                                        </p:tgtEl>
                                        <p:attrNameLst>
                                          <p:attrName>ppt_h</p:attrName>
                                        </p:attrNameLst>
                                      </p:cBhvr>
                                      <p:tavLst>
                                        <p:tav tm="0">
                                          <p:val>
                                            <p:fltVal val="0"/>
                                          </p:val>
                                        </p:tav>
                                        <p:tav tm="100000">
                                          <p:val>
                                            <p:strVal val="#ppt_h"/>
                                          </p:val>
                                        </p:tav>
                                      </p:tavLst>
                                    </p:anim>
                                    <p:anim calcmode="lin" valueType="num">
                                      <p:cBhvr>
                                        <p:cTn id="22" dur="300" fill="hold"/>
                                        <p:tgtEl>
                                          <p:spTgt spid="6"/>
                                        </p:tgtEl>
                                        <p:attrNameLst>
                                          <p:attrName>style.rotation</p:attrName>
                                        </p:attrNameLst>
                                      </p:cBhvr>
                                      <p:tavLst>
                                        <p:tav tm="0">
                                          <p:val>
                                            <p:fltVal val="90"/>
                                          </p:val>
                                        </p:tav>
                                        <p:tav tm="100000">
                                          <p:val>
                                            <p:fltVal val="0"/>
                                          </p:val>
                                        </p:tav>
                                      </p:tavLst>
                                    </p:anim>
                                    <p:animEffect transition="in" filter="fade">
                                      <p:cBhvr>
                                        <p:cTn id="23" dur="300"/>
                                        <p:tgtEl>
                                          <p:spTgt spid="6"/>
                                        </p:tgtEl>
                                      </p:cBhvr>
                                    </p:animEffect>
                                  </p:childTnLst>
                                </p:cTn>
                              </p:par>
                            </p:childTnLst>
                          </p:cTn>
                        </p:par>
                        <p:par>
                          <p:cTn id="24" fill="hold">
                            <p:stCondLst>
                              <p:cond delay="1639"/>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2139"/>
                            </p:stCondLst>
                            <p:childTnLst>
                              <p:par>
                                <p:cTn id="29" presetID="14" presetClass="entr" presetSubtype="1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randombar(horizontal)">
                                      <p:cBhvr>
                                        <p:cTn id="31" dur="500"/>
                                        <p:tgtEl>
                                          <p:spTgt spid="17"/>
                                        </p:tgtEl>
                                      </p:cBhvr>
                                    </p:animEffect>
                                  </p:childTnLst>
                                </p:cTn>
                              </p:par>
                            </p:childTnLst>
                          </p:cTn>
                        </p:par>
                        <p:par>
                          <p:cTn id="32" fill="hold">
                            <p:stCondLst>
                              <p:cond delay="2639"/>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childTnLst>
                          </p:cTn>
                        </p:par>
                        <p:par>
                          <p:cTn id="36" fill="hold">
                            <p:stCondLst>
                              <p:cond delay="3139"/>
                            </p:stCondLst>
                            <p:childTnLst>
                              <p:par>
                                <p:cTn id="37" presetID="2" presetClass="entr" presetSubtype="9"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0-#ppt_w/2"/>
                                          </p:val>
                                        </p:tav>
                                        <p:tav tm="100000">
                                          <p:val>
                                            <p:strVal val="#ppt_x"/>
                                          </p:val>
                                        </p:tav>
                                      </p:tavLst>
                                    </p:anim>
                                    <p:anim calcmode="lin" valueType="num">
                                      <p:cBhvr additive="base">
                                        <p:cTn id="40" dur="500" fill="hold"/>
                                        <p:tgtEl>
                                          <p:spTgt spid="7"/>
                                        </p:tgtEl>
                                        <p:attrNameLst>
                                          <p:attrName>ppt_y</p:attrName>
                                        </p:attrNameLst>
                                      </p:cBhvr>
                                      <p:tavLst>
                                        <p:tav tm="0">
                                          <p:val>
                                            <p:strVal val="0-#ppt_h/2"/>
                                          </p:val>
                                        </p:tav>
                                        <p:tav tm="100000">
                                          <p:val>
                                            <p:strVal val="#ppt_y"/>
                                          </p:val>
                                        </p:tav>
                                      </p:tavLst>
                                    </p:anim>
                                  </p:childTnLst>
                                </p:cTn>
                              </p:par>
                            </p:childTnLst>
                          </p:cTn>
                        </p:par>
                        <p:par>
                          <p:cTn id="41" fill="hold">
                            <p:stCondLst>
                              <p:cond delay="3639"/>
                            </p:stCondLst>
                            <p:childTnLst>
                              <p:par>
                                <p:cTn id="42" presetID="31"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300" fill="hold"/>
                                        <p:tgtEl>
                                          <p:spTgt spid="8"/>
                                        </p:tgtEl>
                                        <p:attrNameLst>
                                          <p:attrName>ppt_w</p:attrName>
                                        </p:attrNameLst>
                                      </p:cBhvr>
                                      <p:tavLst>
                                        <p:tav tm="0">
                                          <p:val>
                                            <p:fltVal val="0"/>
                                          </p:val>
                                        </p:tav>
                                        <p:tav tm="100000">
                                          <p:val>
                                            <p:strVal val="#ppt_w"/>
                                          </p:val>
                                        </p:tav>
                                      </p:tavLst>
                                    </p:anim>
                                    <p:anim calcmode="lin" valueType="num">
                                      <p:cBhvr>
                                        <p:cTn id="45" dur="300" fill="hold"/>
                                        <p:tgtEl>
                                          <p:spTgt spid="8"/>
                                        </p:tgtEl>
                                        <p:attrNameLst>
                                          <p:attrName>ppt_h</p:attrName>
                                        </p:attrNameLst>
                                      </p:cBhvr>
                                      <p:tavLst>
                                        <p:tav tm="0">
                                          <p:val>
                                            <p:fltVal val="0"/>
                                          </p:val>
                                        </p:tav>
                                        <p:tav tm="100000">
                                          <p:val>
                                            <p:strVal val="#ppt_h"/>
                                          </p:val>
                                        </p:tav>
                                      </p:tavLst>
                                    </p:anim>
                                    <p:anim calcmode="lin" valueType="num">
                                      <p:cBhvr>
                                        <p:cTn id="46" dur="300" fill="hold"/>
                                        <p:tgtEl>
                                          <p:spTgt spid="8"/>
                                        </p:tgtEl>
                                        <p:attrNameLst>
                                          <p:attrName>style.rotation</p:attrName>
                                        </p:attrNameLst>
                                      </p:cBhvr>
                                      <p:tavLst>
                                        <p:tav tm="0">
                                          <p:val>
                                            <p:fltVal val="90"/>
                                          </p:val>
                                        </p:tav>
                                        <p:tav tm="100000">
                                          <p:val>
                                            <p:fltVal val="0"/>
                                          </p:val>
                                        </p:tav>
                                      </p:tavLst>
                                    </p:anim>
                                    <p:animEffect transition="in" filter="fade">
                                      <p:cBhvr>
                                        <p:cTn id="47" dur="300"/>
                                        <p:tgtEl>
                                          <p:spTgt spid="8"/>
                                        </p:tgtEl>
                                      </p:cBhvr>
                                    </p:animEffect>
                                  </p:childTnLst>
                                </p:cTn>
                              </p:par>
                            </p:childTnLst>
                          </p:cTn>
                        </p:par>
                        <p:par>
                          <p:cTn id="48" fill="hold">
                            <p:stCondLst>
                              <p:cond delay="4139"/>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4639"/>
                            </p:stCondLst>
                            <p:childTnLst>
                              <p:par>
                                <p:cTn id="53" presetID="22" presetClass="entr" presetSubtype="1"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up)">
                                      <p:cBhvr>
                                        <p:cTn id="55" dur="500"/>
                                        <p:tgtEl>
                                          <p:spTgt spid="16"/>
                                        </p:tgtEl>
                                      </p:cBhvr>
                                    </p:animEffect>
                                  </p:childTnLst>
                                </p:cTn>
                              </p:par>
                            </p:childTnLst>
                          </p:cTn>
                        </p:par>
                        <p:par>
                          <p:cTn id="56" fill="hold">
                            <p:stCondLst>
                              <p:cond delay="5139"/>
                            </p:stCondLst>
                            <p:childTnLst>
                              <p:par>
                                <p:cTn id="57" presetID="14" presetClass="entr" presetSubtype="1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randombar(horizontal)">
                                      <p:cBhvr>
                                        <p:cTn id="59" dur="500"/>
                                        <p:tgtEl>
                                          <p:spTgt spid="19"/>
                                        </p:tgtEl>
                                      </p:cBhvr>
                                    </p:animEffect>
                                  </p:childTnLst>
                                </p:cTn>
                              </p:par>
                            </p:childTnLst>
                          </p:cTn>
                        </p:par>
                        <p:par>
                          <p:cTn id="60" fill="hold">
                            <p:stCondLst>
                              <p:cond delay="5639"/>
                            </p:stCondLst>
                            <p:childTnLst>
                              <p:par>
                                <p:cTn id="61" presetID="2" presetClass="entr" presetSubtype="2" fill="hold" nodeType="after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1+#ppt_w/2"/>
                                          </p:val>
                                        </p:tav>
                                        <p:tav tm="100000">
                                          <p:val>
                                            <p:strVal val="#ppt_x"/>
                                          </p:val>
                                        </p:tav>
                                      </p:tavLst>
                                    </p:anim>
                                    <p:anim calcmode="lin" valueType="num">
                                      <p:cBhvr additive="base">
                                        <p:cTn id="64" dur="500" fill="hold"/>
                                        <p:tgtEl>
                                          <p:spTgt spid="9"/>
                                        </p:tgtEl>
                                        <p:attrNameLst>
                                          <p:attrName>ppt_y</p:attrName>
                                        </p:attrNameLst>
                                      </p:cBhvr>
                                      <p:tavLst>
                                        <p:tav tm="0">
                                          <p:val>
                                            <p:strVal val="#ppt_y"/>
                                          </p:val>
                                        </p:tav>
                                        <p:tav tm="100000">
                                          <p:val>
                                            <p:strVal val="#ppt_y"/>
                                          </p:val>
                                        </p:tav>
                                      </p:tavLst>
                                    </p:anim>
                                  </p:childTnLst>
                                </p:cTn>
                              </p:par>
                            </p:childTnLst>
                          </p:cTn>
                        </p:par>
                        <p:par>
                          <p:cTn id="65" fill="hold">
                            <p:stCondLst>
                              <p:cond delay="6139"/>
                            </p:stCondLst>
                            <p:childTnLst>
                              <p:par>
                                <p:cTn id="66" presetID="31" presetClass="entr" presetSubtype="0"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300" fill="hold"/>
                                        <p:tgtEl>
                                          <p:spTgt spid="10"/>
                                        </p:tgtEl>
                                        <p:attrNameLst>
                                          <p:attrName>ppt_w</p:attrName>
                                        </p:attrNameLst>
                                      </p:cBhvr>
                                      <p:tavLst>
                                        <p:tav tm="0">
                                          <p:val>
                                            <p:fltVal val="0"/>
                                          </p:val>
                                        </p:tav>
                                        <p:tav tm="100000">
                                          <p:val>
                                            <p:strVal val="#ppt_w"/>
                                          </p:val>
                                        </p:tav>
                                      </p:tavLst>
                                    </p:anim>
                                    <p:anim calcmode="lin" valueType="num">
                                      <p:cBhvr>
                                        <p:cTn id="69" dur="300" fill="hold"/>
                                        <p:tgtEl>
                                          <p:spTgt spid="10"/>
                                        </p:tgtEl>
                                        <p:attrNameLst>
                                          <p:attrName>ppt_h</p:attrName>
                                        </p:attrNameLst>
                                      </p:cBhvr>
                                      <p:tavLst>
                                        <p:tav tm="0">
                                          <p:val>
                                            <p:fltVal val="0"/>
                                          </p:val>
                                        </p:tav>
                                        <p:tav tm="100000">
                                          <p:val>
                                            <p:strVal val="#ppt_h"/>
                                          </p:val>
                                        </p:tav>
                                      </p:tavLst>
                                    </p:anim>
                                    <p:anim calcmode="lin" valueType="num">
                                      <p:cBhvr>
                                        <p:cTn id="70" dur="300" fill="hold"/>
                                        <p:tgtEl>
                                          <p:spTgt spid="10"/>
                                        </p:tgtEl>
                                        <p:attrNameLst>
                                          <p:attrName>style.rotation</p:attrName>
                                        </p:attrNameLst>
                                      </p:cBhvr>
                                      <p:tavLst>
                                        <p:tav tm="0">
                                          <p:val>
                                            <p:fltVal val="90"/>
                                          </p:val>
                                        </p:tav>
                                        <p:tav tm="100000">
                                          <p:val>
                                            <p:fltVal val="0"/>
                                          </p:val>
                                        </p:tav>
                                      </p:tavLst>
                                    </p:anim>
                                    <p:animEffect transition="in" filter="fade">
                                      <p:cBhvr>
                                        <p:cTn id="71" dur="300"/>
                                        <p:tgtEl>
                                          <p:spTgt spid="10"/>
                                        </p:tgtEl>
                                      </p:cBhvr>
                                    </p:animEffect>
                                  </p:childTnLst>
                                </p:cTn>
                              </p:par>
                            </p:childTnLst>
                          </p:cTn>
                        </p:par>
                        <p:par>
                          <p:cTn id="72" fill="hold">
                            <p:stCondLst>
                              <p:cond delay="6639"/>
                            </p:stCondLst>
                            <p:childTnLst>
                              <p:par>
                                <p:cTn id="73" presetID="22" presetClass="entr" presetSubtype="8" fill="hold" grpId="0"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left)">
                                      <p:cBhvr>
                                        <p:cTn id="75" dur="500"/>
                                        <p:tgtEl>
                                          <p:spTgt spid="11"/>
                                        </p:tgtEl>
                                      </p:cBhvr>
                                    </p:animEffect>
                                  </p:childTnLst>
                                </p:cTn>
                              </p:par>
                            </p:childTnLst>
                          </p:cTn>
                        </p:par>
                        <p:par>
                          <p:cTn id="76" fill="hold">
                            <p:stCondLst>
                              <p:cond delay="7139"/>
                            </p:stCondLst>
                            <p:childTnLst>
                              <p:par>
                                <p:cTn id="77" presetID="22" presetClass="entr" presetSubtype="1"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up)">
                                      <p:cBhvr>
                                        <p:cTn id="79" dur="500"/>
                                        <p:tgtEl>
                                          <p:spTgt spid="12"/>
                                        </p:tgtEl>
                                      </p:cBhvr>
                                    </p:animEffect>
                                  </p:childTnLst>
                                </p:cTn>
                              </p:par>
                            </p:childTnLst>
                          </p:cTn>
                        </p:par>
                        <p:par>
                          <p:cTn id="80" fill="hold">
                            <p:stCondLst>
                              <p:cond delay="7639"/>
                            </p:stCondLst>
                            <p:childTnLst>
                              <p:par>
                                <p:cTn id="81" presetID="14" presetClass="entr" presetSubtype="1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randombar(horizontal)">
                                      <p:cBhvr>
                                        <p:cTn id="8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6" grpId="0"/>
      <p:bldP spid="8" grpId="0"/>
      <p:bldP spid="10" grpId="0"/>
      <p:bldP spid="11" grpId="0"/>
      <p:bldP spid="12" grpId="0"/>
      <p:bldP spid="13" grpId="0"/>
      <p:bldP spid="14" grpId="0"/>
      <p:bldP spid="15" grpId="0"/>
      <p:bldP spid="16" grpId="0"/>
      <p:bldP spid="17" grpId="0" animBg="1"/>
      <p:bldP spid="18"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1247775" y="508000"/>
            <a:ext cx="5043488" cy="584200"/>
          </a:xfrm>
          <a:prstGeom prst="rect">
            <a:avLst/>
          </a:prstGeom>
          <a:noFill/>
          <a:ln w="9525">
            <a:noFill/>
          </a:ln>
        </p:spPr>
        <p:txBody>
          <a:bodyPr anchor="t">
            <a:spAutoFit/>
          </a:bodyPr>
          <a:lstStyle/>
          <a:p>
            <a:pPr lvl="0" eaLnBrk="1" hangingPunct="1"/>
            <a:r>
              <a:rPr lang="zh-CN" altLang="en-US" sz="3200" b="1" dirty="0">
                <a:latin typeface="微软雅黑" panose="020B0503020204020204" pitchFamily="34" charset="-122"/>
                <a:ea typeface="微软雅黑" panose="020B0503020204020204" pitchFamily="34" charset="-122"/>
              </a:rPr>
              <a:t>请输入您的标题</a:t>
            </a:r>
            <a:endParaRPr lang="zh-CN" altLang="en-US" sz="3200" b="1" dirty="0">
              <a:latin typeface="微软雅黑" panose="020B0503020204020204" pitchFamily="34" charset="-122"/>
              <a:ea typeface="微软雅黑" panose="020B0503020204020204" pitchFamily="34" charset="-122"/>
            </a:endParaRPr>
          </a:p>
        </p:txBody>
      </p:sp>
      <p:sp>
        <p:nvSpPr>
          <p:cNvPr id="78850" name="Freeform 5"/>
          <p:cNvSpPr>
            <a:spLocks noEditPoints="1"/>
          </p:cNvSpPr>
          <p:nvPr/>
        </p:nvSpPr>
        <p:spPr>
          <a:xfrm>
            <a:off x="728663" y="508000"/>
            <a:ext cx="498475" cy="517525"/>
          </a:xfrm>
          <a:custGeom>
            <a:avLst/>
            <a:gdLst/>
            <a:ahLst/>
            <a:cxnLst>
              <a:cxn ang="0">
                <a:pos x="22275" y="223576"/>
              </a:cxn>
              <a:cxn ang="0">
                <a:pos x="27091" y="285230"/>
              </a:cxn>
              <a:cxn ang="0">
                <a:pos x="102946" y="285230"/>
              </a:cxn>
              <a:cxn ang="0">
                <a:pos x="47560" y="285230"/>
              </a:cxn>
              <a:cxn ang="0">
                <a:pos x="113180" y="223576"/>
              </a:cxn>
              <a:cxn ang="0">
                <a:pos x="119201" y="231049"/>
              </a:cxn>
              <a:cxn ang="0">
                <a:pos x="42744" y="209875"/>
              </a:cxn>
              <a:cxn ang="0">
                <a:pos x="23479" y="151957"/>
              </a:cxn>
              <a:cxn ang="0">
                <a:pos x="93314" y="127669"/>
              </a:cxn>
              <a:cxn ang="0">
                <a:pos x="90303" y="193060"/>
              </a:cxn>
              <a:cxn ang="0">
                <a:pos x="4214" y="159430"/>
              </a:cxn>
              <a:cxn ang="0">
                <a:pos x="23479" y="217348"/>
              </a:cxn>
              <a:cxn ang="0">
                <a:pos x="0" y="160676"/>
              </a:cxn>
              <a:cxn ang="0">
                <a:pos x="166760" y="285230"/>
              </a:cxn>
              <a:cxn ang="0">
                <a:pos x="147496" y="285230"/>
              </a:cxn>
              <a:cxn ang="0">
                <a:pos x="165556" y="223576"/>
              </a:cxn>
              <a:cxn ang="0">
                <a:pos x="204688" y="285230"/>
              </a:cxn>
              <a:cxn ang="0">
                <a:pos x="134853" y="112722"/>
              </a:cxn>
              <a:cxn ang="0">
                <a:pos x="189035" y="93416"/>
              </a:cxn>
              <a:cxn ang="0">
                <a:pos x="137261" y="176245"/>
              </a:cxn>
              <a:cxn ang="0">
                <a:pos x="231177" y="78469"/>
              </a:cxn>
              <a:cxn ang="0">
                <a:pos x="285359" y="59164"/>
              </a:cxn>
              <a:cxn ang="0">
                <a:pos x="232983" y="141992"/>
              </a:cxn>
              <a:cxn ang="0">
                <a:pos x="470180" y="224199"/>
              </a:cxn>
              <a:cxn ang="0">
                <a:pos x="498475" y="224199"/>
              </a:cxn>
              <a:cxn ang="0">
                <a:pos x="451517" y="285230"/>
              </a:cxn>
              <a:cxn ang="0">
                <a:pos x="248635" y="285230"/>
              </a:cxn>
              <a:cxn ang="0">
                <a:pos x="266696" y="223576"/>
              </a:cxn>
              <a:cxn ang="0">
                <a:pos x="306430" y="285230"/>
              </a:cxn>
              <a:cxn ang="0">
                <a:pos x="422620" y="9964"/>
              </a:cxn>
              <a:cxn ang="0">
                <a:pos x="449711" y="0"/>
              </a:cxn>
              <a:cxn ang="0">
                <a:pos x="425028" y="73487"/>
              </a:cxn>
              <a:cxn ang="0">
                <a:pos x="498475" y="517525"/>
              </a:cxn>
              <a:cxn ang="0">
                <a:pos x="20469" y="517525"/>
              </a:cxn>
              <a:cxn ang="0">
                <a:pos x="498475" y="295818"/>
              </a:cxn>
              <a:cxn ang="0">
                <a:pos x="407570" y="285230"/>
              </a:cxn>
              <a:cxn ang="0">
                <a:pos x="350377" y="285230"/>
              </a:cxn>
              <a:cxn ang="0">
                <a:pos x="425630" y="224199"/>
              </a:cxn>
              <a:cxn ang="0">
                <a:pos x="326898" y="44217"/>
              </a:cxn>
              <a:cxn ang="0">
                <a:pos x="381081" y="24911"/>
              </a:cxn>
              <a:cxn ang="0">
                <a:pos x="329307" y="107740"/>
              </a:cxn>
            </a:cxnLst>
            <a:rect l="0" t="0" r="0" b="0"/>
            <a:pathLst>
              <a:path w="828" h="831">
                <a:moveTo>
                  <a:pt x="37" y="458"/>
                </a:moveTo>
                <a:lnTo>
                  <a:pt x="37" y="359"/>
                </a:lnTo>
                <a:lnTo>
                  <a:pt x="45" y="359"/>
                </a:lnTo>
                <a:lnTo>
                  <a:pt x="45" y="458"/>
                </a:lnTo>
                <a:lnTo>
                  <a:pt x="37" y="458"/>
                </a:lnTo>
                <a:close/>
                <a:moveTo>
                  <a:pt x="171" y="458"/>
                </a:moveTo>
                <a:lnTo>
                  <a:pt x="171" y="458"/>
                </a:lnTo>
                <a:lnTo>
                  <a:pt x="79" y="458"/>
                </a:lnTo>
                <a:lnTo>
                  <a:pt x="79" y="359"/>
                </a:lnTo>
                <a:lnTo>
                  <a:pt x="188" y="359"/>
                </a:lnTo>
                <a:lnTo>
                  <a:pt x="201" y="359"/>
                </a:lnTo>
                <a:lnTo>
                  <a:pt x="198" y="371"/>
                </a:lnTo>
                <a:lnTo>
                  <a:pt x="171" y="458"/>
                </a:lnTo>
                <a:close/>
                <a:moveTo>
                  <a:pt x="71" y="337"/>
                </a:moveTo>
                <a:lnTo>
                  <a:pt x="71" y="337"/>
                </a:lnTo>
                <a:lnTo>
                  <a:pt x="39" y="244"/>
                </a:lnTo>
                <a:lnTo>
                  <a:pt x="94" y="226"/>
                </a:lnTo>
                <a:lnTo>
                  <a:pt x="155" y="205"/>
                </a:lnTo>
                <a:lnTo>
                  <a:pt x="159" y="307"/>
                </a:lnTo>
                <a:lnTo>
                  <a:pt x="150" y="310"/>
                </a:lnTo>
                <a:lnTo>
                  <a:pt x="71" y="337"/>
                </a:lnTo>
                <a:close/>
                <a:moveTo>
                  <a:pt x="7" y="256"/>
                </a:moveTo>
                <a:lnTo>
                  <a:pt x="7" y="256"/>
                </a:lnTo>
                <a:lnTo>
                  <a:pt x="39" y="349"/>
                </a:lnTo>
                <a:lnTo>
                  <a:pt x="32" y="351"/>
                </a:lnTo>
                <a:lnTo>
                  <a:pt x="0" y="258"/>
                </a:lnTo>
                <a:lnTo>
                  <a:pt x="7" y="256"/>
                </a:lnTo>
                <a:close/>
                <a:moveTo>
                  <a:pt x="277" y="458"/>
                </a:moveTo>
                <a:lnTo>
                  <a:pt x="277" y="458"/>
                </a:lnTo>
                <a:lnTo>
                  <a:pt x="245" y="458"/>
                </a:lnTo>
                <a:lnTo>
                  <a:pt x="252" y="433"/>
                </a:lnTo>
                <a:lnTo>
                  <a:pt x="275" y="359"/>
                </a:lnTo>
                <a:lnTo>
                  <a:pt x="370" y="359"/>
                </a:lnTo>
                <a:lnTo>
                  <a:pt x="340" y="458"/>
                </a:lnTo>
                <a:lnTo>
                  <a:pt x="277" y="458"/>
                </a:lnTo>
                <a:close/>
                <a:moveTo>
                  <a:pt x="224" y="181"/>
                </a:moveTo>
                <a:lnTo>
                  <a:pt x="224" y="181"/>
                </a:lnTo>
                <a:lnTo>
                  <a:pt x="314" y="150"/>
                </a:lnTo>
                <a:lnTo>
                  <a:pt x="318" y="252"/>
                </a:lnTo>
                <a:lnTo>
                  <a:pt x="228" y="283"/>
                </a:lnTo>
                <a:lnTo>
                  <a:pt x="224" y="181"/>
                </a:lnTo>
                <a:close/>
                <a:moveTo>
                  <a:pt x="384" y="126"/>
                </a:moveTo>
                <a:lnTo>
                  <a:pt x="384" y="126"/>
                </a:lnTo>
                <a:lnTo>
                  <a:pt x="474" y="95"/>
                </a:lnTo>
                <a:lnTo>
                  <a:pt x="477" y="197"/>
                </a:lnTo>
                <a:lnTo>
                  <a:pt x="387" y="228"/>
                </a:lnTo>
                <a:lnTo>
                  <a:pt x="384" y="126"/>
                </a:lnTo>
                <a:close/>
                <a:moveTo>
                  <a:pt x="781" y="360"/>
                </a:moveTo>
                <a:lnTo>
                  <a:pt x="781" y="360"/>
                </a:lnTo>
                <a:lnTo>
                  <a:pt x="828" y="360"/>
                </a:lnTo>
                <a:lnTo>
                  <a:pt x="828" y="458"/>
                </a:lnTo>
                <a:lnTo>
                  <a:pt x="750" y="458"/>
                </a:lnTo>
                <a:lnTo>
                  <a:pt x="781" y="360"/>
                </a:lnTo>
                <a:close/>
                <a:moveTo>
                  <a:pt x="413" y="458"/>
                </a:moveTo>
                <a:lnTo>
                  <a:pt x="413" y="458"/>
                </a:lnTo>
                <a:lnTo>
                  <a:pt x="443" y="359"/>
                </a:lnTo>
                <a:lnTo>
                  <a:pt x="539" y="359"/>
                </a:lnTo>
                <a:lnTo>
                  <a:pt x="509" y="458"/>
                </a:lnTo>
                <a:lnTo>
                  <a:pt x="413" y="458"/>
                </a:lnTo>
                <a:close/>
                <a:moveTo>
                  <a:pt x="702" y="16"/>
                </a:moveTo>
                <a:lnTo>
                  <a:pt x="702" y="16"/>
                </a:lnTo>
                <a:lnTo>
                  <a:pt x="747" y="0"/>
                </a:lnTo>
                <a:lnTo>
                  <a:pt x="780" y="93"/>
                </a:lnTo>
                <a:lnTo>
                  <a:pt x="706" y="118"/>
                </a:lnTo>
                <a:lnTo>
                  <a:pt x="702" y="16"/>
                </a:lnTo>
                <a:close/>
                <a:moveTo>
                  <a:pt x="828" y="831"/>
                </a:moveTo>
                <a:lnTo>
                  <a:pt x="828" y="831"/>
                </a:lnTo>
                <a:lnTo>
                  <a:pt x="34" y="831"/>
                </a:lnTo>
                <a:lnTo>
                  <a:pt x="34" y="475"/>
                </a:lnTo>
                <a:lnTo>
                  <a:pt x="828" y="475"/>
                </a:lnTo>
                <a:lnTo>
                  <a:pt x="828" y="831"/>
                </a:lnTo>
                <a:close/>
                <a:moveTo>
                  <a:pt x="677" y="458"/>
                </a:moveTo>
                <a:lnTo>
                  <a:pt x="677" y="458"/>
                </a:lnTo>
                <a:lnTo>
                  <a:pt x="582" y="458"/>
                </a:lnTo>
                <a:lnTo>
                  <a:pt x="612" y="360"/>
                </a:lnTo>
                <a:lnTo>
                  <a:pt x="707" y="360"/>
                </a:lnTo>
                <a:lnTo>
                  <a:pt x="677" y="458"/>
                </a:lnTo>
                <a:close/>
                <a:moveTo>
                  <a:pt x="543" y="71"/>
                </a:moveTo>
                <a:lnTo>
                  <a:pt x="543" y="71"/>
                </a:lnTo>
                <a:lnTo>
                  <a:pt x="633" y="40"/>
                </a:lnTo>
                <a:lnTo>
                  <a:pt x="637" y="142"/>
                </a:lnTo>
                <a:lnTo>
                  <a:pt x="547" y="173"/>
                </a:lnTo>
                <a:lnTo>
                  <a:pt x="543" y="71"/>
                </a:lnTo>
                <a:close/>
              </a:path>
            </a:pathLst>
          </a:custGeom>
          <a:solidFill>
            <a:schemeClr val="tx1"/>
          </a:solidFill>
          <a:ln w="9525">
            <a:noFill/>
          </a:ln>
        </p:spPr>
        <p:txBody>
          <a:bodyPr/>
          <a:lstStyle/>
          <a:p>
            <a:endParaRPr lang="zh-CN" altLang="en-US"/>
          </a:p>
        </p:txBody>
      </p:sp>
      <p:sp>
        <p:nvSpPr>
          <p:cNvPr id="4" name="Freeform 6"/>
          <p:cNvSpPr/>
          <p:nvPr/>
        </p:nvSpPr>
        <p:spPr bwMode="auto">
          <a:xfrm>
            <a:off x="3548063" y="1143000"/>
            <a:ext cx="5068888" cy="5064125"/>
          </a:xfrm>
          <a:custGeom>
            <a:avLst/>
            <a:gdLst>
              <a:gd name="T0" fmla="*/ 6059 w 8687"/>
              <a:gd name="T1" fmla="*/ 947 h 8686"/>
              <a:gd name="T2" fmla="*/ 7739 w 8687"/>
              <a:gd name="T3" fmla="*/ 6059 h 8686"/>
              <a:gd name="T4" fmla="*/ 2628 w 8687"/>
              <a:gd name="T5" fmla="*/ 7739 h 8686"/>
              <a:gd name="T6" fmla="*/ 948 w 8687"/>
              <a:gd name="T7" fmla="*/ 2627 h 8686"/>
              <a:gd name="T8" fmla="*/ 6059 w 8687"/>
              <a:gd name="T9" fmla="*/ 947 h 8686"/>
            </a:gdLst>
            <a:ahLst/>
            <a:cxnLst>
              <a:cxn ang="0">
                <a:pos x="T0" y="T1"/>
              </a:cxn>
              <a:cxn ang="0">
                <a:pos x="T2" y="T3"/>
              </a:cxn>
              <a:cxn ang="0">
                <a:pos x="T4" y="T5"/>
              </a:cxn>
              <a:cxn ang="0">
                <a:pos x="T6" y="T7"/>
              </a:cxn>
              <a:cxn ang="0">
                <a:pos x="T8" y="T9"/>
              </a:cxn>
            </a:cxnLst>
            <a:rect l="0" t="0" r="r" b="b"/>
            <a:pathLst>
              <a:path w="8687" h="8686">
                <a:moveTo>
                  <a:pt x="6059" y="947"/>
                </a:moveTo>
                <a:cubicBezTo>
                  <a:pt x="7934" y="1895"/>
                  <a:pt x="8687" y="4184"/>
                  <a:pt x="7739" y="6059"/>
                </a:cubicBezTo>
                <a:cubicBezTo>
                  <a:pt x="6792" y="7934"/>
                  <a:pt x="4503" y="8686"/>
                  <a:pt x="2628" y="7739"/>
                </a:cubicBezTo>
                <a:cubicBezTo>
                  <a:pt x="753" y="6791"/>
                  <a:pt x="0" y="4502"/>
                  <a:pt x="948" y="2627"/>
                </a:cubicBezTo>
                <a:cubicBezTo>
                  <a:pt x="1895" y="752"/>
                  <a:pt x="4184" y="0"/>
                  <a:pt x="6059" y="947"/>
                </a:cubicBezTo>
                <a:close/>
              </a:path>
            </a:pathLst>
          </a:custGeom>
          <a:noFill/>
          <a:ln w="12700" cap="flat">
            <a:solidFill>
              <a:schemeClr val="accent3"/>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6" name="Freeform 8"/>
          <p:cNvSpPr/>
          <p:nvPr/>
        </p:nvSpPr>
        <p:spPr>
          <a:xfrm>
            <a:off x="6351588" y="1019175"/>
            <a:ext cx="1392237" cy="1390650"/>
          </a:xfrm>
          <a:custGeom>
            <a:avLst/>
            <a:gdLst/>
            <a:ahLst/>
            <a:cxnLst>
              <a:cxn ang="0">
                <a:pos x="970949" y="151601"/>
              </a:cxn>
              <a:cxn ang="0">
                <a:pos x="1240527" y="970248"/>
              </a:cxn>
              <a:cxn ang="0">
                <a:pos x="421289" y="1239049"/>
              </a:cxn>
              <a:cxn ang="0">
                <a:pos x="152294" y="420985"/>
              </a:cxn>
              <a:cxn ang="0">
                <a:pos x="970949" y="151601"/>
              </a:cxn>
            </a:cxnLst>
            <a:rect l="0" t="0" r="0" b="0"/>
            <a:pathLst>
              <a:path w="2386" h="2385">
                <a:moveTo>
                  <a:pt x="1664" y="260"/>
                </a:moveTo>
                <a:cubicBezTo>
                  <a:pt x="2179" y="520"/>
                  <a:pt x="2386" y="1149"/>
                  <a:pt x="2126" y="1664"/>
                </a:cubicBezTo>
                <a:cubicBezTo>
                  <a:pt x="1865" y="2179"/>
                  <a:pt x="1237" y="2385"/>
                  <a:pt x="722" y="2125"/>
                </a:cubicBezTo>
                <a:cubicBezTo>
                  <a:pt x="207" y="1865"/>
                  <a:pt x="0" y="1236"/>
                  <a:pt x="261" y="722"/>
                </a:cubicBezTo>
                <a:cubicBezTo>
                  <a:pt x="521" y="207"/>
                  <a:pt x="1149" y="0"/>
                  <a:pt x="1664" y="260"/>
                </a:cubicBezTo>
                <a:close/>
              </a:path>
            </a:pathLst>
          </a:custGeom>
          <a:solidFill>
            <a:schemeClr val="bg2"/>
          </a:solidFill>
          <a:ln w="9525">
            <a:noFill/>
          </a:ln>
        </p:spPr>
        <p:txBody>
          <a:bodyPr/>
          <a:lstStyle/>
          <a:p>
            <a:endParaRPr lang="zh-CN" altLang="en-US"/>
          </a:p>
        </p:txBody>
      </p:sp>
      <p:sp>
        <p:nvSpPr>
          <p:cNvPr id="7" name="Freeform 9"/>
          <p:cNvSpPr/>
          <p:nvPr/>
        </p:nvSpPr>
        <p:spPr>
          <a:xfrm>
            <a:off x="6581775" y="4859338"/>
            <a:ext cx="1392238" cy="1390650"/>
          </a:xfrm>
          <a:custGeom>
            <a:avLst/>
            <a:gdLst/>
            <a:ahLst/>
            <a:cxnLst>
              <a:cxn ang="0">
                <a:pos x="970949" y="151601"/>
              </a:cxn>
              <a:cxn ang="0">
                <a:pos x="1239944" y="970248"/>
              </a:cxn>
              <a:cxn ang="0">
                <a:pos x="421289" y="1239049"/>
              </a:cxn>
              <a:cxn ang="0">
                <a:pos x="151711" y="420402"/>
              </a:cxn>
              <a:cxn ang="0">
                <a:pos x="970949" y="151601"/>
              </a:cxn>
            </a:cxnLst>
            <a:rect l="0" t="0" r="0" b="0"/>
            <a:pathLst>
              <a:path w="2386" h="2385">
                <a:moveTo>
                  <a:pt x="1664" y="260"/>
                </a:moveTo>
                <a:cubicBezTo>
                  <a:pt x="2179" y="520"/>
                  <a:pt x="2386" y="1149"/>
                  <a:pt x="2125" y="1664"/>
                </a:cubicBezTo>
                <a:cubicBezTo>
                  <a:pt x="1865" y="2179"/>
                  <a:pt x="1237" y="2385"/>
                  <a:pt x="722" y="2125"/>
                </a:cubicBezTo>
                <a:cubicBezTo>
                  <a:pt x="207" y="1865"/>
                  <a:pt x="0" y="1236"/>
                  <a:pt x="260" y="721"/>
                </a:cubicBezTo>
                <a:cubicBezTo>
                  <a:pt x="521" y="207"/>
                  <a:pt x="1149" y="0"/>
                  <a:pt x="1664" y="260"/>
                </a:cubicBezTo>
                <a:close/>
              </a:path>
            </a:pathLst>
          </a:custGeom>
          <a:solidFill>
            <a:schemeClr val="bg2"/>
          </a:solidFill>
          <a:ln w="9525">
            <a:noFill/>
          </a:ln>
        </p:spPr>
        <p:txBody>
          <a:bodyPr/>
          <a:lstStyle/>
          <a:p>
            <a:endParaRPr lang="zh-CN" altLang="en-US"/>
          </a:p>
        </p:txBody>
      </p:sp>
      <p:sp>
        <p:nvSpPr>
          <p:cNvPr id="8" name="Freeform 10"/>
          <p:cNvSpPr/>
          <p:nvPr/>
        </p:nvSpPr>
        <p:spPr>
          <a:xfrm>
            <a:off x="3136900" y="3119438"/>
            <a:ext cx="1390650" cy="1390650"/>
          </a:xfrm>
          <a:custGeom>
            <a:avLst/>
            <a:gdLst/>
            <a:ahLst/>
            <a:cxnLst>
              <a:cxn ang="0">
                <a:pos x="970248" y="151601"/>
              </a:cxn>
              <a:cxn ang="0">
                <a:pos x="1239049" y="970248"/>
              </a:cxn>
              <a:cxn ang="0">
                <a:pos x="420985" y="1239049"/>
              </a:cxn>
              <a:cxn ang="0">
                <a:pos x="151601" y="420985"/>
              </a:cxn>
              <a:cxn ang="0">
                <a:pos x="970248" y="151601"/>
              </a:cxn>
            </a:cxnLst>
            <a:rect l="0" t="0" r="0" b="0"/>
            <a:pathLst>
              <a:path w="2385" h="2385">
                <a:moveTo>
                  <a:pt x="1664" y="260"/>
                </a:moveTo>
                <a:cubicBezTo>
                  <a:pt x="2179" y="521"/>
                  <a:pt x="2385" y="1149"/>
                  <a:pt x="2125" y="1664"/>
                </a:cubicBezTo>
                <a:cubicBezTo>
                  <a:pt x="1865" y="2179"/>
                  <a:pt x="1236" y="2385"/>
                  <a:pt x="722" y="2125"/>
                </a:cubicBezTo>
                <a:cubicBezTo>
                  <a:pt x="207" y="1865"/>
                  <a:pt x="0" y="1237"/>
                  <a:pt x="260" y="722"/>
                </a:cubicBezTo>
                <a:cubicBezTo>
                  <a:pt x="520" y="207"/>
                  <a:pt x="1149" y="0"/>
                  <a:pt x="1664" y="260"/>
                </a:cubicBezTo>
                <a:close/>
              </a:path>
            </a:pathLst>
          </a:custGeom>
          <a:solidFill>
            <a:schemeClr val="bg2"/>
          </a:solidFill>
          <a:ln w="9525">
            <a:noFill/>
          </a:ln>
        </p:spPr>
        <p:txBody>
          <a:bodyPr/>
          <a:lstStyle/>
          <a:p>
            <a:endParaRPr lang="zh-CN" altLang="en-US"/>
          </a:p>
        </p:txBody>
      </p:sp>
      <p:sp>
        <p:nvSpPr>
          <p:cNvPr id="9" name="矩形 8"/>
          <p:cNvSpPr/>
          <p:nvPr/>
        </p:nvSpPr>
        <p:spPr>
          <a:xfrm>
            <a:off x="6470650" y="1298575"/>
            <a:ext cx="1144588" cy="83185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n-ea"/>
                <a:ea typeface="+mn-ea"/>
                <a:cs typeface="+mn-cs"/>
              </a:rPr>
              <a:t>自主学习法</a:t>
            </a:r>
            <a:endParaRPr kumimoji="0" lang="zh-CN" altLang="en-US" sz="24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0" name="矩形 9"/>
          <p:cNvSpPr/>
          <p:nvPr/>
        </p:nvSpPr>
        <p:spPr>
          <a:xfrm>
            <a:off x="3252788" y="3436938"/>
            <a:ext cx="1144588" cy="830263"/>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n-ea"/>
                <a:ea typeface="+mn-ea"/>
                <a:cs typeface="+mn-cs"/>
              </a:rPr>
              <a:t>直观演示法</a:t>
            </a:r>
            <a:endParaRPr kumimoji="0" lang="zh-CN" altLang="en-US" sz="24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1" name="矩形 10"/>
          <p:cNvSpPr/>
          <p:nvPr/>
        </p:nvSpPr>
        <p:spPr>
          <a:xfrm>
            <a:off x="6696075" y="5157788"/>
            <a:ext cx="1144588" cy="83185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2"/>
                </a:solidFill>
                <a:effectLst/>
                <a:uLnTx/>
                <a:uFillTx/>
                <a:latin typeface="+mn-ea"/>
                <a:ea typeface="+mn-ea"/>
                <a:cs typeface="+mn-cs"/>
              </a:rPr>
              <a:t>任务驱动法</a:t>
            </a:r>
            <a:endParaRPr kumimoji="0" lang="zh-CN" altLang="en-US" sz="24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2" name="Freeform 7"/>
          <p:cNvSpPr/>
          <p:nvPr/>
        </p:nvSpPr>
        <p:spPr>
          <a:xfrm>
            <a:off x="4832350" y="2424113"/>
            <a:ext cx="2501900" cy="2501900"/>
          </a:xfrm>
          <a:custGeom>
            <a:avLst/>
            <a:gdLst/>
            <a:ahLst/>
            <a:cxnLst>
              <a:cxn ang="0">
                <a:pos x="1745322" y="272935"/>
              </a:cxn>
              <a:cxn ang="0">
                <a:pos x="2228902" y="1744915"/>
              </a:cxn>
              <a:cxn ang="0">
                <a:pos x="756578" y="2228965"/>
              </a:cxn>
              <a:cxn ang="0">
                <a:pos x="272998" y="756985"/>
              </a:cxn>
              <a:cxn ang="0">
                <a:pos x="1745322" y="272935"/>
              </a:cxn>
            </a:cxnLst>
            <a:rect l="0" t="0" r="0" b="0"/>
            <a:pathLst>
              <a:path w="4289" h="4290">
                <a:moveTo>
                  <a:pt x="2992" y="468"/>
                </a:moveTo>
                <a:cubicBezTo>
                  <a:pt x="3918" y="936"/>
                  <a:pt x="4289" y="2066"/>
                  <a:pt x="3821" y="2992"/>
                </a:cubicBezTo>
                <a:cubicBezTo>
                  <a:pt x="3353" y="3918"/>
                  <a:pt x="2223" y="4290"/>
                  <a:pt x="1297" y="3822"/>
                </a:cubicBezTo>
                <a:cubicBezTo>
                  <a:pt x="371" y="3354"/>
                  <a:pt x="0" y="2224"/>
                  <a:pt x="468" y="1298"/>
                </a:cubicBezTo>
                <a:cubicBezTo>
                  <a:pt x="935" y="372"/>
                  <a:pt x="2066" y="0"/>
                  <a:pt x="2992" y="468"/>
                </a:cubicBezTo>
                <a:close/>
              </a:path>
            </a:pathLst>
          </a:custGeom>
          <a:solidFill>
            <a:schemeClr val="tx1"/>
          </a:solidFill>
          <a:ln w="9525">
            <a:noFill/>
          </a:ln>
        </p:spPr>
        <p:txBody>
          <a:bodyPr/>
          <a:lstStyle/>
          <a:p>
            <a:endParaRPr lang="zh-CN" altLang="en-US"/>
          </a:p>
        </p:txBody>
      </p:sp>
      <p:sp>
        <p:nvSpPr>
          <p:cNvPr id="13" name="矩形 12"/>
          <p:cNvSpPr/>
          <p:nvPr/>
        </p:nvSpPr>
        <p:spPr>
          <a:xfrm>
            <a:off x="5386388" y="3754438"/>
            <a:ext cx="1416050" cy="461963"/>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zh-CN" sz="2400" b="0" i="0" u="none" strike="noStrike" kern="1200" cap="none" spc="0" normalizeH="0" baseline="0" noProof="0" dirty="0">
                <a:ln>
                  <a:noFill/>
                </a:ln>
                <a:solidFill>
                  <a:schemeClr val="accent2"/>
                </a:solidFill>
                <a:effectLst/>
                <a:uLnTx/>
                <a:uFillTx/>
                <a:latin typeface="+mn-ea"/>
                <a:ea typeface="+mn-ea"/>
                <a:cs typeface="+mn-cs"/>
              </a:rPr>
              <a:t>网络平台</a:t>
            </a:r>
            <a:endParaRPr kumimoji="0" lang="zh-CN" altLang="en-US" sz="24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4" name="Freeform 15"/>
          <p:cNvSpPr>
            <a:spLocks noEditPoints="1"/>
          </p:cNvSpPr>
          <p:nvPr/>
        </p:nvSpPr>
        <p:spPr>
          <a:xfrm>
            <a:off x="5689600" y="3089275"/>
            <a:ext cx="860425" cy="682625"/>
          </a:xfrm>
          <a:custGeom>
            <a:avLst/>
            <a:gdLst/>
            <a:ahLst/>
            <a:cxnLst>
              <a:cxn ang="0">
                <a:pos x="664338" y="654423"/>
              </a:cxn>
              <a:cxn ang="0">
                <a:pos x="0" y="654423"/>
              </a:cxn>
              <a:cxn ang="0">
                <a:pos x="344409" y="252348"/>
              </a:cxn>
              <a:cxn ang="0">
                <a:pos x="332591" y="239731"/>
              </a:cxn>
              <a:cxn ang="0">
                <a:pos x="628040" y="281789"/>
              </a:cxn>
              <a:cxn ang="0">
                <a:pos x="37142" y="230478"/>
              </a:cxn>
              <a:cxn ang="0">
                <a:pos x="236359" y="494602"/>
              </a:cxn>
              <a:cxn ang="0">
                <a:pos x="113115" y="416374"/>
              </a:cxn>
              <a:cxn ang="0">
                <a:pos x="113115" y="442450"/>
              </a:cxn>
              <a:cxn ang="0">
                <a:pos x="359603" y="365063"/>
              </a:cxn>
              <a:cxn ang="0">
                <a:pos x="113115" y="365063"/>
              </a:cxn>
              <a:cxn ang="0">
                <a:pos x="359603" y="339829"/>
              </a:cxn>
              <a:cxn ang="0">
                <a:pos x="637325" y="285153"/>
              </a:cxn>
              <a:cxn ang="0">
                <a:pos x="637325" y="285153"/>
              </a:cxn>
              <a:cxn ang="0">
                <a:pos x="637325" y="42058"/>
              </a:cxn>
              <a:cxn ang="0">
                <a:pos x="390837" y="153932"/>
              </a:cxn>
              <a:cxn ang="0">
                <a:pos x="673623" y="169073"/>
              </a:cxn>
              <a:cxn ang="0">
                <a:pos x="431355" y="117762"/>
              </a:cxn>
              <a:cxn ang="0">
                <a:pos x="682065" y="296930"/>
              </a:cxn>
              <a:cxn ang="0">
                <a:pos x="779985" y="177485"/>
              </a:cxn>
              <a:cxn ang="0">
                <a:pos x="805309" y="205243"/>
              </a:cxn>
              <a:cxn ang="0">
                <a:pos x="790959" y="174120"/>
              </a:cxn>
              <a:cxn ang="0">
                <a:pos x="786738" y="333099"/>
              </a:cxn>
              <a:cxn ang="0">
                <a:pos x="785050" y="365905"/>
              </a:cxn>
              <a:cxn ang="0">
                <a:pos x="812062" y="365905"/>
              </a:cxn>
              <a:cxn ang="0">
                <a:pos x="810374" y="333941"/>
              </a:cxn>
              <a:cxn ang="0">
                <a:pos x="805309" y="262442"/>
              </a:cxn>
              <a:cxn ang="0">
                <a:pos x="396745" y="367587"/>
              </a:cxn>
              <a:cxn ang="0">
                <a:pos x="434732" y="513108"/>
              </a:cxn>
              <a:cxn ang="0">
                <a:pos x="449082" y="501331"/>
              </a:cxn>
              <a:cxn ang="0">
                <a:pos x="454147" y="482826"/>
              </a:cxn>
              <a:cxn ang="0">
                <a:pos x="472718" y="494602"/>
              </a:cxn>
              <a:cxn ang="0">
                <a:pos x="485380" y="522360"/>
              </a:cxn>
              <a:cxn ang="0">
                <a:pos x="501419" y="534978"/>
              </a:cxn>
              <a:cxn ang="0">
                <a:pos x="525899" y="531613"/>
              </a:cxn>
              <a:cxn ang="0">
                <a:pos x="521678" y="517313"/>
              </a:cxn>
              <a:cxn ang="0">
                <a:pos x="508172" y="488714"/>
              </a:cxn>
              <a:cxn ang="0">
                <a:pos x="491289" y="476938"/>
              </a:cxn>
              <a:cxn ang="0">
                <a:pos x="535184" y="453385"/>
              </a:cxn>
              <a:cxn ang="0">
                <a:pos x="517457" y="448338"/>
              </a:cxn>
              <a:cxn ang="0">
                <a:pos x="505639" y="433197"/>
              </a:cxn>
              <a:cxn ang="0">
                <a:pos x="487068" y="428150"/>
              </a:cxn>
              <a:cxn ang="0">
                <a:pos x="475250" y="413010"/>
              </a:cxn>
              <a:cxn ang="0">
                <a:pos x="456679" y="407963"/>
              </a:cxn>
              <a:cxn ang="0">
                <a:pos x="444861" y="392822"/>
              </a:cxn>
              <a:cxn ang="0">
                <a:pos x="426290" y="387775"/>
              </a:cxn>
              <a:cxn ang="0">
                <a:pos x="414472" y="372634"/>
              </a:cxn>
              <a:cxn ang="0">
                <a:pos x="80193" y="275059"/>
              </a:cxn>
              <a:cxn ang="0">
                <a:pos x="80193" y="571148"/>
              </a:cxn>
            </a:cxnLst>
            <a:rect l="0" t="0" r="0" b="0"/>
            <a:pathLst>
              <a:path w="1019" h="812">
                <a:moveTo>
                  <a:pt x="0" y="750"/>
                </a:moveTo>
                <a:lnTo>
                  <a:pt x="787" y="750"/>
                </a:lnTo>
                <a:lnTo>
                  <a:pt x="787" y="778"/>
                </a:lnTo>
                <a:cubicBezTo>
                  <a:pt x="787" y="797"/>
                  <a:pt x="772" y="812"/>
                  <a:pt x="754" y="812"/>
                </a:cubicBezTo>
                <a:lnTo>
                  <a:pt x="33" y="812"/>
                </a:lnTo>
                <a:cubicBezTo>
                  <a:pt x="15" y="812"/>
                  <a:pt x="0" y="797"/>
                  <a:pt x="0" y="778"/>
                </a:cubicBezTo>
                <a:lnTo>
                  <a:pt x="0" y="750"/>
                </a:lnTo>
                <a:close/>
                <a:moveTo>
                  <a:pt x="394" y="285"/>
                </a:moveTo>
                <a:cubicBezTo>
                  <a:pt x="402" y="285"/>
                  <a:pt x="408" y="292"/>
                  <a:pt x="408" y="300"/>
                </a:cubicBezTo>
                <a:cubicBezTo>
                  <a:pt x="408" y="308"/>
                  <a:pt x="402" y="314"/>
                  <a:pt x="394" y="314"/>
                </a:cubicBezTo>
                <a:cubicBezTo>
                  <a:pt x="386" y="314"/>
                  <a:pt x="379" y="308"/>
                  <a:pt x="379" y="300"/>
                </a:cubicBezTo>
                <a:cubicBezTo>
                  <a:pt x="379" y="292"/>
                  <a:pt x="386" y="285"/>
                  <a:pt x="394" y="285"/>
                </a:cubicBezTo>
                <a:close/>
                <a:moveTo>
                  <a:pt x="44" y="274"/>
                </a:moveTo>
                <a:lnTo>
                  <a:pt x="485" y="274"/>
                </a:lnTo>
                <a:cubicBezTo>
                  <a:pt x="575" y="280"/>
                  <a:pt x="661" y="297"/>
                  <a:pt x="744" y="335"/>
                </a:cubicBezTo>
                <a:lnTo>
                  <a:pt x="744" y="732"/>
                </a:lnTo>
                <a:lnTo>
                  <a:pt x="44" y="732"/>
                </a:lnTo>
                <a:lnTo>
                  <a:pt x="44" y="274"/>
                </a:lnTo>
                <a:close/>
                <a:moveTo>
                  <a:pt x="134" y="556"/>
                </a:moveTo>
                <a:lnTo>
                  <a:pt x="280" y="556"/>
                </a:lnTo>
                <a:lnTo>
                  <a:pt x="280" y="588"/>
                </a:lnTo>
                <a:lnTo>
                  <a:pt x="134" y="588"/>
                </a:lnTo>
                <a:lnTo>
                  <a:pt x="134" y="556"/>
                </a:lnTo>
                <a:close/>
                <a:moveTo>
                  <a:pt x="134" y="495"/>
                </a:moveTo>
                <a:lnTo>
                  <a:pt x="426" y="495"/>
                </a:lnTo>
                <a:lnTo>
                  <a:pt x="426" y="526"/>
                </a:lnTo>
                <a:lnTo>
                  <a:pt x="134" y="526"/>
                </a:lnTo>
                <a:lnTo>
                  <a:pt x="134" y="495"/>
                </a:lnTo>
                <a:close/>
                <a:moveTo>
                  <a:pt x="134" y="434"/>
                </a:moveTo>
                <a:lnTo>
                  <a:pt x="426" y="434"/>
                </a:lnTo>
                <a:lnTo>
                  <a:pt x="426" y="465"/>
                </a:lnTo>
                <a:lnTo>
                  <a:pt x="134" y="465"/>
                </a:lnTo>
                <a:lnTo>
                  <a:pt x="134" y="434"/>
                </a:lnTo>
                <a:close/>
                <a:moveTo>
                  <a:pt x="134" y="372"/>
                </a:moveTo>
                <a:lnTo>
                  <a:pt x="426" y="372"/>
                </a:lnTo>
                <a:lnTo>
                  <a:pt x="426" y="404"/>
                </a:lnTo>
                <a:lnTo>
                  <a:pt x="134" y="404"/>
                </a:lnTo>
                <a:lnTo>
                  <a:pt x="134" y="372"/>
                </a:lnTo>
                <a:close/>
                <a:moveTo>
                  <a:pt x="755" y="339"/>
                </a:moveTo>
                <a:cubicBezTo>
                  <a:pt x="766" y="345"/>
                  <a:pt x="792" y="357"/>
                  <a:pt x="799" y="362"/>
                </a:cubicBezTo>
                <a:cubicBezTo>
                  <a:pt x="818" y="374"/>
                  <a:pt x="770" y="381"/>
                  <a:pt x="755" y="383"/>
                </a:cubicBezTo>
                <a:lnTo>
                  <a:pt x="755" y="339"/>
                </a:lnTo>
                <a:close/>
                <a:moveTo>
                  <a:pt x="924" y="211"/>
                </a:moveTo>
                <a:cubicBezTo>
                  <a:pt x="881" y="163"/>
                  <a:pt x="838" y="116"/>
                  <a:pt x="795" y="68"/>
                </a:cubicBezTo>
                <a:cubicBezTo>
                  <a:pt x="781" y="52"/>
                  <a:pt x="774" y="53"/>
                  <a:pt x="755" y="50"/>
                </a:cubicBezTo>
                <a:lnTo>
                  <a:pt x="311" y="1"/>
                </a:lnTo>
                <a:cubicBezTo>
                  <a:pt x="302" y="0"/>
                  <a:pt x="299" y="5"/>
                  <a:pt x="305" y="12"/>
                </a:cubicBezTo>
                <a:lnTo>
                  <a:pt x="463" y="183"/>
                </a:lnTo>
                <a:cubicBezTo>
                  <a:pt x="489" y="132"/>
                  <a:pt x="506" y="106"/>
                  <a:pt x="587" y="115"/>
                </a:cubicBezTo>
                <a:cubicBezTo>
                  <a:pt x="641" y="122"/>
                  <a:pt x="682" y="133"/>
                  <a:pt x="733" y="153"/>
                </a:cubicBezTo>
                <a:cubicBezTo>
                  <a:pt x="765" y="166"/>
                  <a:pt x="783" y="176"/>
                  <a:pt x="798" y="201"/>
                </a:cubicBezTo>
                <a:cubicBezTo>
                  <a:pt x="785" y="185"/>
                  <a:pt x="764" y="174"/>
                  <a:pt x="741" y="165"/>
                </a:cubicBezTo>
                <a:cubicBezTo>
                  <a:pt x="693" y="146"/>
                  <a:pt x="642" y="133"/>
                  <a:pt x="591" y="127"/>
                </a:cubicBezTo>
                <a:cubicBezTo>
                  <a:pt x="560" y="124"/>
                  <a:pt x="531" y="124"/>
                  <a:pt x="511" y="140"/>
                </a:cubicBezTo>
                <a:cubicBezTo>
                  <a:pt x="492" y="154"/>
                  <a:pt x="465" y="216"/>
                  <a:pt x="453" y="239"/>
                </a:cubicBezTo>
                <a:cubicBezTo>
                  <a:pt x="446" y="255"/>
                  <a:pt x="455" y="261"/>
                  <a:pt x="468" y="261"/>
                </a:cubicBezTo>
                <a:cubicBezTo>
                  <a:pt x="587" y="266"/>
                  <a:pt x="702" y="297"/>
                  <a:pt x="808" y="353"/>
                </a:cubicBezTo>
                <a:lnTo>
                  <a:pt x="809" y="292"/>
                </a:lnTo>
                <a:cubicBezTo>
                  <a:pt x="848" y="297"/>
                  <a:pt x="886" y="302"/>
                  <a:pt x="924" y="308"/>
                </a:cubicBezTo>
                <a:lnTo>
                  <a:pt x="924" y="211"/>
                </a:lnTo>
                <a:close/>
                <a:moveTo>
                  <a:pt x="1010" y="320"/>
                </a:moveTo>
                <a:cubicBezTo>
                  <a:pt x="1016" y="321"/>
                  <a:pt x="1019" y="314"/>
                  <a:pt x="1014" y="309"/>
                </a:cubicBezTo>
                <a:cubicBezTo>
                  <a:pt x="994" y="287"/>
                  <a:pt x="974" y="266"/>
                  <a:pt x="954" y="244"/>
                </a:cubicBezTo>
                <a:lnTo>
                  <a:pt x="954" y="216"/>
                </a:lnTo>
                <a:cubicBezTo>
                  <a:pt x="954" y="211"/>
                  <a:pt x="950" y="207"/>
                  <a:pt x="945" y="207"/>
                </a:cubicBezTo>
                <a:lnTo>
                  <a:pt x="937" y="207"/>
                </a:lnTo>
                <a:lnTo>
                  <a:pt x="937" y="379"/>
                </a:lnTo>
                <a:cubicBezTo>
                  <a:pt x="934" y="379"/>
                  <a:pt x="933" y="381"/>
                  <a:pt x="933" y="384"/>
                </a:cubicBezTo>
                <a:lnTo>
                  <a:pt x="932" y="396"/>
                </a:lnTo>
                <a:cubicBezTo>
                  <a:pt x="931" y="403"/>
                  <a:pt x="934" y="404"/>
                  <a:pt x="934" y="410"/>
                </a:cubicBezTo>
                <a:lnTo>
                  <a:pt x="933" y="424"/>
                </a:lnTo>
                <a:cubicBezTo>
                  <a:pt x="933" y="428"/>
                  <a:pt x="930" y="430"/>
                  <a:pt x="930" y="435"/>
                </a:cubicBezTo>
                <a:lnTo>
                  <a:pt x="918" y="536"/>
                </a:lnTo>
                <a:cubicBezTo>
                  <a:pt x="924" y="548"/>
                  <a:pt x="967" y="549"/>
                  <a:pt x="974" y="536"/>
                </a:cubicBezTo>
                <a:lnTo>
                  <a:pt x="962" y="435"/>
                </a:lnTo>
                <a:cubicBezTo>
                  <a:pt x="962" y="430"/>
                  <a:pt x="958" y="428"/>
                  <a:pt x="958" y="424"/>
                </a:cubicBezTo>
                <a:lnTo>
                  <a:pt x="958" y="410"/>
                </a:lnTo>
                <a:cubicBezTo>
                  <a:pt x="957" y="404"/>
                  <a:pt x="961" y="404"/>
                  <a:pt x="960" y="397"/>
                </a:cubicBezTo>
                <a:lnTo>
                  <a:pt x="959" y="385"/>
                </a:lnTo>
                <a:cubicBezTo>
                  <a:pt x="959" y="381"/>
                  <a:pt x="958" y="379"/>
                  <a:pt x="954" y="379"/>
                </a:cubicBezTo>
                <a:lnTo>
                  <a:pt x="954" y="312"/>
                </a:lnTo>
                <a:cubicBezTo>
                  <a:pt x="973" y="315"/>
                  <a:pt x="991" y="317"/>
                  <a:pt x="1010" y="320"/>
                </a:cubicBezTo>
                <a:close/>
                <a:moveTo>
                  <a:pt x="481" y="435"/>
                </a:moveTo>
                <a:lnTo>
                  <a:pt x="470" y="437"/>
                </a:lnTo>
                <a:lnTo>
                  <a:pt x="506" y="621"/>
                </a:lnTo>
                <a:lnTo>
                  <a:pt x="516" y="619"/>
                </a:lnTo>
                <a:lnTo>
                  <a:pt x="515" y="610"/>
                </a:lnTo>
                <a:lnTo>
                  <a:pt x="524" y="608"/>
                </a:lnTo>
                <a:lnTo>
                  <a:pt x="522" y="598"/>
                </a:lnTo>
                <a:lnTo>
                  <a:pt x="532" y="596"/>
                </a:lnTo>
                <a:lnTo>
                  <a:pt x="530" y="586"/>
                </a:lnTo>
                <a:lnTo>
                  <a:pt x="540" y="584"/>
                </a:lnTo>
                <a:lnTo>
                  <a:pt x="538" y="574"/>
                </a:lnTo>
                <a:lnTo>
                  <a:pt x="548" y="573"/>
                </a:lnTo>
                <a:lnTo>
                  <a:pt x="551" y="590"/>
                </a:lnTo>
                <a:lnTo>
                  <a:pt x="560" y="588"/>
                </a:lnTo>
                <a:lnTo>
                  <a:pt x="563" y="606"/>
                </a:lnTo>
                <a:lnTo>
                  <a:pt x="572" y="604"/>
                </a:lnTo>
                <a:lnTo>
                  <a:pt x="575" y="621"/>
                </a:lnTo>
                <a:lnTo>
                  <a:pt x="584" y="620"/>
                </a:lnTo>
                <a:lnTo>
                  <a:pt x="587" y="637"/>
                </a:lnTo>
                <a:lnTo>
                  <a:pt x="594" y="636"/>
                </a:lnTo>
                <a:lnTo>
                  <a:pt x="596" y="645"/>
                </a:lnTo>
                <a:lnTo>
                  <a:pt x="625" y="639"/>
                </a:lnTo>
                <a:lnTo>
                  <a:pt x="623" y="632"/>
                </a:lnTo>
                <a:lnTo>
                  <a:pt x="630" y="630"/>
                </a:lnTo>
                <a:lnTo>
                  <a:pt x="626" y="613"/>
                </a:lnTo>
                <a:lnTo>
                  <a:pt x="618" y="615"/>
                </a:lnTo>
                <a:lnTo>
                  <a:pt x="614" y="597"/>
                </a:lnTo>
                <a:lnTo>
                  <a:pt x="606" y="599"/>
                </a:lnTo>
                <a:lnTo>
                  <a:pt x="602" y="581"/>
                </a:lnTo>
                <a:lnTo>
                  <a:pt x="594" y="583"/>
                </a:lnTo>
                <a:lnTo>
                  <a:pt x="590" y="566"/>
                </a:lnTo>
                <a:lnTo>
                  <a:pt x="582" y="567"/>
                </a:lnTo>
                <a:lnTo>
                  <a:pt x="580" y="558"/>
                </a:lnTo>
                <a:lnTo>
                  <a:pt x="636" y="548"/>
                </a:lnTo>
                <a:lnTo>
                  <a:pt x="634" y="539"/>
                </a:lnTo>
                <a:lnTo>
                  <a:pt x="625" y="541"/>
                </a:lnTo>
                <a:lnTo>
                  <a:pt x="623" y="531"/>
                </a:lnTo>
                <a:lnTo>
                  <a:pt x="613" y="533"/>
                </a:lnTo>
                <a:lnTo>
                  <a:pt x="611" y="523"/>
                </a:lnTo>
                <a:lnTo>
                  <a:pt x="601" y="525"/>
                </a:lnTo>
                <a:lnTo>
                  <a:pt x="599" y="515"/>
                </a:lnTo>
                <a:lnTo>
                  <a:pt x="589" y="517"/>
                </a:lnTo>
                <a:lnTo>
                  <a:pt x="587" y="507"/>
                </a:lnTo>
                <a:lnTo>
                  <a:pt x="577" y="509"/>
                </a:lnTo>
                <a:lnTo>
                  <a:pt x="575" y="499"/>
                </a:lnTo>
                <a:lnTo>
                  <a:pt x="565" y="501"/>
                </a:lnTo>
                <a:lnTo>
                  <a:pt x="563" y="491"/>
                </a:lnTo>
                <a:lnTo>
                  <a:pt x="553" y="493"/>
                </a:lnTo>
                <a:lnTo>
                  <a:pt x="551" y="483"/>
                </a:lnTo>
                <a:lnTo>
                  <a:pt x="541" y="485"/>
                </a:lnTo>
                <a:lnTo>
                  <a:pt x="539" y="475"/>
                </a:lnTo>
                <a:lnTo>
                  <a:pt x="529" y="477"/>
                </a:lnTo>
                <a:lnTo>
                  <a:pt x="527" y="467"/>
                </a:lnTo>
                <a:lnTo>
                  <a:pt x="517" y="469"/>
                </a:lnTo>
                <a:lnTo>
                  <a:pt x="515" y="459"/>
                </a:lnTo>
                <a:lnTo>
                  <a:pt x="505" y="461"/>
                </a:lnTo>
                <a:lnTo>
                  <a:pt x="503" y="451"/>
                </a:lnTo>
                <a:lnTo>
                  <a:pt x="493" y="453"/>
                </a:lnTo>
                <a:lnTo>
                  <a:pt x="491" y="443"/>
                </a:lnTo>
                <a:lnTo>
                  <a:pt x="482" y="444"/>
                </a:lnTo>
                <a:lnTo>
                  <a:pt x="481" y="435"/>
                </a:lnTo>
                <a:close/>
                <a:moveTo>
                  <a:pt x="95" y="327"/>
                </a:moveTo>
                <a:lnTo>
                  <a:pt x="692" y="327"/>
                </a:lnTo>
                <a:lnTo>
                  <a:pt x="692" y="679"/>
                </a:lnTo>
                <a:lnTo>
                  <a:pt x="95" y="679"/>
                </a:lnTo>
                <a:lnTo>
                  <a:pt x="95" y="327"/>
                </a:lnTo>
                <a:close/>
              </a:path>
            </a:pathLst>
          </a:custGeom>
          <a:solidFill>
            <a:srgbClr val="F8F8F8"/>
          </a:solidFill>
          <a:ln w="9525">
            <a:noFill/>
          </a:ln>
        </p:spPr>
        <p:txBody>
          <a:bodyPr/>
          <a:lstStyle/>
          <a:p>
            <a:endParaRPr lang="zh-CN" altLang="en-US"/>
          </a:p>
        </p:txBody>
      </p:sp>
      <p:sp>
        <p:nvSpPr>
          <p:cNvPr id="15" name="TextBox 28"/>
          <p:cNvSpPr txBox="1"/>
          <p:nvPr/>
        </p:nvSpPr>
        <p:spPr>
          <a:xfrm>
            <a:off x="7974013" y="1143000"/>
            <a:ext cx="2854325" cy="830263"/>
          </a:xfrm>
          <a:prstGeom prst="rect">
            <a:avLst/>
          </a:prstGeom>
          <a:noFill/>
          <a:ln w="9525">
            <a:noFill/>
          </a:ln>
        </p:spPr>
        <p:txBody>
          <a:bodyPr anchor="t">
            <a:spAutoFit/>
          </a:bodyPr>
          <a:lstStyle/>
          <a:p>
            <a:pPr lvl="0" algn="just" eaLnBrk="1" hangingPunct="1"/>
            <a:r>
              <a:rPr lang="zh-CN" altLang="en-US" sz="2400" dirty="0">
                <a:solidFill>
                  <a:schemeClr val="accent1"/>
                </a:solidFill>
                <a:latin typeface="微软雅黑" panose="020B0503020204020204" pitchFamily="34" charset="-122"/>
                <a:ea typeface="微软雅黑" panose="020B0503020204020204" pitchFamily="34" charset="-122"/>
              </a:rPr>
              <a:t>请在这里输入您的文字说明</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8123238" y="5237163"/>
            <a:ext cx="2855912" cy="830262"/>
          </a:xfrm>
          <a:prstGeom prst="rect">
            <a:avLst/>
          </a:prstGeom>
          <a:noFill/>
          <a:ln w="9525">
            <a:noFill/>
          </a:ln>
        </p:spPr>
        <p:txBody>
          <a:bodyPr anchor="t">
            <a:spAutoFit/>
          </a:bodyPr>
          <a:lstStyle/>
          <a:p>
            <a:pPr lvl="0" algn="just" eaLnBrk="1" hangingPunct="1"/>
            <a:r>
              <a:rPr lang="zh-CN" altLang="en-US" sz="2400" dirty="0">
                <a:solidFill>
                  <a:schemeClr val="accent1"/>
                </a:solidFill>
                <a:latin typeface="微软雅黑" panose="020B0503020204020204" pitchFamily="34" charset="-122"/>
                <a:ea typeface="微软雅黑" panose="020B0503020204020204" pitchFamily="34" charset="-122"/>
              </a:rPr>
              <a:t>请在这里输入您的文字说明</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17" name="TextBox 30"/>
          <p:cNvSpPr txBox="1"/>
          <p:nvPr/>
        </p:nvSpPr>
        <p:spPr>
          <a:xfrm>
            <a:off x="735013" y="3367088"/>
            <a:ext cx="2436812" cy="831850"/>
          </a:xfrm>
          <a:prstGeom prst="rect">
            <a:avLst/>
          </a:prstGeom>
          <a:noFill/>
          <a:ln w="9525">
            <a:noFill/>
          </a:ln>
        </p:spPr>
        <p:txBody>
          <a:bodyPr anchor="t">
            <a:spAutoFit/>
          </a:bodyPr>
          <a:lstStyle/>
          <a:p>
            <a:pPr lvl="0" algn="just" eaLnBrk="1" hangingPunct="1"/>
            <a:r>
              <a:rPr lang="zh-CN" altLang="en-US" sz="2400" dirty="0">
                <a:solidFill>
                  <a:schemeClr val="accent1"/>
                </a:solidFill>
                <a:latin typeface="微软雅黑" panose="020B0503020204020204" pitchFamily="34" charset="-122"/>
                <a:ea typeface="微软雅黑" panose="020B0503020204020204" pitchFamily="34" charset="-122"/>
              </a:rPr>
              <a:t>请在这里输入您的文字说明</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55"/>
                                        </p:tgtEl>
                                        <p:attrNameLst>
                                          <p:attrName>style.visibility</p:attrName>
                                        </p:attrNameLst>
                                      </p:cBhvr>
                                      <p:to>
                                        <p:strVal val="visible"/>
                                      </p:to>
                                    </p:set>
                                    <p:anim calcmode="lin" valueType="num">
                                      <p:cBhvr>
                                        <p:cTn id="7"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8" dur="400" fill="hold"/>
                                        <p:tgtEl>
                                          <p:spTgt spid="55"/>
                                        </p:tgtEl>
                                        <p:attrNameLst>
                                          <p:attrName>ppt_y</p:attrName>
                                        </p:attrNameLst>
                                      </p:cBhvr>
                                      <p:tavLst>
                                        <p:tav tm="0">
                                          <p:val>
                                            <p:strVal val="#ppt_y"/>
                                          </p:val>
                                        </p:tav>
                                        <p:tav tm="100000">
                                          <p:val>
                                            <p:strVal val="#ppt_y"/>
                                          </p:val>
                                        </p:tav>
                                      </p:tavLst>
                                    </p:anim>
                                    <p:anim calcmode="lin" valueType="num">
                                      <p:cBhvr>
                                        <p:cTn id="9"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0"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400" tmFilter="0,0; .5, 1; 1, 1"/>
                                        <p:tgtEl>
                                          <p:spTgt spid="55"/>
                                        </p:tgtEl>
                                      </p:cBhvr>
                                    </p:animEffect>
                                  </p:childTnLst>
                                </p:cTn>
                              </p:par>
                            </p:childTnLst>
                          </p:cTn>
                        </p:par>
                        <p:par>
                          <p:cTn id="12" fill="hold">
                            <p:stCondLst>
                              <p:cond delay="639"/>
                            </p:stCondLst>
                            <p:childTnLst>
                              <p:par>
                                <p:cTn id="13" presetID="53" presetClass="entr" presetSubtype="16"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1139"/>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anim calcmode="lin" valueType="num">
                                      <p:cBhvr>
                                        <p:cTn id="22" dur="500" fill="hold"/>
                                        <p:tgtEl>
                                          <p:spTgt spid="14"/>
                                        </p:tgtEl>
                                        <p:attrNameLst>
                                          <p:attrName>ppt_x</p:attrName>
                                        </p:attrNameLst>
                                      </p:cBhvr>
                                      <p:tavLst>
                                        <p:tav tm="0">
                                          <p:val>
                                            <p:strVal val="#ppt_x"/>
                                          </p:val>
                                        </p:tav>
                                        <p:tav tm="100000">
                                          <p:val>
                                            <p:strVal val="#ppt_x"/>
                                          </p:val>
                                        </p:tav>
                                      </p:tavLst>
                                    </p:anim>
                                    <p:anim calcmode="lin" valueType="num">
                                      <p:cBhvr>
                                        <p:cTn id="23" dur="5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1639"/>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13"/>
                                        </p:tgtEl>
                                        <p:attrNameLst>
                                          <p:attrName>style.visibility</p:attrName>
                                        </p:attrNameLst>
                                      </p:cBhvr>
                                      <p:to>
                                        <p:strVal val="visible"/>
                                      </p:to>
                                    </p:set>
                                    <p:anim by="(-#ppt_w*2)" calcmode="lin" valueType="num">
                                      <p:cBhvr rctx="PPT">
                                        <p:cTn id="27" dur="250" autoRev="1" fill="hold">
                                          <p:stCondLst>
                                            <p:cond delay="0"/>
                                          </p:stCondLst>
                                        </p:cTn>
                                        <p:tgtEl>
                                          <p:spTgt spid="13"/>
                                        </p:tgtEl>
                                        <p:attrNameLst>
                                          <p:attrName>ppt_w</p:attrName>
                                        </p:attrNameLst>
                                      </p:cBhvr>
                                    </p:anim>
                                    <p:anim by="(#ppt_w*0.50)" calcmode="lin" valueType="num">
                                      <p:cBhvr>
                                        <p:cTn id="28" dur="250" decel="50000" autoRev="1" fill="hold">
                                          <p:stCondLst>
                                            <p:cond delay="0"/>
                                          </p:stCondLst>
                                        </p:cTn>
                                        <p:tgtEl>
                                          <p:spTgt spid="13"/>
                                        </p:tgtEl>
                                        <p:attrNameLst>
                                          <p:attrName>ppt_x</p:attrName>
                                        </p:attrNameLst>
                                      </p:cBhvr>
                                    </p:anim>
                                    <p:anim from="(-#ppt_h/2)" to="(#ppt_y)" calcmode="lin" valueType="num">
                                      <p:cBhvr>
                                        <p:cTn id="29" dur="500" fill="hold">
                                          <p:stCondLst>
                                            <p:cond delay="0"/>
                                          </p:stCondLst>
                                        </p:cTn>
                                        <p:tgtEl>
                                          <p:spTgt spid="13"/>
                                        </p:tgtEl>
                                        <p:attrNameLst>
                                          <p:attrName>ppt_y</p:attrName>
                                        </p:attrNameLst>
                                      </p:cBhvr>
                                    </p:anim>
                                    <p:animRot by="21600000">
                                      <p:cBhvr>
                                        <p:cTn id="30" dur="500" fill="hold">
                                          <p:stCondLst>
                                            <p:cond delay="0"/>
                                          </p:stCondLst>
                                        </p:cTn>
                                        <p:tgtEl>
                                          <p:spTgt spid="13"/>
                                        </p:tgtEl>
                                        <p:attrNameLst>
                                          <p:attrName>r</p:attrName>
                                        </p:attrNameLst>
                                      </p:cBhvr>
                                    </p:animRot>
                                  </p:childTnLst>
                                </p:cTn>
                              </p:par>
                            </p:childTnLst>
                          </p:cTn>
                        </p:par>
                        <p:par>
                          <p:cTn id="31" fill="hold">
                            <p:stCondLst>
                              <p:cond delay="2289"/>
                            </p:stCondLst>
                            <p:childTnLst>
                              <p:par>
                                <p:cTn id="32" presetID="21" presetClass="entr" presetSubtype="1"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heel(1)">
                                      <p:cBhvr>
                                        <p:cTn id="34" dur="1000"/>
                                        <p:tgtEl>
                                          <p:spTgt spid="4"/>
                                        </p:tgtEl>
                                      </p:cBhvr>
                                    </p:animEffect>
                                  </p:childTnLst>
                                </p:cTn>
                              </p:par>
                            </p:childTnLst>
                          </p:cTn>
                        </p:par>
                        <p:par>
                          <p:cTn id="35" fill="hold">
                            <p:stCondLst>
                              <p:cond delay="3289"/>
                            </p:stCondLst>
                            <p:childTnLst>
                              <p:par>
                                <p:cTn id="36" presetID="1" presetClass="entr" presetSubtype="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childTnLst>
                                </p:cTn>
                              </p:par>
                              <p:par>
                                <p:cTn id="38" presetID="56" presetClass="path" presetSubtype="0" accel="50000" decel="50000" fill="hold" nodeType="withEffect">
                                  <p:stCondLst>
                                    <p:cond delay="0"/>
                                  </p:stCondLst>
                                  <p:childTnLst>
                                    <p:animMotion origin="layout" path="M -4.31138E-6 0 L -0.07771 0.28912 " pathEditMode="relative" rAng="0" ptsTypes="AA">
                                      <p:cBhvr>
                                        <p:cTn id="39" dur="500" spd="-100000" fill="hold"/>
                                        <p:tgtEl>
                                          <p:spTgt spid="6"/>
                                        </p:tgtEl>
                                        <p:attrNameLst>
                                          <p:attrName>ppt_x</p:attrName>
                                          <p:attrName>ppt_y</p:attrName>
                                        </p:attrNameLst>
                                      </p:cBhvr>
                                      <p:rCtr x="-3900" y="14400"/>
                                    </p:animMotion>
                                  </p:childTnLst>
                                </p:cTn>
                              </p:par>
                              <p:par>
                                <p:cTn id="40" presetID="1" presetClass="entr" presetSubtype="0" fill="hold" nodeType="withEffect">
                                  <p:stCondLst>
                                    <p:cond delay="100"/>
                                  </p:stCondLst>
                                  <p:childTnLst>
                                    <p:set>
                                      <p:cBhvr>
                                        <p:cTn id="41" dur="1" fill="hold">
                                          <p:stCondLst>
                                            <p:cond delay="0"/>
                                          </p:stCondLst>
                                        </p:cTn>
                                        <p:tgtEl>
                                          <p:spTgt spid="7"/>
                                        </p:tgtEl>
                                        <p:attrNameLst>
                                          <p:attrName>style.visibility</p:attrName>
                                        </p:attrNameLst>
                                      </p:cBhvr>
                                      <p:to>
                                        <p:strVal val="visible"/>
                                      </p:to>
                                    </p:set>
                                  </p:childTnLst>
                                </p:cTn>
                              </p:par>
                              <p:par>
                                <p:cTn id="42" presetID="56" presetClass="path" presetSubtype="0" accel="50000" decel="50000" fill="hold" nodeType="withEffect">
                                  <p:stCondLst>
                                    <p:cond delay="100"/>
                                  </p:stCondLst>
                                  <p:childTnLst>
                                    <p:animMotion origin="layout" path="M 3.9573E-7 -3.7037E-6 L -0.09659 -0.2662 " pathEditMode="relative" rAng="0" ptsTypes="AA">
                                      <p:cBhvr>
                                        <p:cTn id="43" dur="500" spd="-100000" fill="hold"/>
                                        <p:tgtEl>
                                          <p:spTgt spid="7"/>
                                        </p:tgtEl>
                                        <p:attrNameLst>
                                          <p:attrName>ppt_x</p:attrName>
                                          <p:attrName>ppt_y</p:attrName>
                                        </p:attrNameLst>
                                      </p:cBhvr>
                                      <p:rCtr x="-4800" y="-13300"/>
                                    </p:animMotion>
                                  </p:childTnLst>
                                </p:cTn>
                              </p:par>
                              <p:par>
                                <p:cTn id="44" presetID="1" presetClass="entr" presetSubtype="0" fill="hold" nodeType="withEffect">
                                  <p:stCondLst>
                                    <p:cond delay="200"/>
                                  </p:stCondLst>
                                  <p:childTnLst>
                                    <p:set>
                                      <p:cBhvr>
                                        <p:cTn id="45" dur="1" fill="hold">
                                          <p:stCondLst>
                                            <p:cond delay="0"/>
                                          </p:stCondLst>
                                        </p:cTn>
                                        <p:tgtEl>
                                          <p:spTgt spid="8"/>
                                        </p:tgtEl>
                                        <p:attrNameLst>
                                          <p:attrName>style.visibility</p:attrName>
                                        </p:attrNameLst>
                                      </p:cBhvr>
                                      <p:to>
                                        <p:strVal val="visible"/>
                                      </p:to>
                                    </p:set>
                                  </p:childTnLst>
                                </p:cTn>
                              </p:par>
                              <p:par>
                                <p:cTn id="46" presetID="56" presetClass="path" presetSubtype="0" accel="50000" decel="50000" fill="hold" nodeType="withEffect">
                                  <p:stCondLst>
                                    <p:cond delay="200"/>
                                  </p:stCondLst>
                                  <p:childTnLst>
                                    <p:animMotion origin="layout" path="M -1.08305E-6 0 L 0.18589 -0.0125 " pathEditMode="relative" rAng="0" ptsTypes="AA">
                                      <p:cBhvr>
                                        <p:cTn id="47" dur="500" spd="-100000" fill="hold"/>
                                        <p:tgtEl>
                                          <p:spTgt spid="8"/>
                                        </p:tgtEl>
                                        <p:attrNameLst>
                                          <p:attrName>ppt_x</p:attrName>
                                          <p:attrName>ppt_y</p:attrName>
                                        </p:attrNameLst>
                                      </p:cBhvr>
                                      <p:rCtr x="9300" y="-600"/>
                                    </p:animMotion>
                                  </p:childTnLst>
                                </p:cTn>
                              </p:par>
                            </p:childTnLst>
                          </p:cTn>
                        </p:par>
                        <p:par>
                          <p:cTn id="48" fill="hold">
                            <p:stCondLst>
                              <p:cond delay="3289"/>
                            </p:stCondLst>
                            <p:childTnLst>
                              <p:par>
                                <p:cTn id="49" presetID="31" presetClass="entr" presetSubtype="0"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p:cTn id="51" dur="400" fill="hold"/>
                                        <p:tgtEl>
                                          <p:spTgt spid="10"/>
                                        </p:tgtEl>
                                        <p:attrNameLst>
                                          <p:attrName>ppt_w</p:attrName>
                                        </p:attrNameLst>
                                      </p:cBhvr>
                                      <p:tavLst>
                                        <p:tav tm="0">
                                          <p:val>
                                            <p:fltVal val="0"/>
                                          </p:val>
                                        </p:tav>
                                        <p:tav tm="100000">
                                          <p:val>
                                            <p:strVal val="#ppt_w"/>
                                          </p:val>
                                        </p:tav>
                                      </p:tavLst>
                                    </p:anim>
                                    <p:anim calcmode="lin" valueType="num">
                                      <p:cBhvr>
                                        <p:cTn id="52" dur="400" fill="hold"/>
                                        <p:tgtEl>
                                          <p:spTgt spid="10"/>
                                        </p:tgtEl>
                                        <p:attrNameLst>
                                          <p:attrName>ppt_h</p:attrName>
                                        </p:attrNameLst>
                                      </p:cBhvr>
                                      <p:tavLst>
                                        <p:tav tm="0">
                                          <p:val>
                                            <p:fltVal val="0"/>
                                          </p:val>
                                        </p:tav>
                                        <p:tav tm="100000">
                                          <p:val>
                                            <p:strVal val="#ppt_h"/>
                                          </p:val>
                                        </p:tav>
                                      </p:tavLst>
                                    </p:anim>
                                    <p:anim calcmode="lin" valueType="num">
                                      <p:cBhvr>
                                        <p:cTn id="53" dur="400" fill="hold"/>
                                        <p:tgtEl>
                                          <p:spTgt spid="10"/>
                                        </p:tgtEl>
                                        <p:attrNameLst>
                                          <p:attrName>style.rotation</p:attrName>
                                        </p:attrNameLst>
                                      </p:cBhvr>
                                      <p:tavLst>
                                        <p:tav tm="0">
                                          <p:val>
                                            <p:fltVal val="90"/>
                                          </p:val>
                                        </p:tav>
                                        <p:tav tm="100000">
                                          <p:val>
                                            <p:fltVal val="0"/>
                                          </p:val>
                                        </p:tav>
                                      </p:tavLst>
                                    </p:anim>
                                    <p:animEffect transition="in" filter="fade">
                                      <p:cBhvr>
                                        <p:cTn id="54" dur="400"/>
                                        <p:tgtEl>
                                          <p:spTgt spid="10"/>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400" fill="hold"/>
                                        <p:tgtEl>
                                          <p:spTgt spid="9"/>
                                        </p:tgtEl>
                                        <p:attrNameLst>
                                          <p:attrName>ppt_w</p:attrName>
                                        </p:attrNameLst>
                                      </p:cBhvr>
                                      <p:tavLst>
                                        <p:tav tm="0">
                                          <p:val>
                                            <p:fltVal val="0"/>
                                          </p:val>
                                        </p:tav>
                                        <p:tav tm="100000">
                                          <p:val>
                                            <p:strVal val="#ppt_w"/>
                                          </p:val>
                                        </p:tav>
                                      </p:tavLst>
                                    </p:anim>
                                    <p:anim calcmode="lin" valueType="num">
                                      <p:cBhvr>
                                        <p:cTn id="58" dur="400" fill="hold"/>
                                        <p:tgtEl>
                                          <p:spTgt spid="9"/>
                                        </p:tgtEl>
                                        <p:attrNameLst>
                                          <p:attrName>ppt_h</p:attrName>
                                        </p:attrNameLst>
                                      </p:cBhvr>
                                      <p:tavLst>
                                        <p:tav tm="0">
                                          <p:val>
                                            <p:fltVal val="0"/>
                                          </p:val>
                                        </p:tav>
                                        <p:tav tm="100000">
                                          <p:val>
                                            <p:strVal val="#ppt_h"/>
                                          </p:val>
                                        </p:tav>
                                      </p:tavLst>
                                    </p:anim>
                                    <p:anim calcmode="lin" valueType="num">
                                      <p:cBhvr>
                                        <p:cTn id="59" dur="400" fill="hold"/>
                                        <p:tgtEl>
                                          <p:spTgt spid="9"/>
                                        </p:tgtEl>
                                        <p:attrNameLst>
                                          <p:attrName>style.rotation</p:attrName>
                                        </p:attrNameLst>
                                      </p:cBhvr>
                                      <p:tavLst>
                                        <p:tav tm="0">
                                          <p:val>
                                            <p:fltVal val="90"/>
                                          </p:val>
                                        </p:tav>
                                        <p:tav tm="100000">
                                          <p:val>
                                            <p:fltVal val="0"/>
                                          </p:val>
                                        </p:tav>
                                      </p:tavLst>
                                    </p:anim>
                                    <p:animEffect transition="in" filter="fade">
                                      <p:cBhvr>
                                        <p:cTn id="60" dur="400"/>
                                        <p:tgtEl>
                                          <p:spTgt spid="9"/>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400" fill="hold"/>
                                        <p:tgtEl>
                                          <p:spTgt spid="11"/>
                                        </p:tgtEl>
                                        <p:attrNameLst>
                                          <p:attrName>ppt_w</p:attrName>
                                        </p:attrNameLst>
                                      </p:cBhvr>
                                      <p:tavLst>
                                        <p:tav tm="0">
                                          <p:val>
                                            <p:fltVal val="0"/>
                                          </p:val>
                                        </p:tav>
                                        <p:tav tm="100000">
                                          <p:val>
                                            <p:strVal val="#ppt_w"/>
                                          </p:val>
                                        </p:tav>
                                      </p:tavLst>
                                    </p:anim>
                                    <p:anim calcmode="lin" valueType="num">
                                      <p:cBhvr>
                                        <p:cTn id="64" dur="400" fill="hold"/>
                                        <p:tgtEl>
                                          <p:spTgt spid="11"/>
                                        </p:tgtEl>
                                        <p:attrNameLst>
                                          <p:attrName>ppt_h</p:attrName>
                                        </p:attrNameLst>
                                      </p:cBhvr>
                                      <p:tavLst>
                                        <p:tav tm="0">
                                          <p:val>
                                            <p:fltVal val="0"/>
                                          </p:val>
                                        </p:tav>
                                        <p:tav tm="100000">
                                          <p:val>
                                            <p:strVal val="#ppt_h"/>
                                          </p:val>
                                        </p:tav>
                                      </p:tavLst>
                                    </p:anim>
                                    <p:anim calcmode="lin" valueType="num">
                                      <p:cBhvr>
                                        <p:cTn id="65" dur="400" fill="hold"/>
                                        <p:tgtEl>
                                          <p:spTgt spid="11"/>
                                        </p:tgtEl>
                                        <p:attrNameLst>
                                          <p:attrName>style.rotation</p:attrName>
                                        </p:attrNameLst>
                                      </p:cBhvr>
                                      <p:tavLst>
                                        <p:tav tm="0">
                                          <p:val>
                                            <p:fltVal val="90"/>
                                          </p:val>
                                        </p:tav>
                                        <p:tav tm="100000">
                                          <p:val>
                                            <p:fltVal val="0"/>
                                          </p:val>
                                        </p:tav>
                                      </p:tavLst>
                                    </p:anim>
                                    <p:animEffect transition="in" filter="fade">
                                      <p:cBhvr>
                                        <p:cTn id="66" dur="400"/>
                                        <p:tgtEl>
                                          <p:spTgt spid="11"/>
                                        </p:tgtEl>
                                      </p:cBhvr>
                                    </p:animEffect>
                                  </p:childTnLst>
                                </p:cTn>
                              </p:par>
                            </p:childTnLst>
                          </p:cTn>
                        </p:par>
                        <p:par>
                          <p:cTn id="67" fill="hold">
                            <p:stCondLst>
                              <p:cond delay="3789"/>
                            </p:stCondLst>
                            <p:childTnLst>
                              <p:par>
                                <p:cTn id="68" presetID="22" presetClass="entr" presetSubtype="8"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left)">
                                      <p:cBhvr>
                                        <p:cTn id="70" dur="500"/>
                                        <p:tgtEl>
                                          <p:spTgt spid="15"/>
                                        </p:tgtEl>
                                      </p:cBhvr>
                                    </p:animEffect>
                                  </p:childTnLst>
                                </p:cTn>
                              </p:par>
                            </p:childTnLst>
                          </p:cTn>
                        </p:par>
                        <p:par>
                          <p:cTn id="71" fill="hold">
                            <p:stCondLst>
                              <p:cond delay="4289"/>
                            </p:stCondLst>
                            <p:childTnLst>
                              <p:par>
                                <p:cTn id="72" presetID="22" presetClass="entr" presetSubtype="8"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left)">
                                      <p:cBhvr>
                                        <p:cTn id="74" dur="500"/>
                                        <p:tgtEl>
                                          <p:spTgt spid="16"/>
                                        </p:tgtEl>
                                      </p:cBhvr>
                                    </p:animEffect>
                                  </p:childTnLst>
                                </p:cTn>
                              </p:par>
                            </p:childTnLst>
                          </p:cTn>
                        </p:par>
                        <p:par>
                          <p:cTn id="75" fill="hold">
                            <p:stCondLst>
                              <p:cond delay="4789"/>
                            </p:stCondLst>
                            <p:childTnLst>
                              <p:par>
                                <p:cTn id="76" presetID="22" presetClass="entr" presetSubtype="2"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righ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9" grpId="0"/>
      <p:bldP spid="10" grpId="0"/>
      <p:bldP spid="11" grpId="0"/>
      <p:bldP spid="13" grpId="0"/>
      <p:bldP spid="15" grpId="0"/>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9" name="Freeform 5"/>
          <p:cNvSpPr/>
          <p:nvPr/>
        </p:nvSpPr>
        <p:spPr bwMode="auto">
          <a:xfrm>
            <a:off x="0" y="0"/>
            <a:ext cx="4540250" cy="6858000"/>
          </a:xfrm>
          <a:custGeom>
            <a:avLst/>
            <a:gdLst>
              <a:gd name="T0" fmla="*/ 6434 w 6434"/>
              <a:gd name="T1" fmla="*/ 9000 h 9000"/>
              <a:gd name="T2" fmla="*/ 3468 w 6434"/>
              <a:gd name="T3" fmla="*/ 0 h 9000"/>
              <a:gd name="T4" fmla="*/ 0 w 6434"/>
              <a:gd name="T5" fmla="*/ 0 h 9000"/>
              <a:gd name="T6" fmla="*/ 0 w 6434"/>
              <a:gd name="T7" fmla="*/ 9000 h 9000"/>
              <a:gd name="T8" fmla="*/ 6434 w 6434"/>
              <a:gd name="T9" fmla="*/ 9000 h 9000"/>
            </a:gdLst>
            <a:ahLst/>
            <a:cxnLst>
              <a:cxn ang="0">
                <a:pos x="T0" y="T1"/>
              </a:cxn>
              <a:cxn ang="0">
                <a:pos x="T2" y="T3"/>
              </a:cxn>
              <a:cxn ang="0">
                <a:pos x="T4" y="T5"/>
              </a:cxn>
              <a:cxn ang="0">
                <a:pos x="T6" y="T7"/>
              </a:cxn>
              <a:cxn ang="0">
                <a:pos x="T8" y="T9"/>
              </a:cxn>
            </a:cxnLst>
            <a:rect l="0" t="0" r="r" b="b"/>
            <a:pathLst>
              <a:path w="6434" h="9000">
                <a:moveTo>
                  <a:pt x="6434" y="9000"/>
                </a:moveTo>
                <a:lnTo>
                  <a:pt x="3468" y="0"/>
                </a:lnTo>
                <a:lnTo>
                  <a:pt x="0" y="0"/>
                </a:lnTo>
                <a:lnTo>
                  <a:pt x="0" y="9000"/>
                </a:lnTo>
                <a:lnTo>
                  <a:pt x="6434" y="900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cs typeface="+mn-cs"/>
            </a:endParaRPr>
          </a:p>
        </p:txBody>
      </p:sp>
      <p:pic>
        <p:nvPicPr>
          <p:cNvPr id="80899" name="图片 9"/>
          <p:cNvPicPr>
            <a:picLocks noChangeAspect="1"/>
          </p:cNvPicPr>
          <p:nvPr/>
        </p:nvPicPr>
        <p:blipFill>
          <a:blip r:embed="rId1"/>
          <a:stretch>
            <a:fillRect/>
          </a:stretch>
        </p:blipFill>
        <p:spPr>
          <a:xfrm>
            <a:off x="133350" y="1401763"/>
            <a:ext cx="5040313" cy="5021262"/>
          </a:xfrm>
          <a:prstGeom prst="rect">
            <a:avLst/>
          </a:prstGeom>
          <a:noFill/>
          <a:ln w="9525">
            <a:noFill/>
          </a:ln>
        </p:spPr>
      </p:pic>
      <p:sp>
        <p:nvSpPr>
          <p:cNvPr id="15" name="Rectangle 3"/>
          <p:cNvSpPr txBox="1">
            <a:spLocks noChangeArrowheads="1"/>
          </p:cNvSpPr>
          <p:nvPr/>
        </p:nvSpPr>
        <p:spPr bwMode="auto">
          <a:xfrm>
            <a:off x="6242050" y="2349500"/>
            <a:ext cx="5327650" cy="1223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8000" b="1" i="0" u="none" strike="noStrike" kern="0" cap="none" spc="0" normalizeH="0" baseline="0" noProof="0" dirty="0">
                <a:ln>
                  <a:noFill/>
                </a:ln>
                <a:solidFill>
                  <a:schemeClr val="tx1"/>
                </a:solidFill>
                <a:effectLst/>
                <a:uLnTx/>
                <a:uFillTx/>
                <a:latin typeface="+mn-ea"/>
                <a:ea typeface="+mn-ea"/>
                <a:cs typeface="+mj-cs"/>
              </a:rPr>
              <a:t>感谢聆听</a:t>
            </a:r>
            <a:endParaRPr kumimoji="0" lang="zh-CN" sz="8000" b="1" i="0" u="none" strike="noStrike" kern="0" cap="none" spc="0" normalizeH="0" baseline="0" noProof="0" dirty="0">
              <a:ln>
                <a:noFill/>
              </a:ln>
              <a:solidFill>
                <a:schemeClr val="tx1"/>
              </a:solidFill>
              <a:effectLst/>
              <a:uLnTx/>
              <a:uFillTx/>
              <a:latin typeface="+mn-ea"/>
              <a:ea typeface="+mn-ea"/>
              <a:cs typeface="+mj-cs"/>
            </a:endParaRPr>
          </a:p>
        </p:txBody>
      </p:sp>
      <p:sp>
        <p:nvSpPr>
          <p:cNvPr id="17" name="Freeform 19"/>
          <p:cNvSpPr>
            <a:spLocks noEditPoints="1"/>
          </p:cNvSpPr>
          <p:nvPr/>
        </p:nvSpPr>
        <p:spPr bwMode="auto">
          <a:xfrm>
            <a:off x="9818688" y="488950"/>
            <a:ext cx="1712913" cy="720725"/>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cs typeface="+mn-cs"/>
            </a:endParaRPr>
          </a:p>
        </p:txBody>
      </p:sp>
      <p:sp>
        <p:nvSpPr>
          <p:cNvPr id="18" name="TextBox 12"/>
          <p:cNvSpPr txBox="1"/>
          <p:nvPr/>
        </p:nvSpPr>
        <p:spPr>
          <a:xfrm>
            <a:off x="8186613" y="3843338"/>
            <a:ext cx="1801937" cy="369332"/>
          </a:xfrm>
          <a:prstGeom prst="rect">
            <a:avLst/>
          </a:prstGeom>
          <a:solidFill>
            <a:schemeClr val="accent4"/>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smtClean="0">
                <a:ln>
                  <a:noFill/>
                </a:ln>
                <a:solidFill>
                  <a:schemeClr val="accent2"/>
                </a:solidFill>
                <a:effectLst/>
                <a:uLnTx/>
                <a:uFillTx/>
                <a:latin typeface="+mj-ea"/>
                <a:ea typeface="+mj-ea"/>
                <a:cs typeface="+mn-cs"/>
              </a:rPr>
              <a:t>汇报人：代用名</a:t>
            </a:r>
            <a:endParaRPr kumimoji="0" lang="zh-CN" altLang="en-US" sz="1800" b="0" i="0" u="none" strike="noStrike" kern="0" cap="none" spc="0" normalizeH="0" baseline="0" noProof="0" dirty="0">
              <a:ln>
                <a:noFill/>
              </a:ln>
              <a:solidFill>
                <a:schemeClr val="accent2"/>
              </a:solidFill>
              <a:effectLst/>
              <a:uLnTx/>
              <a:uFillTx/>
              <a:latin typeface="+mj-ea"/>
              <a:ea typeface="+mj-ea"/>
              <a:cs typeface="+mn-cs"/>
            </a:endParaRPr>
          </a:p>
        </p:txBody>
      </p:sp>
      <p:sp>
        <p:nvSpPr>
          <p:cNvPr id="19" name="TextBox 25"/>
          <p:cNvSpPr txBox="1"/>
          <p:nvPr/>
        </p:nvSpPr>
        <p:spPr>
          <a:xfrm>
            <a:off x="10067925" y="3843338"/>
            <a:ext cx="1368425" cy="368300"/>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2"/>
                </a:solidFill>
                <a:effectLst/>
                <a:uLnTx/>
                <a:uFillTx/>
                <a:latin typeface="+mj-ea"/>
                <a:ea typeface="+mj-ea"/>
                <a:cs typeface="+mn-cs"/>
              </a:rPr>
              <a:t>2019-12-1</a:t>
            </a:r>
            <a:endParaRPr kumimoji="0" lang="zh-CN" altLang="en-US" sz="1800" b="0" i="0" u="none" strike="noStrike" kern="0" cap="none" spc="0" normalizeH="0" baseline="0" noProof="0" dirty="0">
              <a:ln>
                <a:noFill/>
              </a:ln>
              <a:solidFill>
                <a:schemeClr val="accent2"/>
              </a:solidFill>
              <a:effectLst/>
              <a:uLnTx/>
              <a:uFillTx/>
              <a:latin typeface="+mj-ea"/>
              <a:ea typeface="+mj-ea"/>
              <a:cs typeface="+mn-cs"/>
            </a:endParaRPr>
          </a:p>
        </p:txBody>
      </p:sp>
      <p:sp>
        <p:nvSpPr>
          <p:cNvPr id="20" name="Rectangle 4"/>
          <p:cNvSpPr txBox="1">
            <a:spLocks noChangeArrowheads="1"/>
          </p:cNvSpPr>
          <p:nvPr/>
        </p:nvSpPr>
        <p:spPr bwMode="auto">
          <a:xfrm>
            <a:off x="7229475" y="5805488"/>
            <a:ext cx="4340225" cy="341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600" b="1" i="0" u="none" strike="noStrike" kern="0" cap="none" spc="0" normalizeH="0" baseline="0" noProof="0" dirty="0">
                <a:ln>
                  <a:noFill/>
                </a:ln>
                <a:solidFill>
                  <a:schemeClr val="tx1"/>
                </a:solidFill>
                <a:effectLst/>
                <a:uLnTx/>
                <a:uFillTx/>
                <a:latin typeface="+mj-lt"/>
                <a:ea typeface="+mj-ea"/>
                <a:cs typeface="+mj-cs"/>
              </a:rPr>
              <a:t>这里可以输入公司</a:t>
            </a:r>
            <a:r>
              <a:rPr kumimoji="0" lang="en-US" altLang="zh-CN" sz="2600" b="1" i="0" u="none" strike="noStrike" kern="0" cap="none" spc="0" normalizeH="0" baseline="0" noProof="0" dirty="0">
                <a:ln>
                  <a:noFill/>
                </a:ln>
                <a:solidFill>
                  <a:schemeClr val="tx1"/>
                </a:solidFill>
                <a:effectLst/>
                <a:uLnTx/>
                <a:uFillTx/>
                <a:latin typeface="+mj-lt"/>
                <a:ea typeface="+mj-ea"/>
                <a:cs typeface="+mj-cs"/>
              </a:rPr>
              <a:t>/</a:t>
            </a:r>
            <a:r>
              <a:rPr kumimoji="0" lang="zh-CN" altLang="en-US" sz="2600" b="1" i="0" u="none" strike="noStrike" kern="0" cap="none" spc="0" normalizeH="0" baseline="0" noProof="0" dirty="0">
                <a:ln>
                  <a:noFill/>
                </a:ln>
                <a:solidFill>
                  <a:schemeClr val="tx1"/>
                </a:solidFill>
                <a:effectLst/>
                <a:uLnTx/>
                <a:uFillTx/>
                <a:latin typeface="+mj-lt"/>
                <a:ea typeface="+mj-ea"/>
                <a:cs typeface="+mj-cs"/>
              </a:rPr>
              <a:t>部门名称</a:t>
            </a:r>
            <a:endParaRPr kumimoji="0" lang="zh-CN" sz="2600" b="1"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by="(-#ppt_w*2)" calcmode="lin" valueType="num">
                                      <p:cBhvr rctx="PPT">
                                        <p:cTn id="7" dur="500" autoRev="1" fill="hold">
                                          <p:stCondLst>
                                            <p:cond delay="0"/>
                                          </p:stCondLst>
                                        </p:cTn>
                                        <p:tgtEl>
                                          <p:spTgt spid="15"/>
                                        </p:tgtEl>
                                        <p:attrNameLst>
                                          <p:attrName>ppt_w</p:attrName>
                                        </p:attrNameLst>
                                      </p:cBhvr>
                                    </p:anim>
                                    <p:anim by="(#ppt_w*0.50)" calcmode="lin" valueType="num">
                                      <p:cBhvr>
                                        <p:cTn id="8" dur="500" decel="50000" autoRev="1" fill="hold">
                                          <p:stCondLst>
                                            <p:cond delay="0"/>
                                          </p:stCondLst>
                                        </p:cTn>
                                        <p:tgtEl>
                                          <p:spTgt spid="15"/>
                                        </p:tgtEl>
                                        <p:attrNameLst>
                                          <p:attrName>ppt_x</p:attrName>
                                        </p:attrNameLst>
                                      </p:cBhvr>
                                    </p:anim>
                                    <p:anim from="(-#ppt_h/2)" to="(#ppt_y)" calcmode="lin" valueType="num">
                                      <p:cBhvr>
                                        <p:cTn id="9" dur="1000" fill="hold">
                                          <p:stCondLst>
                                            <p:cond delay="0"/>
                                          </p:stCondLst>
                                        </p:cTn>
                                        <p:tgtEl>
                                          <p:spTgt spid="15"/>
                                        </p:tgtEl>
                                        <p:attrNameLst>
                                          <p:attrName>ppt_y</p:attrName>
                                        </p:attrNameLst>
                                      </p:cBhvr>
                                    </p:anim>
                                    <p:animRot by="21600000">
                                      <p:cBhvr>
                                        <p:cTn id="10" dur="1000" fill="hold">
                                          <p:stCondLst>
                                            <p:cond delay="0"/>
                                          </p:stCondLst>
                                        </p:cTn>
                                        <p:tgtEl>
                                          <p:spTgt spid="15"/>
                                        </p:tgtEl>
                                        <p:attrNameLst>
                                          <p:attrName>r</p:attrName>
                                        </p:attrNameLst>
                                      </p:cBhvr>
                                    </p:animRot>
                                  </p:childTnLst>
                                </p:cTn>
                              </p:par>
                            </p:childTnLst>
                          </p:cTn>
                        </p:par>
                        <p:par>
                          <p:cTn id="11" fill="hold">
                            <p:stCondLst>
                              <p:cond delay="1299"/>
                            </p:stCondLst>
                            <p:childTnLst>
                              <p:par>
                                <p:cTn id="12" presetID="31" presetClass="entr" presetSubtype="0" fill="hold" nodeType="after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 calcmode="lin" valueType="num">
                                      <p:cBhvr>
                                        <p:cTn id="16" dur="500" fill="hold"/>
                                        <p:tgtEl>
                                          <p:spTgt spid="17"/>
                                        </p:tgtEl>
                                        <p:attrNameLst>
                                          <p:attrName>style.rotation</p:attrName>
                                        </p:attrNameLst>
                                      </p:cBhvr>
                                      <p:tavLst>
                                        <p:tav tm="0">
                                          <p:val>
                                            <p:fltVal val="90"/>
                                          </p:val>
                                        </p:tav>
                                        <p:tav tm="100000">
                                          <p:val>
                                            <p:fltVal val="0"/>
                                          </p:val>
                                        </p:tav>
                                      </p:tavLst>
                                    </p:anim>
                                    <p:animEffect transition="in" filter="fade">
                                      <p:cBhvr>
                                        <p:cTn id="17" dur="500"/>
                                        <p:tgtEl>
                                          <p:spTgt spid="17"/>
                                        </p:tgtEl>
                                      </p:cBhvr>
                                    </p:animEffect>
                                  </p:childTnLst>
                                </p:cTn>
                              </p:par>
                            </p:childTnLst>
                          </p:cTn>
                        </p:par>
                        <p:par>
                          <p:cTn id="18" fill="hold">
                            <p:stCondLst>
                              <p:cond delay="1799"/>
                            </p:stCondLst>
                            <p:childTnLst>
                              <p:par>
                                <p:cTn id="19" presetID="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1+#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2299"/>
                            </p:stCondLst>
                            <p:childTnLst>
                              <p:par>
                                <p:cTn id="28" presetID="22" presetClass="entr" presetSubtype="8"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P spid="19" grpId="0" animBg="1"/>
      <p:bldP spid="20" grpId="0"/>
    </p:bldLst>
  </p:timing>
</p:sld>
</file>

<file path=ppt/theme/theme1.xml><?xml version="1.0" encoding="utf-8"?>
<a:theme xmlns:a="http://schemas.openxmlformats.org/drawingml/2006/main" name="1_默认设计模板">
  <a:themeElements>
    <a:clrScheme name="自定义 1">
      <a:dk1>
        <a:srgbClr val="0B4755"/>
      </a:dk1>
      <a:lt1>
        <a:srgbClr val="99CC39"/>
      </a:lt1>
      <a:dk2>
        <a:srgbClr val="F9C900"/>
      </a:dk2>
      <a:lt2>
        <a:srgbClr val="ED5A00"/>
      </a:lt2>
      <a:accent1>
        <a:srgbClr val="484849"/>
      </a:accent1>
      <a:accent2>
        <a:srgbClr val="FFFFFF"/>
      </a:accent2>
      <a:accent3>
        <a:srgbClr val="969696"/>
      </a:accent3>
      <a:accent4>
        <a:srgbClr val="00A2C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4356</Words>
  <Application>WPS 演示</Application>
  <PresentationFormat>自定义</PresentationFormat>
  <Paragraphs>719</Paragraphs>
  <Slides>37</Slides>
  <Notes>37</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37</vt:i4>
      </vt:variant>
    </vt:vector>
  </HeadingPairs>
  <TitlesOfParts>
    <vt:vector size="48" baseType="lpstr">
      <vt:lpstr>Arial</vt:lpstr>
      <vt:lpstr>宋体</vt:lpstr>
      <vt:lpstr>Wingdings</vt:lpstr>
      <vt:lpstr>微软雅黑</vt:lpstr>
      <vt:lpstr>仿宋_GB2312</vt:lpstr>
      <vt:lpstr>Calibri</vt:lpstr>
      <vt:lpstr>Arial Unicode MS</vt:lpstr>
      <vt:lpstr>仿宋</vt:lpstr>
      <vt:lpstr>Segoe UI Light</vt:lpstr>
      <vt:lpstr>Segoe UI</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925</cp:revision>
  <dcterms:created xsi:type="dcterms:W3CDTF">2013-01-25T01:44:00Z</dcterms:created>
  <dcterms:modified xsi:type="dcterms:W3CDTF">2018-06-12T07:06:48Z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