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audio2.wav" ContentType="audio/wav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76" r:id="rId9"/>
    <p:sldId id="263" r:id="rId10"/>
    <p:sldId id="264" r:id="rId11"/>
    <p:sldId id="265" r:id="rId12"/>
    <p:sldId id="266" r:id="rId13"/>
    <p:sldId id="267" r:id="rId14"/>
    <p:sldId id="277" r:id="rId15"/>
    <p:sldId id="278" r:id="rId16"/>
    <p:sldId id="274" r:id="rId17"/>
    <p:sldId id="275" r:id="rId18"/>
    <p:sldId id="282" r:id="rId19"/>
    <p:sldId id="283" r:id="rId20"/>
    <p:sldId id="284" r:id="rId21"/>
    <p:sldId id="285" r:id="rId22"/>
    <p:sldId id="273" r:id="rId23"/>
    <p:sldId id="287" r:id="rId24"/>
    <p:sldId id="288" r:id="rId25"/>
    <p:sldId id="289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1D"/>
    <a:srgbClr val="EC7524"/>
    <a:srgbClr val="EF85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62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388D0-9505-462D-B05A-52F51B4CCCE2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75AA4-7CF6-4E70-B962-D87903FB2F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942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534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918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71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638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931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079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111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128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303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1510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6937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076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820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035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1402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C54654-DF11-424C-AE32-CB9FACDFB06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2262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779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2375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346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7299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7807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5079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618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75AA4-7CF6-4E70-B962-D87903FB2F4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131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6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39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04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1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1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38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10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9"/>
            <a:ext cx="7886700" cy="9937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40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40" y="1879600"/>
            <a:ext cx="3868737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35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23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40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4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40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2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40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4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40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33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29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4639"/>
            <a:ext cx="1971675" cy="43576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2" y="274639"/>
            <a:ext cx="5762625" cy="43576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65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134716" y="1328357"/>
            <a:ext cx="2152703" cy="2160000"/>
          </a:xfrm>
          <a:custGeom>
            <a:avLst/>
            <a:gdLst>
              <a:gd name="connsiteX0" fmla="*/ 0 w 2870270"/>
              <a:gd name="connsiteY0" fmla="*/ 0 h 2880000"/>
              <a:gd name="connsiteX1" fmla="*/ 2870270 w 2870270"/>
              <a:gd name="connsiteY1" fmla="*/ 0 h 2880000"/>
              <a:gd name="connsiteX2" fmla="*/ 2870270 w 2870270"/>
              <a:gd name="connsiteY2" fmla="*/ 2880000 h 2880000"/>
              <a:gd name="connsiteX3" fmla="*/ 0 w 2870270"/>
              <a:gd name="connsiteY3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0270" h="2880000">
                <a:moveTo>
                  <a:pt x="0" y="0"/>
                </a:moveTo>
                <a:lnTo>
                  <a:pt x="2870270" y="0"/>
                </a:lnTo>
                <a:lnTo>
                  <a:pt x="2870270" y="2880000"/>
                </a:lnTo>
                <a:lnTo>
                  <a:pt x="0" y="288000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494723" y="1328357"/>
            <a:ext cx="2160000" cy="2160000"/>
          </a:xfrm>
          <a:custGeom>
            <a:avLst/>
            <a:gdLst>
              <a:gd name="connsiteX0" fmla="*/ 0 w 2880000"/>
              <a:gd name="connsiteY0" fmla="*/ 0 h 2880000"/>
              <a:gd name="connsiteX1" fmla="*/ 2880000 w 2880000"/>
              <a:gd name="connsiteY1" fmla="*/ 0 h 2880000"/>
              <a:gd name="connsiteX2" fmla="*/ 2880000 w 2880000"/>
              <a:gd name="connsiteY2" fmla="*/ 2880000 h 2880000"/>
              <a:gd name="connsiteX3" fmla="*/ 0 w 2880000"/>
              <a:gd name="connsiteY3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0000" h="2880000">
                <a:moveTo>
                  <a:pt x="0" y="0"/>
                </a:moveTo>
                <a:lnTo>
                  <a:pt x="2880000" y="0"/>
                </a:lnTo>
                <a:lnTo>
                  <a:pt x="2880000" y="2880000"/>
                </a:lnTo>
                <a:lnTo>
                  <a:pt x="0" y="288000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5862026" y="1328357"/>
            <a:ext cx="2160000" cy="2160000"/>
          </a:xfrm>
          <a:custGeom>
            <a:avLst/>
            <a:gdLst>
              <a:gd name="connsiteX0" fmla="*/ 0 w 2880000"/>
              <a:gd name="connsiteY0" fmla="*/ 0 h 2880000"/>
              <a:gd name="connsiteX1" fmla="*/ 2880000 w 2880000"/>
              <a:gd name="connsiteY1" fmla="*/ 0 h 2880000"/>
              <a:gd name="connsiteX2" fmla="*/ 2880000 w 2880000"/>
              <a:gd name="connsiteY2" fmla="*/ 2880000 h 2880000"/>
              <a:gd name="connsiteX3" fmla="*/ 0 w 2880000"/>
              <a:gd name="connsiteY3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0000" h="2880000">
                <a:moveTo>
                  <a:pt x="0" y="0"/>
                </a:moveTo>
                <a:lnTo>
                  <a:pt x="2880000" y="0"/>
                </a:lnTo>
                <a:lnTo>
                  <a:pt x="2880000" y="2880000"/>
                </a:lnTo>
                <a:lnTo>
                  <a:pt x="0" y="288000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CA1C0D8-69E3-47E3-AE8D-21AD72895C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32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1179844" y="380661"/>
            <a:ext cx="3240000" cy="2038189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761687" y="382339"/>
            <a:ext cx="3240000" cy="2038189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1179844" y="2686212"/>
            <a:ext cx="3240000" cy="2038189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4761687" y="2686212"/>
            <a:ext cx="3240000" cy="2038189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2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842963"/>
            <a:ext cx="6010787" cy="3457575"/>
          </a:xfrm>
          <a:custGeom>
            <a:avLst/>
            <a:gdLst>
              <a:gd name="connsiteX0" fmla="*/ 0 w 8014382"/>
              <a:gd name="connsiteY0" fmla="*/ 0 h 4610100"/>
              <a:gd name="connsiteX1" fmla="*/ 8014382 w 8014382"/>
              <a:gd name="connsiteY1" fmla="*/ 0 h 4610100"/>
              <a:gd name="connsiteX2" fmla="*/ 8014382 w 8014382"/>
              <a:gd name="connsiteY2" fmla="*/ 4610100 h 4610100"/>
              <a:gd name="connsiteX3" fmla="*/ 0 w 8014382"/>
              <a:gd name="connsiteY3" fmla="*/ 4610100 h 461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14382" h="4610100">
                <a:moveTo>
                  <a:pt x="0" y="0"/>
                </a:moveTo>
                <a:lnTo>
                  <a:pt x="8014382" y="0"/>
                </a:lnTo>
                <a:lnTo>
                  <a:pt x="8014382" y="4610100"/>
                </a:lnTo>
                <a:lnTo>
                  <a:pt x="0" y="4610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99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130125" y="1616495"/>
            <a:ext cx="3056819" cy="1910512"/>
          </a:xfrm>
          <a:custGeom>
            <a:avLst/>
            <a:gdLst>
              <a:gd name="connsiteX0" fmla="*/ 0 w 4075758"/>
              <a:gd name="connsiteY0" fmla="*/ 0 h 2547349"/>
              <a:gd name="connsiteX1" fmla="*/ 4075758 w 4075758"/>
              <a:gd name="connsiteY1" fmla="*/ 0 h 2547349"/>
              <a:gd name="connsiteX2" fmla="*/ 4075758 w 4075758"/>
              <a:gd name="connsiteY2" fmla="*/ 2547349 h 2547349"/>
              <a:gd name="connsiteX3" fmla="*/ 0 w 4075758"/>
              <a:gd name="connsiteY3" fmla="*/ 2547349 h 254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5758" h="2547349">
                <a:moveTo>
                  <a:pt x="0" y="0"/>
                </a:moveTo>
                <a:lnTo>
                  <a:pt x="4075758" y="0"/>
                </a:lnTo>
                <a:lnTo>
                  <a:pt x="4075758" y="2547349"/>
                </a:lnTo>
                <a:lnTo>
                  <a:pt x="0" y="2547349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4757996" y="772594"/>
            <a:ext cx="3248406" cy="3248406"/>
          </a:xfrm>
          <a:custGeom>
            <a:avLst/>
            <a:gdLst>
              <a:gd name="connsiteX0" fmla="*/ 0 w 4331208"/>
              <a:gd name="connsiteY0" fmla="*/ 0 h 4331208"/>
              <a:gd name="connsiteX1" fmla="*/ 4331208 w 4331208"/>
              <a:gd name="connsiteY1" fmla="*/ 0 h 4331208"/>
              <a:gd name="connsiteX2" fmla="*/ 4331208 w 4331208"/>
              <a:gd name="connsiteY2" fmla="*/ 4331208 h 4331208"/>
              <a:gd name="connsiteX3" fmla="*/ 0 w 4331208"/>
              <a:gd name="connsiteY3" fmla="*/ 4331208 h 433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1208" h="4331208">
                <a:moveTo>
                  <a:pt x="0" y="0"/>
                </a:moveTo>
                <a:lnTo>
                  <a:pt x="4331208" y="0"/>
                </a:lnTo>
                <a:lnTo>
                  <a:pt x="4331208" y="4331208"/>
                </a:lnTo>
                <a:lnTo>
                  <a:pt x="0" y="4331208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58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5153914" y="2707690"/>
            <a:ext cx="1483310" cy="1483310"/>
          </a:xfrm>
          <a:custGeom>
            <a:avLst/>
            <a:gdLst>
              <a:gd name="connsiteX0" fmla="*/ 988873 w 1977746"/>
              <a:gd name="connsiteY0" fmla="*/ 0 h 1977746"/>
              <a:gd name="connsiteX1" fmla="*/ 1977746 w 1977746"/>
              <a:gd name="connsiteY1" fmla="*/ 988873 h 1977746"/>
              <a:gd name="connsiteX2" fmla="*/ 988873 w 1977746"/>
              <a:gd name="connsiteY2" fmla="*/ 1977746 h 1977746"/>
              <a:gd name="connsiteX3" fmla="*/ 0 w 1977746"/>
              <a:gd name="connsiteY3" fmla="*/ 988873 h 1977746"/>
              <a:gd name="connsiteX4" fmla="*/ 988873 w 1977746"/>
              <a:gd name="connsiteY4" fmla="*/ 0 h 197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7746" h="1977746">
                <a:moveTo>
                  <a:pt x="988873" y="0"/>
                </a:moveTo>
                <a:cubicBezTo>
                  <a:pt x="1535012" y="0"/>
                  <a:pt x="1977746" y="442734"/>
                  <a:pt x="1977746" y="988873"/>
                </a:cubicBezTo>
                <a:cubicBezTo>
                  <a:pt x="1977746" y="1535012"/>
                  <a:pt x="1535012" y="1977746"/>
                  <a:pt x="988873" y="1977746"/>
                </a:cubicBezTo>
                <a:cubicBezTo>
                  <a:pt x="442734" y="1977746"/>
                  <a:pt x="0" y="1535012"/>
                  <a:pt x="0" y="988873"/>
                </a:cubicBezTo>
                <a:cubicBezTo>
                  <a:pt x="0" y="442734"/>
                  <a:pt x="442734" y="0"/>
                  <a:pt x="988873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6926455" y="2707690"/>
            <a:ext cx="1483310" cy="1483310"/>
          </a:xfrm>
          <a:custGeom>
            <a:avLst/>
            <a:gdLst>
              <a:gd name="connsiteX0" fmla="*/ 988873 w 1977746"/>
              <a:gd name="connsiteY0" fmla="*/ 0 h 1977746"/>
              <a:gd name="connsiteX1" fmla="*/ 1977746 w 1977746"/>
              <a:gd name="connsiteY1" fmla="*/ 988873 h 1977746"/>
              <a:gd name="connsiteX2" fmla="*/ 988873 w 1977746"/>
              <a:gd name="connsiteY2" fmla="*/ 1977746 h 1977746"/>
              <a:gd name="connsiteX3" fmla="*/ 0 w 1977746"/>
              <a:gd name="connsiteY3" fmla="*/ 988873 h 1977746"/>
              <a:gd name="connsiteX4" fmla="*/ 988873 w 1977746"/>
              <a:gd name="connsiteY4" fmla="*/ 0 h 197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7746" h="1977746">
                <a:moveTo>
                  <a:pt x="988873" y="0"/>
                </a:moveTo>
                <a:cubicBezTo>
                  <a:pt x="1535012" y="0"/>
                  <a:pt x="1977746" y="442734"/>
                  <a:pt x="1977746" y="988873"/>
                </a:cubicBezTo>
                <a:cubicBezTo>
                  <a:pt x="1977746" y="1535012"/>
                  <a:pt x="1535012" y="1977746"/>
                  <a:pt x="988873" y="1977746"/>
                </a:cubicBezTo>
                <a:cubicBezTo>
                  <a:pt x="442734" y="1977746"/>
                  <a:pt x="0" y="1535012"/>
                  <a:pt x="0" y="988873"/>
                </a:cubicBezTo>
                <a:cubicBezTo>
                  <a:pt x="0" y="442734"/>
                  <a:pt x="442734" y="0"/>
                  <a:pt x="988873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572000" y="605119"/>
            <a:ext cx="4572000" cy="257175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0" y="605119"/>
            <a:ext cx="4572000" cy="257175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27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555120" y="1706529"/>
            <a:ext cx="4183353" cy="3083659"/>
          </a:xfrm>
          <a:custGeom>
            <a:avLst/>
            <a:gdLst>
              <a:gd name="connsiteX0" fmla="*/ 477986 w 5577804"/>
              <a:gd name="connsiteY0" fmla="*/ 0 h 4111545"/>
              <a:gd name="connsiteX1" fmla="*/ 5577804 w 5577804"/>
              <a:gd name="connsiteY1" fmla="*/ 718403 h 4111545"/>
              <a:gd name="connsiteX2" fmla="*/ 5099817 w 5577804"/>
              <a:gd name="connsiteY2" fmla="*/ 4111545 h 4111545"/>
              <a:gd name="connsiteX3" fmla="*/ 0 w 5577804"/>
              <a:gd name="connsiteY3" fmla="*/ 3393142 h 41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7804" h="4111545">
                <a:moveTo>
                  <a:pt x="477986" y="0"/>
                </a:moveTo>
                <a:lnTo>
                  <a:pt x="5577804" y="718403"/>
                </a:lnTo>
                <a:lnTo>
                  <a:pt x="5099817" y="4111545"/>
                </a:lnTo>
                <a:lnTo>
                  <a:pt x="0" y="3393142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4572001" y="123895"/>
            <a:ext cx="3873611" cy="3165268"/>
          </a:xfrm>
          <a:custGeom>
            <a:avLst/>
            <a:gdLst>
              <a:gd name="connsiteX0" fmla="*/ 4232236 w 5164814"/>
              <a:gd name="connsiteY0" fmla="*/ 0 h 4220357"/>
              <a:gd name="connsiteX1" fmla="*/ 5164814 w 5164814"/>
              <a:gd name="connsiteY1" fmla="*/ 2821491 h 4220357"/>
              <a:gd name="connsiteX2" fmla="*/ 932577 w 5164814"/>
              <a:gd name="connsiteY2" fmla="*/ 4220357 h 4220357"/>
              <a:gd name="connsiteX3" fmla="*/ 0 w 5164814"/>
              <a:gd name="connsiteY3" fmla="*/ 1398866 h 422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4814" h="4220357">
                <a:moveTo>
                  <a:pt x="4232236" y="0"/>
                </a:moveTo>
                <a:lnTo>
                  <a:pt x="5164814" y="2821491"/>
                </a:lnTo>
                <a:lnTo>
                  <a:pt x="932577" y="4220357"/>
                </a:lnTo>
                <a:lnTo>
                  <a:pt x="0" y="1398866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84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056528" y="1600199"/>
            <a:ext cx="2430000" cy="1620000"/>
          </a:xfrm>
          <a:custGeom>
            <a:avLst/>
            <a:gdLst>
              <a:gd name="connsiteX0" fmla="*/ 0 w 3240000"/>
              <a:gd name="connsiteY0" fmla="*/ 0 h 2160000"/>
              <a:gd name="connsiteX1" fmla="*/ 3240000 w 3240000"/>
              <a:gd name="connsiteY1" fmla="*/ 0 h 2160000"/>
              <a:gd name="connsiteX2" fmla="*/ 3240000 w 3240000"/>
              <a:gd name="connsiteY2" fmla="*/ 2160000 h 2160000"/>
              <a:gd name="connsiteX3" fmla="*/ 0 w 324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0000" h="2160000">
                <a:moveTo>
                  <a:pt x="0" y="0"/>
                </a:moveTo>
                <a:lnTo>
                  <a:pt x="3240000" y="0"/>
                </a:lnTo>
                <a:lnTo>
                  <a:pt x="3240000" y="2160000"/>
                </a:lnTo>
                <a:lnTo>
                  <a:pt x="0" y="216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2595134" y="1195199"/>
            <a:ext cx="3645000" cy="2430000"/>
          </a:xfrm>
          <a:custGeom>
            <a:avLst/>
            <a:gdLst>
              <a:gd name="connsiteX0" fmla="*/ 0 w 4860000"/>
              <a:gd name="connsiteY0" fmla="*/ 0 h 3240000"/>
              <a:gd name="connsiteX1" fmla="*/ 4860000 w 4860000"/>
              <a:gd name="connsiteY1" fmla="*/ 0 h 3240000"/>
              <a:gd name="connsiteX2" fmla="*/ 4860000 w 4860000"/>
              <a:gd name="connsiteY2" fmla="*/ 3240000 h 3240000"/>
              <a:gd name="connsiteX3" fmla="*/ 0 w 4860000"/>
              <a:gd name="connsiteY3" fmla="*/ 324000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0000" h="3240000">
                <a:moveTo>
                  <a:pt x="0" y="0"/>
                </a:moveTo>
                <a:lnTo>
                  <a:pt x="4860000" y="0"/>
                </a:lnTo>
                <a:lnTo>
                  <a:pt x="4860000" y="3240000"/>
                </a:lnTo>
                <a:lnTo>
                  <a:pt x="0" y="324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5767463" y="1600199"/>
            <a:ext cx="2430000" cy="1620000"/>
          </a:xfrm>
          <a:custGeom>
            <a:avLst/>
            <a:gdLst>
              <a:gd name="connsiteX0" fmla="*/ 0 w 3240000"/>
              <a:gd name="connsiteY0" fmla="*/ 0 h 2160000"/>
              <a:gd name="connsiteX1" fmla="*/ 3240000 w 3240000"/>
              <a:gd name="connsiteY1" fmla="*/ 0 h 2160000"/>
              <a:gd name="connsiteX2" fmla="*/ 3240000 w 3240000"/>
              <a:gd name="connsiteY2" fmla="*/ 2160000 h 2160000"/>
              <a:gd name="connsiteX3" fmla="*/ 0 w 324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0000" h="2160000">
                <a:moveTo>
                  <a:pt x="0" y="0"/>
                </a:moveTo>
                <a:lnTo>
                  <a:pt x="3240000" y="0"/>
                </a:lnTo>
                <a:lnTo>
                  <a:pt x="3240000" y="2160000"/>
                </a:lnTo>
                <a:lnTo>
                  <a:pt x="0" y="216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5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414751" y="1699051"/>
            <a:ext cx="1520698" cy="1623773"/>
          </a:xfrm>
          <a:custGeom>
            <a:avLst/>
            <a:gdLst>
              <a:gd name="connsiteX0" fmla="*/ 1891391 w 2027597"/>
              <a:gd name="connsiteY0" fmla="*/ 0 h 2165031"/>
              <a:gd name="connsiteX1" fmla="*/ 2027597 w 2027597"/>
              <a:gd name="connsiteY1" fmla="*/ 2038664 h 2165031"/>
              <a:gd name="connsiteX2" fmla="*/ 136206 w 2027597"/>
              <a:gd name="connsiteY2" fmla="*/ 2165031 h 2165031"/>
              <a:gd name="connsiteX3" fmla="*/ 0 w 2027597"/>
              <a:gd name="connsiteY3" fmla="*/ 126367 h 2165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7597" h="2165031">
                <a:moveTo>
                  <a:pt x="1891391" y="0"/>
                </a:moveTo>
                <a:lnTo>
                  <a:pt x="2027597" y="2038664"/>
                </a:lnTo>
                <a:lnTo>
                  <a:pt x="136206" y="2165031"/>
                </a:lnTo>
                <a:lnTo>
                  <a:pt x="0" y="12636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2584042" y="945783"/>
            <a:ext cx="1824149" cy="2094171"/>
          </a:xfrm>
          <a:custGeom>
            <a:avLst/>
            <a:gdLst>
              <a:gd name="connsiteX0" fmla="*/ 1744040 w 2432199"/>
              <a:gd name="connsiteY0" fmla="*/ 0 h 2792228"/>
              <a:gd name="connsiteX1" fmla="*/ 2432199 w 2432199"/>
              <a:gd name="connsiteY1" fmla="*/ 2261538 h 2792228"/>
              <a:gd name="connsiteX2" fmla="*/ 688159 w 2432199"/>
              <a:gd name="connsiteY2" fmla="*/ 2792228 h 2792228"/>
              <a:gd name="connsiteX3" fmla="*/ 0 w 2432199"/>
              <a:gd name="connsiteY3" fmla="*/ 530690 h 279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199" h="2792228">
                <a:moveTo>
                  <a:pt x="1744040" y="0"/>
                </a:moveTo>
                <a:lnTo>
                  <a:pt x="2432199" y="2261538"/>
                </a:lnTo>
                <a:lnTo>
                  <a:pt x="688159" y="2792228"/>
                </a:lnTo>
                <a:lnTo>
                  <a:pt x="0" y="53069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 dirty="0"/>
            </a:lvl1pPr>
          </a:lstStyle>
          <a:p>
            <a:pPr lvl="0"/>
            <a:endParaRPr lang="zh-CN" altLang="en-US" dirty="0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4624114" y="273333"/>
            <a:ext cx="1641282" cy="2023502"/>
          </a:xfrm>
          <a:custGeom>
            <a:avLst/>
            <a:gdLst>
              <a:gd name="connsiteX0" fmla="*/ 1698440 w 2188376"/>
              <a:gd name="connsiteY0" fmla="*/ 0 h 2698002"/>
              <a:gd name="connsiteX1" fmla="*/ 2188376 w 2188376"/>
              <a:gd name="connsiteY1" fmla="*/ 2342820 h 2698002"/>
              <a:gd name="connsiteX2" fmla="*/ 489936 w 2188376"/>
              <a:gd name="connsiteY2" fmla="*/ 2698002 h 2698002"/>
              <a:gd name="connsiteX3" fmla="*/ 0 w 2188376"/>
              <a:gd name="connsiteY3" fmla="*/ 355182 h 269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8376" h="2698002">
                <a:moveTo>
                  <a:pt x="1698440" y="0"/>
                </a:moveTo>
                <a:lnTo>
                  <a:pt x="2188376" y="2342820"/>
                </a:lnTo>
                <a:lnTo>
                  <a:pt x="489936" y="2698002"/>
                </a:lnTo>
                <a:lnTo>
                  <a:pt x="0" y="355182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5901885" y="2103994"/>
            <a:ext cx="2606558" cy="2606558"/>
          </a:xfrm>
          <a:custGeom>
            <a:avLst/>
            <a:gdLst>
              <a:gd name="connsiteX0" fmla="*/ 1737705 w 3475410"/>
              <a:gd name="connsiteY0" fmla="*/ 0 h 3475410"/>
              <a:gd name="connsiteX1" fmla="*/ 3475410 w 3475410"/>
              <a:gd name="connsiteY1" fmla="*/ 1737705 h 3475410"/>
              <a:gd name="connsiteX2" fmla="*/ 1737705 w 3475410"/>
              <a:gd name="connsiteY2" fmla="*/ 3475410 h 3475410"/>
              <a:gd name="connsiteX3" fmla="*/ 0 w 3475410"/>
              <a:gd name="connsiteY3" fmla="*/ 1737705 h 3475410"/>
              <a:gd name="connsiteX4" fmla="*/ 1737705 w 3475410"/>
              <a:gd name="connsiteY4" fmla="*/ 0 h 347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5410" h="3475410">
                <a:moveTo>
                  <a:pt x="1737705" y="0"/>
                </a:moveTo>
                <a:cubicBezTo>
                  <a:pt x="2697413" y="0"/>
                  <a:pt x="3475410" y="777997"/>
                  <a:pt x="3475410" y="1737705"/>
                </a:cubicBezTo>
                <a:cubicBezTo>
                  <a:pt x="3475410" y="2697413"/>
                  <a:pt x="2697413" y="3475410"/>
                  <a:pt x="1737705" y="3475410"/>
                </a:cubicBezTo>
                <a:cubicBezTo>
                  <a:pt x="777997" y="3475410"/>
                  <a:pt x="0" y="2697413"/>
                  <a:pt x="0" y="1737705"/>
                </a:cubicBezTo>
                <a:cubicBezTo>
                  <a:pt x="0" y="777997"/>
                  <a:pt x="777997" y="0"/>
                  <a:pt x="1737705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262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950438" y="260088"/>
            <a:ext cx="2266619" cy="2266619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412651" y="1337185"/>
            <a:ext cx="2266619" cy="2266619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5874863" y="2414283"/>
            <a:ext cx="2266619" cy="2266619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77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880010" y="541147"/>
            <a:ext cx="5383980" cy="3332940"/>
          </a:xfrm>
          <a:custGeom>
            <a:avLst/>
            <a:gdLst>
              <a:gd name="connsiteX0" fmla="*/ 0 w 7178640"/>
              <a:gd name="connsiteY0" fmla="*/ 0 h 4443920"/>
              <a:gd name="connsiteX1" fmla="*/ 7178640 w 7178640"/>
              <a:gd name="connsiteY1" fmla="*/ 0 h 4443920"/>
              <a:gd name="connsiteX2" fmla="*/ 7178640 w 7178640"/>
              <a:gd name="connsiteY2" fmla="*/ 4443920 h 4443920"/>
              <a:gd name="connsiteX3" fmla="*/ 0 w 7178640"/>
              <a:gd name="connsiteY3" fmla="*/ 4443920 h 444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8640" h="4443920">
                <a:moveTo>
                  <a:pt x="0" y="0"/>
                </a:moveTo>
                <a:lnTo>
                  <a:pt x="7178640" y="0"/>
                </a:lnTo>
                <a:lnTo>
                  <a:pt x="7178640" y="4443920"/>
                </a:lnTo>
                <a:lnTo>
                  <a:pt x="0" y="444392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32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1A3E401-6FF6-40A8-894D-5C91A45F5F99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AC34C-ACC2-4CAC-8DD1-7C980DCD3A31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40DC5-1332-43C2-8A77-FA95DE3EFB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38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  <p:sldLayoutId id="2147483704" r:id="rId21"/>
  </p:sldLayoutIdLst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microsoft.com/office/2007/relationships/hdphoto" Target="../media/hdphoto1.wdp"/><Relationship Id="rId10" Type="http://schemas.openxmlformats.org/officeDocument/2006/relationships/image" Target="../media/image22.jpe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audio" Target="../media/audio1.wav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4.png"/><Relationship Id="rId4" Type="http://schemas.openxmlformats.org/officeDocument/2006/relationships/image" Target="../media/image33.jpeg"/><Relationship Id="rId9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tags" Target="../tags/tag4.xml"/><Relationship Id="rId7" Type="http://schemas.openxmlformats.org/officeDocument/2006/relationships/image" Target="../media/image45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4.jp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jpeg"/><Relationship Id="rId5" Type="http://schemas.microsoft.com/office/2007/relationships/hdphoto" Target="../media/hdphoto3.wdp"/><Relationship Id="rId4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6.pn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11" Type="http://schemas.openxmlformats.org/officeDocument/2006/relationships/image" Target="../media/image64.jpeg"/><Relationship Id="rId5" Type="http://schemas.openxmlformats.org/officeDocument/2006/relationships/image" Target="../media/image59.png"/><Relationship Id="rId10" Type="http://schemas.microsoft.com/office/2007/relationships/hdphoto" Target="../media/hdphoto4.wdp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7.jpe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74.png"/><Relationship Id="rId5" Type="http://schemas.openxmlformats.org/officeDocument/2006/relationships/image" Target="../media/image69.png"/><Relationship Id="rId10" Type="http://schemas.openxmlformats.org/officeDocument/2006/relationships/image" Target="../media/image73.jpeg"/><Relationship Id="rId4" Type="http://schemas.openxmlformats.org/officeDocument/2006/relationships/image" Target="../media/image68.jpeg"/><Relationship Id="rId9" Type="http://schemas.openxmlformats.org/officeDocument/2006/relationships/image" Target="../media/image7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png"/><Relationship Id="rId9" Type="http://schemas.openxmlformats.org/officeDocument/2006/relationships/image" Target="../media/image8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53.pn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11" Type="http://schemas.openxmlformats.org/officeDocument/2006/relationships/image" Target="../media/image64.jpeg"/><Relationship Id="rId5" Type="http://schemas.openxmlformats.org/officeDocument/2006/relationships/image" Target="../media/image59.png"/><Relationship Id="rId10" Type="http://schemas.microsoft.com/office/2007/relationships/hdphoto" Target="../media/hdphoto4.wdp"/><Relationship Id="rId4" Type="http://schemas.openxmlformats.org/officeDocument/2006/relationships/image" Target="../media/image58.jpeg"/><Relationship Id="rId9" Type="http://schemas.openxmlformats.org/officeDocument/2006/relationships/image" Target="../media/image63.jpeg"/><Relationship Id="rId14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Relationship Id="rId9" Type="http://schemas.openxmlformats.org/officeDocument/2006/relationships/image" Target="../media/image8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90.png"/><Relationship Id="rId7" Type="http://schemas.openxmlformats.org/officeDocument/2006/relationships/image" Target="../media/image94.jpeg"/><Relationship Id="rId12" Type="http://schemas.openxmlformats.org/officeDocument/2006/relationships/image" Target="../media/image9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g"/><Relationship Id="rId11" Type="http://schemas.openxmlformats.org/officeDocument/2006/relationships/image" Target="../media/image53.png"/><Relationship Id="rId5" Type="http://schemas.openxmlformats.org/officeDocument/2006/relationships/image" Target="../media/image92.png"/><Relationship Id="rId10" Type="http://schemas.openxmlformats.org/officeDocument/2006/relationships/image" Target="../media/image96.png"/><Relationship Id="rId4" Type="http://schemas.openxmlformats.org/officeDocument/2006/relationships/image" Target="../media/image91.png"/><Relationship Id="rId9" Type="http://schemas.openxmlformats.org/officeDocument/2006/relationships/image" Target="../media/image9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audio" Target="../media/audio2.wav"/><Relationship Id="rId7" Type="http://schemas.openxmlformats.org/officeDocument/2006/relationships/image" Target="../media/image10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g"/><Relationship Id="rId11" Type="http://schemas.openxmlformats.org/officeDocument/2006/relationships/image" Target="../media/image105.jpg"/><Relationship Id="rId5" Type="http://schemas.openxmlformats.org/officeDocument/2006/relationships/image" Target="../media/image99.jpg"/><Relationship Id="rId10" Type="http://schemas.openxmlformats.org/officeDocument/2006/relationships/image" Target="../media/image104.jpg"/><Relationship Id="rId4" Type="http://schemas.openxmlformats.org/officeDocument/2006/relationships/image" Target="../media/image98.jpg"/><Relationship Id="rId9" Type="http://schemas.openxmlformats.org/officeDocument/2006/relationships/image" Target="../media/image10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2.jpg"/><Relationship Id="rId4" Type="http://schemas.microsoft.com/office/2007/relationships/hdphoto" Target="../media/hdphoto8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7" Type="http://schemas.openxmlformats.org/officeDocument/2006/relationships/image" Target="../media/image1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3.wdp"/><Relationship Id="rId5" Type="http://schemas.openxmlformats.org/officeDocument/2006/relationships/image" Target="../media/image115.png"/><Relationship Id="rId4" Type="http://schemas.openxmlformats.org/officeDocument/2006/relationships/image" Target="../media/image1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8.jpg"/><Relationship Id="rId4" Type="http://schemas.microsoft.com/office/2007/relationships/hdphoto" Target="../media/hdphoto9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3.png"/><Relationship Id="rId5" Type="http://schemas.openxmlformats.org/officeDocument/2006/relationships/image" Target="../media/image54.jpg"/><Relationship Id="rId4" Type="http://schemas.openxmlformats.org/officeDocument/2006/relationships/image" Target="../media/image12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21.jpe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6.jp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25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11.wdp"/><Relationship Id="rId5" Type="http://schemas.openxmlformats.org/officeDocument/2006/relationships/image" Target="../media/image126.png"/><Relationship Id="rId4" Type="http://schemas.microsoft.com/office/2007/relationships/hdphoto" Target="../media/hdphoto10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29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8B6795E8-D1F6-49B5-9E40-3B89670F57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4649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400CE759-D521-4FED-AC3E-6F5A92D4D0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9"/>
            <a:ext cx="9144000" cy="5143639"/>
          </a:xfrm>
          <a:prstGeom prst="rect">
            <a:avLst/>
          </a:prstGeom>
        </p:spPr>
      </p:pic>
      <p:pic>
        <p:nvPicPr>
          <p:cNvPr id="52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4943477"/>
            <a:ext cx="685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1153" y="6386513"/>
            <a:ext cx="8858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9078" y="5521325"/>
            <a:ext cx="6445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78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623888"/>
            <a:ext cx="6858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79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28675" y="-312737"/>
            <a:ext cx="600075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80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00113" y="5305426"/>
            <a:ext cx="74771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180000">
            <a:off x="5961065" y="-119062"/>
            <a:ext cx="8032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180000">
            <a:off x="776290" y="-47624"/>
            <a:ext cx="8032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180000">
            <a:off x="415928" y="817563"/>
            <a:ext cx="8032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180000">
            <a:off x="8049422" y="97633"/>
            <a:ext cx="803275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62887" y="4650853"/>
            <a:ext cx="520436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7199" y="3438150"/>
            <a:ext cx="306386" cy="66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91919" y="3894982"/>
            <a:ext cx="372426" cy="54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57701" y="2760484"/>
            <a:ext cx="483948" cy="767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70125" y="5082653"/>
            <a:ext cx="554037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02970" y="4386693"/>
            <a:ext cx="572478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37932" y="2659493"/>
            <a:ext cx="394626" cy="57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25040" y="3718908"/>
            <a:ext cx="454342" cy="71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34144" y="2942862"/>
            <a:ext cx="423238" cy="91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6400" y="5225529"/>
            <a:ext cx="685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3553" y="6954316"/>
            <a:ext cx="8858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1477" y="6089129"/>
            <a:ext cx="6445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矩形 74"/>
          <p:cNvSpPr/>
          <p:nvPr/>
        </p:nvSpPr>
        <p:spPr>
          <a:xfrm>
            <a:off x="3702830" y="2441888"/>
            <a:ext cx="463038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2400" b="1" spc="50" dirty="0">
                <a:ln w="11430"/>
                <a:gradFill flip="none" rotWithShape="1">
                  <a:gsLst>
                    <a:gs pos="0">
                      <a:schemeClr val="accent2">
                        <a:lumMod val="89000"/>
                      </a:schemeClr>
                    </a:gs>
                    <a:gs pos="39000">
                      <a:srgbClr val="EF853D"/>
                    </a:gs>
                    <a:gs pos="69000">
                      <a:srgbClr val="EC7524"/>
                    </a:gs>
                    <a:gs pos="97000">
                      <a:srgbClr val="FF931D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关于青春成长感悟的</a:t>
            </a:r>
            <a:r>
              <a:rPr lang="en-US" altLang="zh-CN" sz="2400" b="1" spc="50" dirty="0" err="1">
                <a:ln w="11430"/>
                <a:gradFill flip="none" rotWithShape="1">
                  <a:gsLst>
                    <a:gs pos="0">
                      <a:schemeClr val="accent2">
                        <a:lumMod val="89000"/>
                      </a:schemeClr>
                    </a:gs>
                    <a:gs pos="39000">
                      <a:srgbClr val="EF853D"/>
                    </a:gs>
                    <a:gs pos="69000">
                      <a:srgbClr val="EC7524"/>
                    </a:gs>
                    <a:gs pos="97000">
                      <a:srgbClr val="FF931D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b="1" spc="50" dirty="0">
                <a:ln w="11430"/>
                <a:gradFill flip="none" rotWithShape="1">
                  <a:gsLst>
                    <a:gs pos="0">
                      <a:schemeClr val="accent2">
                        <a:lumMod val="89000"/>
                      </a:schemeClr>
                    </a:gs>
                    <a:gs pos="39000">
                      <a:srgbClr val="EF853D"/>
                    </a:gs>
                    <a:gs pos="69000">
                      <a:srgbClr val="EC7524"/>
                    </a:gs>
                    <a:gs pos="97000">
                      <a:srgbClr val="FF931D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7A58E64-0251-4682-976F-6E930BE668B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358" y="-21431"/>
            <a:ext cx="2495455" cy="196128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A801852-B599-4E80-94D1-DB51247DE43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18" y="3873691"/>
            <a:ext cx="2599016" cy="108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8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97728" y="2005897"/>
            <a:ext cx="2554285" cy="2547937"/>
            <a:chOff x="535446" y="720719"/>
            <a:chExt cx="2554285" cy="2547937"/>
          </a:xfrm>
        </p:grpSpPr>
        <p:pic>
          <p:nvPicPr>
            <p:cNvPr id="5" name="Picture 3" descr="C:\Users\jsj\Desktop\0506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045847">
              <a:off x="535446" y="720719"/>
              <a:ext cx="2554285" cy="254793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3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as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0929350">
              <a:off x="858933" y="1282119"/>
              <a:ext cx="1907312" cy="1268019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pic>
      </p:grpSp>
      <p:grpSp>
        <p:nvGrpSpPr>
          <p:cNvPr id="7" name="组合 6"/>
          <p:cNvGrpSpPr/>
          <p:nvPr/>
        </p:nvGrpSpPr>
        <p:grpSpPr>
          <a:xfrm rot="1296407">
            <a:off x="5733558" y="1997945"/>
            <a:ext cx="2554285" cy="2547937"/>
            <a:chOff x="535446" y="720719"/>
            <a:chExt cx="2554285" cy="2547937"/>
          </a:xfrm>
        </p:grpSpPr>
        <p:pic>
          <p:nvPicPr>
            <p:cNvPr id="8" name="Picture 3" descr="C:\Users\jsj\Desktop\0506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045847">
              <a:off x="535446" y="720719"/>
              <a:ext cx="2554285" cy="254793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3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1103437">
              <a:off x="853141" y="1219785"/>
              <a:ext cx="2019291" cy="1304956"/>
            </a:xfrm>
            <a:prstGeom prst="rect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pic>
      </p:grpSp>
      <p:grpSp>
        <p:nvGrpSpPr>
          <p:cNvPr id="10" name="组合 9"/>
          <p:cNvGrpSpPr/>
          <p:nvPr/>
        </p:nvGrpSpPr>
        <p:grpSpPr>
          <a:xfrm rot="442079">
            <a:off x="3112228" y="2362982"/>
            <a:ext cx="2848197" cy="2494196"/>
            <a:chOff x="535446" y="720719"/>
            <a:chExt cx="2554285" cy="2547937"/>
          </a:xfrm>
        </p:grpSpPr>
        <p:pic>
          <p:nvPicPr>
            <p:cNvPr id="11" name="Picture 3" descr="C:\Users\jsj\Desktop\0506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1045847">
              <a:off x="535446" y="720719"/>
              <a:ext cx="2554285" cy="254793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3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0929350">
              <a:off x="916976" y="1222984"/>
              <a:ext cx="1812647" cy="1316766"/>
            </a:xfrm>
            <a:prstGeom prst="rect">
              <a:avLst/>
            </a:pr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pic>
      </p:grpSp>
      <p:sp>
        <p:nvSpPr>
          <p:cNvPr id="13" name="矩形 12"/>
          <p:cNvSpPr/>
          <p:nvPr/>
        </p:nvSpPr>
        <p:spPr>
          <a:xfrm>
            <a:off x="1802037" y="1035013"/>
            <a:ext cx="5546994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即将要与难舍的校园说再见，大家也要为前程各奔东西</a:t>
            </a:r>
          </a:p>
          <a:p>
            <a:pPr indent="457200"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我们无法止住时间前行的步伐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67705D9-1297-43BE-ADCE-DD351A8F1AA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7" y="-322340"/>
            <a:ext cx="1563531" cy="234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7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28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8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762736">
            <a:off x="6109867" y="798318"/>
            <a:ext cx="2354784" cy="157653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748721">
            <a:off x="6281089" y="1808462"/>
            <a:ext cx="2331334" cy="161216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6" name="Picture 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736856">
            <a:off x="6202013" y="2552337"/>
            <a:ext cx="2287716" cy="154143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754714">
            <a:off x="5091492" y="3156049"/>
            <a:ext cx="2369243" cy="160903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718996">
            <a:off x="3774737" y="3249882"/>
            <a:ext cx="2336008" cy="155932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718996">
            <a:off x="2469612" y="3256067"/>
            <a:ext cx="2336008" cy="156618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718996">
            <a:off x="1184705" y="3209455"/>
            <a:ext cx="2320534" cy="155360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1" name="矩形 50"/>
          <p:cNvSpPr/>
          <p:nvPr/>
        </p:nvSpPr>
        <p:spPr>
          <a:xfrm>
            <a:off x="766695" y="1410234"/>
            <a:ext cx="2365126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每一个人都有青春，每一个青春都有一个故事，每个故事都有一个遗憾，每个遗憾都有它的青春美。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87483A8-34BE-42D6-888F-C283C9DCD710}"/>
              </a:ext>
            </a:extLst>
          </p:cNvPr>
          <p:cNvGrpSpPr/>
          <p:nvPr/>
        </p:nvGrpSpPr>
        <p:grpSpPr>
          <a:xfrm>
            <a:off x="2293620" y="288077"/>
            <a:ext cx="3093303" cy="2188010"/>
            <a:chOff x="2988859" y="288077"/>
            <a:chExt cx="8270546" cy="2188010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1F55230B-8194-4042-9DA7-1599192C65B7}"/>
                </a:ext>
              </a:extLst>
            </p:cNvPr>
            <p:cNvSpPr txBox="1"/>
            <p:nvPr/>
          </p:nvSpPr>
          <p:spPr>
            <a:xfrm>
              <a:off x="5229952" y="288077"/>
              <a:ext cx="6029453" cy="825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6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梦 想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59CBD2F0-5289-40BE-A095-E7147A22F40C}"/>
                </a:ext>
              </a:extLst>
            </p:cNvPr>
            <p:cNvSpPr txBox="1"/>
            <p:nvPr/>
          </p:nvSpPr>
          <p:spPr>
            <a:xfrm>
              <a:off x="2988859" y="1091092"/>
              <a:ext cx="82705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你迎风吟唱 露水挂在发梢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059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1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300000">
                                      <p:cBhvr>
                                        <p:cTn id="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2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600000">
                                      <p:cBhvr>
                                        <p:cTn id="2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Rot by="900000">
                                      <p:cBhvr>
                                        <p:cTn id="3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4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1800000">
                                      <p:cBhvr>
                                        <p:cTn id="4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animMotion origin="layout" path="M -0.79393 -0.65402 L 0.00833 0.0074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5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Rot by="1080000">
                                      <p:cBhvr>
                                        <p:cTn id="5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0.79393 -0.65402 L 0.00833 0.0074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accel="50000" decel="5000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6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1320000">
                                      <p:cBhvr>
                                        <p:cTn id="6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0.79393 -0.65402 L 0.00833 0.0074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7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animRot by="1500000">
                                      <p:cBhvr>
                                        <p:cTn id="7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267DFBFD-FA27-4E65-A0A3-C1F63E73F932}"/>
              </a:ext>
            </a:extLst>
          </p:cNvPr>
          <p:cNvSpPr/>
          <p:nvPr/>
        </p:nvSpPr>
        <p:spPr>
          <a:xfrm>
            <a:off x="2574014" y="557072"/>
            <a:ext cx="4065325" cy="4934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1"/>
          <p:cNvSpPr/>
          <p:nvPr/>
        </p:nvSpPr>
        <p:spPr>
          <a:xfrm>
            <a:off x="-14515" y="1586843"/>
            <a:ext cx="9158515" cy="979879"/>
          </a:xfrm>
          <a:custGeom>
            <a:avLst/>
            <a:gdLst>
              <a:gd name="connsiteX0" fmla="*/ 0 w 9158515"/>
              <a:gd name="connsiteY0" fmla="*/ 87086 h 979879"/>
              <a:gd name="connsiteX1" fmla="*/ 3236686 w 9158515"/>
              <a:gd name="connsiteY1" fmla="*/ 943428 h 979879"/>
              <a:gd name="connsiteX2" fmla="*/ 7228115 w 9158515"/>
              <a:gd name="connsiteY2" fmla="*/ 740228 h 979879"/>
              <a:gd name="connsiteX3" fmla="*/ 9158515 w 9158515"/>
              <a:gd name="connsiteY3" fmla="*/ 0 h 979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8515" h="979879">
                <a:moveTo>
                  <a:pt x="0" y="87086"/>
                </a:moveTo>
                <a:cubicBezTo>
                  <a:pt x="1016000" y="460828"/>
                  <a:pt x="2032000" y="834571"/>
                  <a:pt x="3236686" y="943428"/>
                </a:cubicBezTo>
                <a:cubicBezTo>
                  <a:pt x="4441372" y="1052285"/>
                  <a:pt x="6241144" y="897466"/>
                  <a:pt x="7228115" y="740228"/>
                </a:cubicBezTo>
                <a:cubicBezTo>
                  <a:pt x="8215087" y="582990"/>
                  <a:pt x="8686801" y="291495"/>
                  <a:pt x="9158515" y="0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19158" y="2468946"/>
            <a:ext cx="2255571" cy="1845334"/>
            <a:chOff x="608376" y="1870697"/>
            <a:chExt cx="2255571" cy="1845334"/>
          </a:xfrm>
        </p:grpSpPr>
        <p:sp>
          <p:nvSpPr>
            <p:cNvPr id="4" name="Rectangle 10"/>
            <p:cNvSpPr>
              <a:spLocks noChangeArrowheads="1"/>
            </p:cNvSpPr>
            <p:nvPr/>
          </p:nvSpPr>
          <p:spPr bwMode="gray">
            <a:xfrm rot="555347">
              <a:off x="608376" y="1870697"/>
              <a:ext cx="2255571" cy="18453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rgbClr val="EAEAEA"/>
              </a:solidFill>
              <a:miter lim="800000"/>
            </a:ln>
            <a:effectLst>
              <a:outerShdw dist="53882" dir="2700000" algn="ctr" rotWithShape="0">
                <a:srgbClr val="4D4D4D">
                  <a:alpha val="50000"/>
                </a:srgbClr>
              </a:outerShdw>
            </a:effectLst>
          </p:spPr>
          <p:txBody>
            <a:bodyPr lIns="108000" tIns="108000" rIns="144000" bIns="72000"/>
            <a:lstStyle/>
            <a:p>
              <a:pPr marL="190500" indent="-190500">
                <a:spcBef>
                  <a:spcPct val="40000"/>
                </a:spcBef>
                <a:buClr>
                  <a:schemeClr val="accent1"/>
                </a:buClr>
                <a:buFont typeface="Wingdings" pitchFamily="2" charset="2"/>
                <a:buChar char="§"/>
              </a:pPr>
              <a:endParaRPr lang="en-US" altLang="zh-CN">
                <a:latin typeface="Arial" charset="0"/>
                <a:ea typeface="宋体" charset="-122"/>
                <a:cs typeface="Arial" charset="0"/>
              </a:endParaRPr>
            </a:p>
          </p:txBody>
        </p:sp>
        <p:pic>
          <p:nvPicPr>
            <p:cNvPr id="5" name="Picture 4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581507">
              <a:off x="889094" y="2009239"/>
              <a:ext cx="1792310" cy="1344233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pic>
      </p:grpSp>
      <p:grpSp>
        <p:nvGrpSpPr>
          <p:cNvPr id="6" name="组合 5"/>
          <p:cNvGrpSpPr/>
          <p:nvPr/>
        </p:nvGrpSpPr>
        <p:grpSpPr>
          <a:xfrm>
            <a:off x="942304" y="1844516"/>
            <a:ext cx="1966673" cy="1036640"/>
            <a:chOff x="949785" y="1273482"/>
            <a:chExt cx="1966673" cy="1036640"/>
          </a:xfrm>
        </p:grpSpPr>
        <p:pic>
          <p:nvPicPr>
            <p:cNvPr id="7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组合 8"/>
          <p:cNvGrpSpPr/>
          <p:nvPr/>
        </p:nvGrpSpPr>
        <p:grpSpPr>
          <a:xfrm rot="21036446">
            <a:off x="3469632" y="2738404"/>
            <a:ext cx="2255571" cy="1845334"/>
            <a:chOff x="608376" y="1870697"/>
            <a:chExt cx="2255571" cy="1845334"/>
          </a:xfrm>
        </p:grpSpPr>
        <p:sp>
          <p:nvSpPr>
            <p:cNvPr id="10" name="Rectangle 10"/>
            <p:cNvSpPr>
              <a:spLocks noChangeArrowheads="1"/>
            </p:cNvSpPr>
            <p:nvPr/>
          </p:nvSpPr>
          <p:spPr bwMode="gray">
            <a:xfrm rot="555347">
              <a:off x="608376" y="1870697"/>
              <a:ext cx="2255571" cy="18453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rgbClr val="EAEAEA"/>
              </a:solidFill>
              <a:miter lim="800000"/>
            </a:ln>
            <a:effectLst>
              <a:outerShdw dist="53882" dir="2700000" algn="ctr" rotWithShape="0">
                <a:srgbClr val="4D4D4D">
                  <a:alpha val="50000"/>
                </a:srgbClr>
              </a:outerShdw>
            </a:effectLst>
          </p:spPr>
          <p:txBody>
            <a:bodyPr lIns="108000" tIns="108000" rIns="144000" bIns="72000"/>
            <a:lstStyle/>
            <a:p>
              <a:pPr marL="190500" indent="-190500">
                <a:spcBef>
                  <a:spcPct val="40000"/>
                </a:spcBef>
                <a:buClr>
                  <a:schemeClr val="accent1"/>
                </a:buClr>
                <a:buFont typeface="Wingdings" pitchFamily="2" charset="2"/>
                <a:buChar char="§"/>
              </a:pPr>
              <a:endParaRPr lang="en-US" altLang="zh-CN">
                <a:latin typeface="Arial" charset="0"/>
                <a:ea typeface="宋体" charset="-122"/>
                <a:cs typeface="Arial" charset="0"/>
              </a:endParaRPr>
            </a:p>
          </p:txBody>
        </p:sp>
        <p:pic>
          <p:nvPicPr>
            <p:cNvPr id="11" name="Picture 43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581507">
              <a:off x="777960" y="2010249"/>
              <a:ext cx="2014577" cy="1342212"/>
            </a:xfrm>
            <a:prstGeom prst="rect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pic>
      </p:grpSp>
      <p:grpSp>
        <p:nvGrpSpPr>
          <p:cNvPr id="12" name="组合 11"/>
          <p:cNvGrpSpPr/>
          <p:nvPr/>
        </p:nvGrpSpPr>
        <p:grpSpPr>
          <a:xfrm>
            <a:off x="3633478" y="2239319"/>
            <a:ext cx="2040397" cy="793443"/>
            <a:chOff x="949785" y="1272202"/>
            <a:chExt cx="2040397" cy="793443"/>
          </a:xfrm>
        </p:grpSpPr>
        <p:pic>
          <p:nvPicPr>
            <p:cNvPr id="13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55219" y="127220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组合 14"/>
          <p:cNvGrpSpPr/>
          <p:nvPr/>
        </p:nvGrpSpPr>
        <p:grpSpPr>
          <a:xfrm rot="20617830">
            <a:off x="6480328" y="2601183"/>
            <a:ext cx="2255571" cy="1845334"/>
            <a:chOff x="608376" y="1870697"/>
            <a:chExt cx="2255571" cy="1845334"/>
          </a:xfrm>
        </p:grpSpPr>
        <p:sp>
          <p:nvSpPr>
            <p:cNvPr id="16" name="Rectangle 10"/>
            <p:cNvSpPr>
              <a:spLocks noChangeArrowheads="1"/>
            </p:cNvSpPr>
            <p:nvPr/>
          </p:nvSpPr>
          <p:spPr bwMode="gray">
            <a:xfrm rot="555347">
              <a:off x="608376" y="1870697"/>
              <a:ext cx="2255571" cy="18453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rgbClr val="EAEAEA"/>
              </a:solidFill>
              <a:miter lim="800000"/>
            </a:ln>
            <a:effectLst>
              <a:outerShdw dist="53882" dir="2700000" algn="ctr" rotWithShape="0">
                <a:srgbClr val="4D4D4D">
                  <a:alpha val="50000"/>
                </a:srgbClr>
              </a:outerShdw>
            </a:effectLst>
          </p:spPr>
          <p:txBody>
            <a:bodyPr lIns="108000" tIns="108000" rIns="144000" bIns="72000"/>
            <a:lstStyle/>
            <a:p>
              <a:pPr marL="190500" indent="-190500">
                <a:spcBef>
                  <a:spcPct val="40000"/>
                </a:spcBef>
                <a:buClr>
                  <a:schemeClr val="accent1"/>
                </a:buClr>
                <a:buFont typeface="Wingdings" pitchFamily="2" charset="2"/>
                <a:buChar char="§"/>
              </a:pPr>
              <a:endParaRPr lang="en-US" altLang="zh-CN">
                <a:latin typeface="Arial" charset="0"/>
                <a:ea typeface="宋体" charset="-122"/>
                <a:cs typeface="Arial" charset="0"/>
              </a:endParaRPr>
            </a:p>
          </p:txBody>
        </p:sp>
        <p:pic>
          <p:nvPicPr>
            <p:cNvPr id="17" name="Picture 43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581507">
              <a:off x="777605" y="2009239"/>
              <a:ext cx="2015287" cy="1344233"/>
            </a:xfrm>
            <a:prstGeom prst="rect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pic>
      </p:grpSp>
      <p:grpSp>
        <p:nvGrpSpPr>
          <p:cNvPr id="18" name="组合 17"/>
          <p:cNvGrpSpPr/>
          <p:nvPr/>
        </p:nvGrpSpPr>
        <p:grpSpPr>
          <a:xfrm flipH="1">
            <a:off x="6497847" y="1988979"/>
            <a:ext cx="2009996" cy="992190"/>
            <a:chOff x="906462" y="1317932"/>
            <a:chExt cx="2009996" cy="992190"/>
          </a:xfrm>
        </p:grpSpPr>
        <p:pic>
          <p:nvPicPr>
            <p:cNvPr id="19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462" y="131793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矩形 20"/>
          <p:cNvSpPr/>
          <p:nvPr/>
        </p:nvSpPr>
        <p:spPr>
          <a:xfrm>
            <a:off x="2734905" y="632848"/>
            <a:ext cx="3793872" cy="328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青春是挽不回的水，用力的浪费再用力的后悔。</a:t>
            </a:r>
          </a:p>
        </p:txBody>
      </p:sp>
    </p:spTree>
    <p:extLst>
      <p:ext uri="{BB962C8B-B14F-4D97-AF65-F5344CB8AC3E}">
        <p14:creationId xmlns:p14="http://schemas.microsoft.com/office/powerpoint/2010/main" val="301051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rot="20910587">
            <a:off x="729990" y="448151"/>
            <a:ext cx="2792074" cy="2345757"/>
            <a:chOff x="4572000" y="555526"/>
            <a:chExt cx="3205082" cy="269274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20910587">
            <a:off x="2997248" y="847136"/>
            <a:ext cx="2792074" cy="2345757"/>
            <a:chOff x="4572000" y="555526"/>
            <a:chExt cx="3205082" cy="269274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rot="20910587">
            <a:off x="4957897" y="1663508"/>
            <a:ext cx="2792074" cy="2345757"/>
            <a:chOff x="4572000" y="555526"/>
            <a:chExt cx="3205082" cy="269274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rot="20910587">
            <a:off x="1498119" y="2410619"/>
            <a:ext cx="2792074" cy="2345757"/>
            <a:chOff x="4572000" y="555526"/>
            <a:chExt cx="3205082" cy="2692745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4176914" y="3883448"/>
            <a:ext cx="4527851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青春的季节，每天都开着梦的花朵。一个个带着翅膀的美梦，就是点燃这绿色火焰的火种。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5C74752A-A6E6-4082-B172-1087D0A1A0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728" y="-233161"/>
            <a:ext cx="1592646" cy="2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87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Picture_3"/>
          <p:cNvSpPr/>
          <p:nvPr>
            <p:custDataLst>
              <p:tags r:id="rId1"/>
            </p:custDataLst>
          </p:nvPr>
        </p:nvSpPr>
        <p:spPr>
          <a:xfrm rot="20475922">
            <a:off x="6306621" y="1956885"/>
            <a:ext cx="2163762" cy="214074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MH_Picture_2"/>
          <p:cNvSpPr/>
          <p:nvPr>
            <p:custDataLst>
              <p:tags r:id="rId2"/>
            </p:custDataLst>
          </p:nvPr>
        </p:nvSpPr>
        <p:spPr>
          <a:xfrm>
            <a:off x="3499877" y="2339491"/>
            <a:ext cx="2232025" cy="2207419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MH_Picture_1"/>
          <p:cNvSpPr/>
          <p:nvPr>
            <p:custDataLst>
              <p:tags r:id="rId3"/>
            </p:custDataLst>
          </p:nvPr>
        </p:nvSpPr>
        <p:spPr>
          <a:xfrm rot="412486">
            <a:off x="666204" y="2200405"/>
            <a:ext cx="2341562" cy="2283619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TextBox 9"/>
          <p:cNvSpPr txBox="1"/>
          <p:nvPr/>
        </p:nvSpPr>
        <p:spPr>
          <a:xfrm>
            <a:off x="2954733" y="792494"/>
            <a:ext cx="34745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青春不散场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B8990E8-3198-4D81-88F4-6F63658FF1F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649" y="-298348"/>
            <a:ext cx="1539871" cy="231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9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22777" y="634306"/>
            <a:ext cx="2425998" cy="1846129"/>
            <a:chOff x="2222777" y="920054"/>
            <a:chExt cx="2425998" cy="1846129"/>
          </a:xfrm>
        </p:grpSpPr>
        <p:pic>
          <p:nvPicPr>
            <p:cNvPr id="3" name="Picture 4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1215030">
              <a:off x="2222777" y="1139661"/>
              <a:ext cx="2425998" cy="162652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C:\Users\jsj\Downloads\44MRedocn_2011011912540106_322215\5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6137" y="920054"/>
              <a:ext cx="379639" cy="462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组合 4"/>
          <p:cNvGrpSpPr/>
          <p:nvPr/>
        </p:nvGrpSpPr>
        <p:grpSpPr>
          <a:xfrm>
            <a:off x="5564123" y="634306"/>
            <a:ext cx="2245988" cy="1814011"/>
            <a:chOff x="5564123" y="920054"/>
            <a:chExt cx="2245988" cy="1814011"/>
          </a:xfrm>
        </p:grpSpPr>
        <p:pic>
          <p:nvPicPr>
            <p:cNvPr id="6" name="Picture 43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1542112">
              <a:off x="5564123" y="1171782"/>
              <a:ext cx="2245988" cy="156228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Users\jsj\Downloads\44MRedocn_2011011912540106_322215\5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7297" y="920054"/>
              <a:ext cx="379639" cy="462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1281666" y="2715766"/>
            <a:ext cx="2088376" cy="1720908"/>
            <a:chOff x="1281666" y="3001516"/>
            <a:chExt cx="2088376" cy="1720908"/>
          </a:xfrm>
        </p:grpSpPr>
        <p:pic>
          <p:nvPicPr>
            <p:cNvPr id="9" name="Picture 43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390249">
              <a:off x="1281666" y="3269774"/>
              <a:ext cx="2088376" cy="14526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Users\jsj\Downloads\44MRedocn_2011011912540106_322215\5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654029">
              <a:off x="2136034" y="3001516"/>
              <a:ext cx="379639" cy="462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4846443" y="2641263"/>
            <a:ext cx="2389441" cy="1939046"/>
            <a:chOff x="4846440" y="2927012"/>
            <a:chExt cx="2389441" cy="1939046"/>
          </a:xfrm>
        </p:grpSpPr>
        <p:pic>
          <p:nvPicPr>
            <p:cNvPr id="12" name="Picture 43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1009973">
              <a:off x="4846440" y="3108351"/>
              <a:ext cx="2389441" cy="175770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jsj\Downloads\44MRedocn_2011011912540106_322215\5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654029">
              <a:off x="6096277" y="2927012"/>
              <a:ext cx="379639" cy="462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B86653E1-75FF-45E2-970E-21226E2710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93" y="274132"/>
            <a:ext cx="1857214" cy="278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38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带形: 前凸 8"/>
          <p:cNvSpPr/>
          <p:nvPr/>
        </p:nvSpPr>
        <p:spPr>
          <a:xfrm>
            <a:off x="3487424" y="355766"/>
            <a:ext cx="2174597" cy="428625"/>
          </a:xfrm>
          <a:prstGeom prst="ribbon">
            <a:avLst>
              <a:gd name="adj1" fmla="val 16667"/>
              <a:gd name="adj2" fmla="val 7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最爱的你们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134716" y="3436824"/>
            <a:ext cx="2152703" cy="1157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就像那年匆促刻下永远一起那样美丽的谣言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5876623" y="3436824"/>
            <a:ext cx="2152704" cy="1157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就像那年匆促刻下永远一起那样美丽的谣言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509595" y="3436824"/>
            <a:ext cx="2233980" cy="1157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就像那年匆促刻下永远一起那样美丽的谣言</a:t>
            </a:r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1" b="11801"/>
          <a:stretch>
            <a:fillRect/>
          </a:stretch>
        </p:blipFill>
        <p:spPr>
          <a:xfrm>
            <a:off x="1134716" y="1175957"/>
            <a:ext cx="2152703" cy="2160000"/>
          </a:xfrm>
        </p:spPr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3494723" y="1175957"/>
            <a:ext cx="2160000" cy="2160000"/>
          </a:xfrm>
        </p:spPr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9" r="21859"/>
          <a:stretch>
            <a:fillRect/>
          </a:stretch>
        </p:blipFill>
        <p:spPr>
          <a:xfrm>
            <a:off x="5862026" y="1175957"/>
            <a:ext cx="2160000" cy="2160000"/>
          </a:xfrm>
        </p:spPr>
      </p:pic>
    </p:spTree>
    <p:extLst>
      <p:ext uri="{BB962C8B-B14F-4D97-AF65-F5344CB8AC3E}">
        <p14:creationId xmlns:p14="http://schemas.microsoft.com/office/powerpoint/2010/main" val="30132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40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920568">
            <a:off x="541716" y="1644331"/>
            <a:ext cx="2084644" cy="148458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pic>
      <p:pic>
        <p:nvPicPr>
          <p:cNvPr id="3" name="Picture 4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668441" y="2298342"/>
            <a:ext cx="2084644" cy="1447268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pic>
      <p:pic>
        <p:nvPicPr>
          <p:cNvPr id="4" name="Picture 4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1089015">
            <a:off x="4554977" y="1233140"/>
            <a:ext cx="2089210" cy="1437835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pic>
      <p:pic>
        <p:nvPicPr>
          <p:cNvPr id="5" name="Picture 43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818006" y="2259709"/>
            <a:ext cx="2079176" cy="1481424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pic>
      <p:cxnSp>
        <p:nvCxnSpPr>
          <p:cNvPr id="6" name="直接连接符 5"/>
          <p:cNvCxnSpPr/>
          <p:nvPr/>
        </p:nvCxnSpPr>
        <p:spPr>
          <a:xfrm rot="20946664">
            <a:off x="394722" y="1659229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rot="20946664">
            <a:off x="554205" y="1844285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20946664">
            <a:off x="2617462" y="1447377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20946664">
            <a:off x="675864" y="3120703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645882" y="2276761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645881" y="2276761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746968" y="2276761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645882" y="3765031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21119182">
            <a:off x="4435826" y="1208735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21119182">
            <a:off x="4549821" y="1347923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21119182">
            <a:off x="6630390" y="1055013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rot="21119182">
            <a:off x="4643304" y="2682471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806131" y="2252863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806129" y="2252863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907216" y="2252863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806131" y="3741133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3603490" y="4240052"/>
            <a:ext cx="4527851" cy="588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青春的季节，每天都开着梦的花朵。一个个带着翅膀的美梦，就是点燃这绿色火焰的火种。</a:t>
            </a:r>
          </a:p>
        </p:txBody>
      </p:sp>
      <p:pic>
        <p:nvPicPr>
          <p:cNvPr id="23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670974">
            <a:off x="1165881" y="1518995"/>
            <a:ext cx="558758" cy="3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4908" y="2129294"/>
            <a:ext cx="558758" cy="3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63839">
            <a:off x="5206987" y="1069055"/>
            <a:ext cx="558758" cy="3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8484" y="2129294"/>
            <a:ext cx="558758" cy="3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7427D2DC-3625-4561-AE88-C65FFDB09FD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250" y="-209390"/>
            <a:ext cx="1641540" cy="246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0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210944">
            <a:off x="6296538" y="807623"/>
            <a:ext cx="2141530" cy="1732970"/>
            <a:chOff x="622775" y="3219822"/>
            <a:chExt cx="2898600" cy="2304000"/>
          </a:xfrm>
        </p:grpSpPr>
        <p:pic>
          <p:nvPicPr>
            <p:cNvPr id="5" name="图片 4" descr="b_6476_EPS_20100403010342.jpg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22775" y="3219822"/>
              <a:ext cx="2898600" cy="2304000"/>
            </a:xfrm>
            <a:prstGeom prst="rect">
              <a:avLst/>
            </a:prstGeom>
            <a:noFill/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26840" y="3611777"/>
              <a:ext cx="2490471" cy="1520090"/>
            </a:xfrm>
            <a:prstGeom prst="rect">
              <a:avLst/>
            </a:prstGeom>
            <a:noFill/>
          </p:spPr>
        </p:pic>
      </p:grpSp>
      <p:grpSp>
        <p:nvGrpSpPr>
          <p:cNvPr id="7" name="组合 6"/>
          <p:cNvGrpSpPr/>
          <p:nvPr/>
        </p:nvGrpSpPr>
        <p:grpSpPr>
          <a:xfrm rot="664651">
            <a:off x="408975" y="584073"/>
            <a:ext cx="2141530" cy="1732970"/>
            <a:chOff x="1868011" y="1048846"/>
            <a:chExt cx="2898600" cy="2304000"/>
          </a:xfrm>
        </p:grpSpPr>
        <p:pic>
          <p:nvPicPr>
            <p:cNvPr id="8" name="图片 7" descr="b_6476_EPS_20100403010342.jpg"/>
            <p:cNvPicPr/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868011" y="1048846"/>
              <a:ext cx="2898600" cy="2304000"/>
            </a:xfrm>
            <a:prstGeom prst="rect">
              <a:avLst/>
            </a:prstGeom>
            <a:noFill/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71711" y="1438823"/>
              <a:ext cx="2491200" cy="1524046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 rot="20913934">
            <a:off x="1877014" y="1943649"/>
            <a:ext cx="2141530" cy="1732970"/>
            <a:chOff x="2754676" y="3362396"/>
            <a:chExt cx="2141530" cy="1732970"/>
          </a:xfrm>
        </p:grpSpPr>
        <p:pic>
          <p:nvPicPr>
            <p:cNvPr id="11" name="图片 10" descr="b_6476_EPS_20100403010342.jpg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754676" y="3362396"/>
              <a:ext cx="2141530" cy="1732970"/>
            </a:xfrm>
            <a:prstGeom prst="rect">
              <a:avLst/>
            </a:prstGeom>
            <a:noFill/>
          </p:spPr>
        </p:pic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5641" y="3659831"/>
              <a:ext cx="1839600" cy="1138100"/>
            </a:xfrm>
            <a:prstGeom prst="rect">
              <a:avLst/>
            </a:prstGeom>
            <a:noFill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4787379" y="2528189"/>
            <a:ext cx="2141530" cy="1732970"/>
            <a:chOff x="2996834" y="4228145"/>
            <a:chExt cx="2141530" cy="1732970"/>
          </a:xfrm>
        </p:grpSpPr>
        <p:pic>
          <p:nvPicPr>
            <p:cNvPr id="14" name="图片 13" descr="b_6476_EPS_20100403010342.jpg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996834" y="4228145"/>
              <a:ext cx="2141530" cy="1732970"/>
            </a:xfrm>
            <a:prstGeom prst="rect">
              <a:avLst/>
            </a:prstGeom>
            <a:noFill/>
          </p:spPr>
        </p:pic>
        <p:pic>
          <p:nvPicPr>
            <p:cNvPr id="15" name="Picture 11" descr="http://www.thmz.com/liv_loadfile/folder488/folder492/fold3/1316052631_83090400.jp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7799" y="4532690"/>
              <a:ext cx="1839600" cy="1123880"/>
            </a:xfrm>
            <a:prstGeom prst="rect">
              <a:avLst/>
            </a:prstGeom>
            <a:noFill/>
          </p:spPr>
        </p:pic>
      </p:grpSp>
      <p:grpSp>
        <p:nvGrpSpPr>
          <p:cNvPr id="16" name="组合 15"/>
          <p:cNvGrpSpPr/>
          <p:nvPr/>
        </p:nvGrpSpPr>
        <p:grpSpPr>
          <a:xfrm>
            <a:off x="3455734" y="780261"/>
            <a:ext cx="2141530" cy="1732970"/>
            <a:chOff x="4041455" y="4662583"/>
            <a:chExt cx="2898600" cy="2304000"/>
          </a:xfrm>
        </p:grpSpPr>
        <p:pic>
          <p:nvPicPr>
            <p:cNvPr id="17" name="图片 16" descr="b_6476_EPS_20100403010342.jpg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041455" y="4662583"/>
              <a:ext cx="2898600" cy="2304000"/>
            </a:xfrm>
            <a:prstGeom prst="rect">
              <a:avLst/>
            </a:prstGeom>
            <a:noFill/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245155" y="5053222"/>
              <a:ext cx="2491200" cy="1522723"/>
            </a:xfrm>
            <a:prstGeom prst="rect">
              <a:avLst/>
            </a:prstGeom>
            <a:noFill/>
          </p:spPr>
        </p:pic>
      </p:grpSp>
      <p:sp>
        <p:nvSpPr>
          <p:cNvPr id="19" name="矩形 18"/>
          <p:cNvSpPr/>
          <p:nvPr/>
        </p:nvSpPr>
        <p:spPr>
          <a:xfrm>
            <a:off x="2135113" y="4554479"/>
            <a:ext cx="4775666" cy="32893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none" rtlCol="0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每个人都有自己的梦，我们只能把握住在意的日子。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B2AD36D9-DBCD-42B2-AC3A-2611D24704B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819" y="3203424"/>
            <a:ext cx="1410181" cy="211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3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 rot="267465">
            <a:off x="808575" y="590715"/>
            <a:ext cx="1787346" cy="1946588"/>
            <a:chOff x="2477953" y="1733024"/>
            <a:chExt cx="1477145" cy="1608750"/>
          </a:xfrm>
        </p:grpSpPr>
        <p:grpSp>
          <p:nvGrpSpPr>
            <p:cNvPr id="28" name="组合 27"/>
            <p:cNvGrpSpPr/>
            <p:nvPr/>
          </p:nvGrpSpPr>
          <p:grpSpPr>
            <a:xfrm>
              <a:off x="2477953" y="1939562"/>
              <a:ext cx="1477145" cy="1402212"/>
              <a:chOff x="2477953" y="1939562"/>
              <a:chExt cx="1477145" cy="1402212"/>
            </a:xfrm>
          </p:grpSpPr>
          <p:sp>
            <p:nvSpPr>
              <p:cNvPr id="30" name="矩形 29"/>
              <p:cNvSpPr/>
              <p:nvPr/>
            </p:nvSpPr>
            <p:spPr>
              <a:xfrm rot="20211173">
                <a:off x="2497176" y="1939562"/>
                <a:ext cx="1457922" cy="14022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1" name="Picture 6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477953" y="1977727"/>
                <a:ext cx="1450560" cy="12016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9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组合 31"/>
          <p:cNvGrpSpPr/>
          <p:nvPr/>
        </p:nvGrpSpPr>
        <p:grpSpPr>
          <a:xfrm rot="267465">
            <a:off x="3628702" y="285277"/>
            <a:ext cx="1776883" cy="1946588"/>
            <a:chOff x="2486601" y="1733024"/>
            <a:chExt cx="1468497" cy="1608750"/>
          </a:xfrm>
        </p:grpSpPr>
        <p:grpSp>
          <p:nvGrpSpPr>
            <p:cNvPr id="33" name="组合 32"/>
            <p:cNvGrpSpPr/>
            <p:nvPr/>
          </p:nvGrpSpPr>
          <p:grpSpPr>
            <a:xfrm>
              <a:off x="2486601" y="1939562"/>
              <a:ext cx="1468497" cy="1402212"/>
              <a:chOff x="2486601" y="1939562"/>
              <a:chExt cx="1468497" cy="1402212"/>
            </a:xfrm>
          </p:grpSpPr>
          <p:sp>
            <p:nvSpPr>
              <p:cNvPr id="35" name="矩形 34"/>
              <p:cNvSpPr/>
              <p:nvPr/>
            </p:nvSpPr>
            <p:spPr>
              <a:xfrm rot="20211173">
                <a:off x="2497176" y="1939562"/>
                <a:ext cx="1457922" cy="14022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6" name="Picture 6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 rot="20161162">
                <a:off x="2486601" y="1972711"/>
                <a:ext cx="1450560" cy="12551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4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组合 36"/>
          <p:cNvGrpSpPr/>
          <p:nvPr/>
        </p:nvGrpSpPr>
        <p:grpSpPr>
          <a:xfrm rot="267465">
            <a:off x="5799346" y="5142"/>
            <a:ext cx="1773716" cy="1946588"/>
            <a:chOff x="2489216" y="1733024"/>
            <a:chExt cx="1465882" cy="1608750"/>
          </a:xfrm>
        </p:grpSpPr>
        <p:grpSp>
          <p:nvGrpSpPr>
            <p:cNvPr id="38" name="组合 37"/>
            <p:cNvGrpSpPr/>
            <p:nvPr/>
          </p:nvGrpSpPr>
          <p:grpSpPr>
            <a:xfrm>
              <a:off x="2489216" y="1939562"/>
              <a:ext cx="1465882" cy="1402212"/>
              <a:chOff x="2489216" y="1939562"/>
              <a:chExt cx="1465882" cy="1402212"/>
            </a:xfrm>
          </p:grpSpPr>
          <p:sp>
            <p:nvSpPr>
              <p:cNvPr id="40" name="矩形 39"/>
              <p:cNvSpPr/>
              <p:nvPr/>
            </p:nvSpPr>
            <p:spPr>
              <a:xfrm rot="20211173">
                <a:off x="2497176" y="1939562"/>
                <a:ext cx="1457922" cy="14022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1" name="Picture 6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489216" y="1958553"/>
                <a:ext cx="1450560" cy="12750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9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组合 41"/>
          <p:cNvGrpSpPr/>
          <p:nvPr/>
        </p:nvGrpSpPr>
        <p:grpSpPr>
          <a:xfrm rot="267465">
            <a:off x="2144599" y="1561552"/>
            <a:ext cx="1788299" cy="1946588"/>
            <a:chOff x="2477166" y="1733024"/>
            <a:chExt cx="1477932" cy="1608750"/>
          </a:xfrm>
        </p:grpSpPr>
        <p:grpSp>
          <p:nvGrpSpPr>
            <p:cNvPr id="43" name="组合 42"/>
            <p:cNvGrpSpPr/>
            <p:nvPr/>
          </p:nvGrpSpPr>
          <p:grpSpPr>
            <a:xfrm>
              <a:off x="2477166" y="1939562"/>
              <a:ext cx="1477932" cy="1402212"/>
              <a:chOff x="2477166" y="1939562"/>
              <a:chExt cx="1477932" cy="1402212"/>
            </a:xfrm>
          </p:grpSpPr>
          <p:sp>
            <p:nvSpPr>
              <p:cNvPr id="45" name="矩形 44"/>
              <p:cNvSpPr/>
              <p:nvPr/>
            </p:nvSpPr>
            <p:spPr>
              <a:xfrm rot="20211173">
                <a:off x="2497176" y="1939562"/>
                <a:ext cx="1457922" cy="14022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6" name="Picture 6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477166" y="1979400"/>
                <a:ext cx="1450560" cy="12271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4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组合 46"/>
          <p:cNvGrpSpPr/>
          <p:nvPr/>
        </p:nvGrpSpPr>
        <p:grpSpPr>
          <a:xfrm rot="267465">
            <a:off x="4617633" y="1474962"/>
            <a:ext cx="1764088" cy="1946588"/>
            <a:chOff x="2497176" y="1733024"/>
            <a:chExt cx="1457922" cy="1608750"/>
          </a:xfrm>
        </p:grpSpPr>
        <p:grpSp>
          <p:nvGrpSpPr>
            <p:cNvPr id="48" name="组合 47"/>
            <p:cNvGrpSpPr/>
            <p:nvPr/>
          </p:nvGrpSpPr>
          <p:grpSpPr>
            <a:xfrm>
              <a:off x="2497176" y="1939562"/>
              <a:ext cx="1457922" cy="1402212"/>
              <a:chOff x="2497176" y="1939562"/>
              <a:chExt cx="1457922" cy="1402212"/>
            </a:xfrm>
          </p:grpSpPr>
          <p:sp>
            <p:nvSpPr>
              <p:cNvPr id="50" name="矩形 49"/>
              <p:cNvSpPr/>
              <p:nvPr/>
            </p:nvSpPr>
            <p:spPr>
              <a:xfrm rot="20211173">
                <a:off x="2497176" y="1939562"/>
                <a:ext cx="1457922" cy="14022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1" name="Picture 6"/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499511" y="1962215"/>
                <a:ext cx="1450560" cy="12353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9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组合 51"/>
          <p:cNvGrpSpPr/>
          <p:nvPr/>
        </p:nvGrpSpPr>
        <p:grpSpPr>
          <a:xfrm rot="267465">
            <a:off x="6395977" y="2173470"/>
            <a:ext cx="1772048" cy="1946588"/>
            <a:chOff x="2490596" y="1733024"/>
            <a:chExt cx="1464502" cy="1608750"/>
          </a:xfrm>
        </p:grpSpPr>
        <p:grpSp>
          <p:nvGrpSpPr>
            <p:cNvPr id="53" name="组合 52"/>
            <p:cNvGrpSpPr/>
            <p:nvPr/>
          </p:nvGrpSpPr>
          <p:grpSpPr>
            <a:xfrm>
              <a:off x="2490596" y="1939562"/>
              <a:ext cx="1464502" cy="1402212"/>
              <a:chOff x="2490596" y="1939562"/>
              <a:chExt cx="1464502" cy="1402212"/>
            </a:xfrm>
          </p:grpSpPr>
          <p:sp>
            <p:nvSpPr>
              <p:cNvPr id="55" name="矩形 54"/>
              <p:cNvSpPr/>
              <p:nvPr/>
            </p:nvSpPr>
            <p:spPr>
              <a:xfrm rot="20211173">
                <a:off x="2497176" y="1939562"/>
                <a:ext cx="1457922" cy="14022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6" name="Picture 6"/>
              <p:cNvPicPr>
                <a:picLocks noChangeAspect="1" noChangeArrowheads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490596" y="1991698"/>
                <a:ext cx="1450560" cy="12132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4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7" name="矩形 56"/>
          <p:cNvSpPr/>
          <p:nvPr/>
        </p:nvSpPr>
        <p:spPr>
          <a:xfrm>
            <a:off x="1122984" y="3943172"/>
            <a:ext cx="5187356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时光匆匆划过，这只是我的人生的一个转折点，有的人在这之后光辉无限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有的人就此沉沦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有的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723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5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920568">
            <a:off x="640021" y="1143902"/>
            <a:ext cx="2084644" cy="148458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pic>
      <p:pic>
        <p:nvPicPr>
          <p:cNvPr id="3" name="Picture 4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66746" y="1797913"/>
            <a:ext cx="2084644" cy="1447268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pic>
      <p:pic>
        <p:nvPicPr>
          <p:cNvPr id="4" name="Picture 4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1089015">
            <a:off x="4653282" y="732712"/>
            <a:ext cx="2089210" cy="1437835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pic>
      <p:pic>
        <p:nvPicPr>
          <p:cNvPr id="5" name="Picture 43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916311" y="1759281"/>
            <a:ext cx="2079176" cy="1481424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pic>
      <p:cxnSp>
        <p:nvCxnSpPr>
          <p:cNvPr id="6" name="直接连接符 5"/>
          <p:cNvCxnSpPr/>
          <p:nvPr/>
        </p:nvCxnSpPr>
        <p:spPr>
          <a:xfrm rot="20946664">
            <a:off x="493027" y="1158801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rot="20946664">
            <a:off x="652510" y="1343857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20946664">
            <a:off x="2715767" y="946949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20946664">
            <a:off x="774169" y="2620275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744189" y="1776333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744186" y="1776333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845273" y="1776333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744189" y="3264603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21119182">
            <a:off x="4534131" y="708307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21119182">
            <a:off x="4648126" y="847495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21119182">
            <a:off x="6728695" y="554585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rot="21119182">
            <a:off x="4741609" y="2182043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904437" y="1752435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904434" y="1752435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8005521" y="1752435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904437" y="3240705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3701795" y="3739624"/>
            <a:ext cx="4527851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青春的季节，每天都开着梦的花朵。一个个带着翅膀的美梦，就是点燃这绿色火焰的火种。</a:t>
            </a:r>
          </a:p>
        </p:txBody>
      </p:sp>
      <p:pic>
        <p:nvPicPr>
          <p:cNvPr id="23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670974">
            <a:off x="1264186" y="1018568"/>
            <a:ext cx="558758" cy="3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3213" y="1628865"/>
            <a:ext cx="558758" cy="3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63839">
            <a:off x="5305292" y="568628"/>
            <a:ext cx="558758" cy="3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6789" y="1628865"/>
            <a:ext cx="558758" cy="3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8E1827E1-0955-4DF6-92EB-C43D8ACF2D3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380" y="-463831"/>
            <a:ext cx="1857214" cy="2786083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1880F9FE-94A0-4901-B63D-9F2E6E23891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38" y="2698336"/>
            <a:ext cx="1844197" cy="26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38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641999" y="2306295"/>
            <a:ext cx="3102041" cy="20797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29036" y="2356094"/>
            <a:ext cx="3079097" cy="2061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87424" y="2356094"/>
            <a:ext cx="3079097" cy="2061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68584" y="2355727"/>
            <a:ext cx="2119843" cy="20618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71603" y="2355727"/>
            <a:ext cx="2355369" cy="2030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45647" y="2355727"/>
            <a:ext cx="2304256" cy="2030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>
            <a:off x="1905105" y="895003"/>
            <a:ext cx="6810270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可想有那么多事情只能等到回光返照的那刻，才能重新忆起，岂不是遗憾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我喜欢回忆过去，不管是快乐悲伤，还是平淡无奇。它都是我的财富。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58E8869-C68F-45BA-B442-12FAFF7B335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6" y="-143124"/>
            <a:ext cx="1504305" cy="225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mph" presetSubtype="0" repeatCount="indefinite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repeatCount="indefinite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jsj\Desktop\怀旧\651\002.png">
            <a:extLst>
              <a:ext uri="{FF2B5EF4-FFF2-40B4-BE49-F238E27FC236}">
                <a16:creationId xmlns="" xmlns:a16="http://schemas.microsoft.com/office/drawing/2014/main" id="{CFFEB549-275E-4495-8396-EF294DEC4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888" t="52297" r="6500" b="11415"/>
          <a:stretch/>
        </p:blipFill>
        <p:spPr bwMode="auto">
          <a:xfrm>
            <a:off x="1464777" y="4290305"/>
            <a:ext cx="625507" cy="45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3">
            <a:extLst>
              <a:ext uri="{FF2B5EF4-FFF2-40B4-BE49-F238E27FC236}">
                <a16:creationId xmlns="" xmlns:a16="http://schemas.microsoft.com/office/drawing/2014/main" id="{4C8717E1-6996-41B1-AB1C-5726D316A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20568">
            <a:off x="596428" y="1198376"/>
            <a:ext cx="2238898" cy="159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3">
            <a:extLst>
              <a:ext uri="{FF2B5EF4-FFF2-40B4-BE49-F238E27FC236}">
                <a16:creationId xmlns="" xmlns:a16="http://schemas.microsoft.com/office/drawing/2014/main" id="{81DC059E-CFD7-477E-96A5-F5EEE7F17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7201" y="2114411"/>
            <a:ext cx="2306179" cy="160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3">
            <a:extLst>
              <a:ext uri="{FF2B5EF4-FFF2-40B4-BE49-F238E27FC236}">
                <a16:creationId xmlns="" xmlns:a16="http://schemas.microsoft.com/office/drawing/2014/main" id="{316473F9-3E4E-4FF5-9A3A-4981286E4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89015">
            <a:off x="4531302" y="661779"/>
            <a:ext cx="2432442" cy="167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3">
            <a:extLst>
              <a:ext uri="{FF2B5EF4-FFF2-40B4-BE49-F238E27FC236}">
                <a16:creationId xmlns="" xmlns:a16="http://schemas.microsoft.com/office/drawing/2014/main" id="{ADE29150-ACBB-4C44-B7A0-E5DE94553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75381">
            <a:off x="6415983" y="1892536"/>
            <a:ext cx="2341493" cy="166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4FBC377F-5891-4204-BAC7-0D4F35B513D3}"/>
              </a:ext>
            </a:extLst>
          </p:cNvPr>
          <p:cNvCxnSpPr/>
          <p:nvPr/>
        </p:nvCxnSpPr>
        <p:spPr>
          <a:xfrm flipV="1">
            <a:off x="480633" y="994087"/>
            <a:ext cx="2203828" cy="455146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BED1BD8E-1681-43F2-96FA-A460927F9888}"/>
              </a:ext>
            </a:extLst>
          </p:cNvPr>
          <p:cNvCxnSpPr/>
          <p:nvPr/>
        </p:nvCxnSpPr>
        <p:spPr>
          <a:xfrm>
            <a:off x="461682" y="1449233"/>
            <a:ext cx="300093" cy="1547898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2EC95F66-3420-47B2-AF76-4837F1D0DFFB}"/>
              </a:ext>
            </a:extLst>
          </p:cNvPr>
          <p:cNvCxnSpPr/>
          <p:nvPr/>
        </p:nvCxnSpPr>
        <p:spPr>
          <a:xfrm>
            <a:off x="2659267" y="987574"/>
            <a:ext cx="329071" cy="1580537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66405BAB-BC0B-4148-AD5C-E09CACBE0D9C}"/>
              </a:ext>
            </a:extLst>
          </p:cNvPr>
          <p:cNvCxnSpPr/>
          <p:nvPr/>
        </p:nvCxnSpPr>
        <p:spPr>
          <a:xfrm flipV="1">
            <a:off x="761775" y="2566451"/>
            <a:ext cx="2238819" cy="43068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9B5FDC36-D4A9-471F-A6E1-CDC41EDC7488}"/>
              </a:ext>
            </a:extLst>
          </p:cNvPr>
          <p:cNvCxnSpPr/>
          <p:nvPr/>
        </p:nvCxnSpPr>
        <p:spPr>
          <a:xfrm flipV="1">
            <a:off x="2721265" y="2114411"/>
            <a:ext cx="2302115" cy="459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82CE05BB-679E-4CDF-83D6-2B02E0E459C1}"/>
              </a:ext>
            </a:extLst>
          </p:cNvPr>
          <p:cNvCxnSpPr/>
          <p:nvPr/>
        </p:nvCxnSpPr>
        <p:spPr>
          <a:xfrm>
            <a:off x="2718725" y="2114411"/>
            <a:ext cx="1" cy="159463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72238475-FEDA-498F-A7F3-DFB4180F615E}"/>
              </a:ext>
            </a:extLst>
          </p:cNvPr>
          <p:cNvCxnSpPr/>
          <p:nvPr/>
        </p:nvCxnSpPr>
        <p:spPr>
          <a:xfrm>
            <a:off x="5027585" y="2129170"/>
            <a:ext cx="7620" cy="159512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0A93BBD5-815C-4093-8F2A-10A9DF4DE027}"/>
              </a:ext>
            </a:extLst>
          </p:cNvPr>
          <p:cNvCxnSpPr/>
          <p:nvPr/>
        </p:nvCxnSpPr>
        <p:spPr>
          <a:xfrm flipV="1">
            <a:off x="2646717" y="3709050"/>
            <a:ext cx="2316480" cy="1524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6CDE9016-6A63-4F67-8693-1859C5D668DE}"/>
              </a:ext>
            </a:extLst>
          </p:cNvPr>
          <p:cNvCxnSpPr/>
          <p:nvPr/>
        </p:nvCxnSpPr>
        <p:spPr>
          <a:xfrm flipV="1">
            <a:off x="4406713" y="490894"/>
            <a:ext cx="2397760" cy="378704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9B49C5FE-BA76-4BEC-9846-81690E22981E}"/>
              </a:ext>
            </a:extLst>
          </p:cNvPr>
          <p:cNvCxnSpPr/>
          <p:nvPr/>
        </p:nvCxnSpPr>
        <p:spPr>
          <a:xfrm>
            <a:off x="4406713" y="879758"/>
            <a:ext cx="242556" cy="163814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90224422-FC80-4C5C-9600-DD58B7180A00}"/>
              </a:ext>
            </a:extLst>
          </p:cNvPr>
          <p:cNvCxnSpPr/>
          <p:nvPr/>
        </p:nvCxnSpPr>
        <p:spPr>
          <a:xfrm>
            <a:off x="6804473" y="483518"/>
            <a:ext cx="274320" cy="163576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964EC1A9-9654-4DFE-88DF-0D897405D9E0}"/>
              </a:ext>
            </a:extLst>
          </p:cNvPr>
          <p:cNvCxnSpPr/>
          <p:nvPr/>
        </p:nvCxnSpPr>
        <p:spPr>
          <a:xfrm flipV="1">
            <a:off x="4649269" y="2109118"/>
            <a:ext cx="2429524" cy="408782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1670DC28-2725-4855-8919-C8E66ABEA54B}"/>
              </a:ext>
            </a:extLst>
          </p:cNvPr>
          <p:cNvCxnSpPr/>
          <p:nvPr/>
        </p:nvCxnSpPr>
        <p:spPr>
          <a:xfrm>
            <a:off x="6471961" y="1805892"/>
            <a:ext cx="2323872" cy="187191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F202B9F6-E534-4CCA-9357-0607F9D818F3}"/>
              </a:ext>
            </a:extLst>
          </p:cNvPr>
          <p:cNvCxnSpPr/>
          <p:nvPr/>
        </p:nvCxnSpPr>
        <p:spPr>
          <a:xfrm flipH="1">
            <a:off x="6347273" y="1804409"/>
            <a:ext cx="129249" cy="1672034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ABA14AF2-B67D-4212-8DC4-2D2615306585}"/>
              </a:ext>
            </a:extLst>
          </p:cNvPr>
          <p:cNvCxnSpPr/>
          <p:nvPr/>
        </p:nvCxnSpPr>
        <p:spPr>
          <a:xfrm flipH="1">
            <a:off x="8673913" y="1965044"/>
            <a:ext cx="121920" cy="166379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2C0A4475-E953-4A0B-B48D-07C9934729F5}"/>
              </a:ext>
            </a:extLst>
          </p:cNvPr>
          <p:cNvCxnSpPr/>
          <p:nvPr/>
        </p:nvCxnSpPr>
        <p:spPr>
          <a:xfrm>
            <a:off x="6357433" y="3456123"/>
            <a:ext cx="2316480" cy="172157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046F509F-3FB5-4F6E-A8C7-BE3D677CC8D8}"/>
              </a:ext>
            </a:extLst>
          </p:cNvPr>
          <p:cNvSpPr/>
          <p:nvPr/>
        </p:nvSpPr>
        <p:spPr>
          <a:xfrm>
            <a:off x="3931348" y="3977859"/>
            <a:ext cx="3341882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友情其实很简单，只要那么一声问候、一句谅解、一份惦记，就足矣。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C787A5F6-5D27-4730-AB03-07167DD6EA04}"/>
              </a:ext>
            </a:extLst>
          </p:cNvPr>
          <p:cNvSpPr/>
          <p:nvPr/>
        </p:nvSpPr>
        <p:spPr>
          <a:xfrm>
            <a:off x="2862461" y="815702"/>
            <a:ext cx="1730494" cy="1008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时光</a:t>
            </a:r>
          </a:p>
        </p:txBody>
      </p:sp>
      <p:pic>
        <p:nvPicPr>
          <p:cNvPr id="35" name="Picture 3" descr="C:\Users\jsj\Desktop\怀旧\651\001.png">
            <a:extLst>
              <a:ext uri="{FF2B5EF4-FFF2-40B4-BE49-F238E27FC236}">
                <a16:creationId xmlns="" xmlns:a16="http://schemas.microsoft.com/office/drawing/2014/main" id="{F71482F2-A4D1-4686-BD45-CA2F28887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5070834" y="3378671"/>
            <a:ext cx="841991" cy="34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jsj\Desktop\怀旧\651\002.png">
            <a:extLst>
              <a:ext uri="{FF2B5EF4-FFF2-40B4-BE49-F238E27FC236}">
                <a16:creationId xmlns="" xmlns:a16="http://schemas.microsoft.com/office/drawing/2014/main" id="{A86FB5A3-53EF-43D4-8774-2569AB36CB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34233" y="3725836"/>
            <a:ext cx="441218" cy="31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9A000212-501B-4D3D-98E9-2C8DF08A802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380" y="-463831"/>
            <a:ext cx="1857214" cy="2786083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EB86C937-7313-4DA7-ACB2-0A3E680C3BA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89" y="3134961"/>
            <a:ext cx="2238067" cy="195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3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8" presetClass="entr" presetSubtype="0" accel="50000" fill="hold" grpId="0" nodeType="withEffect">
                                  <p:stCondLst>
                                    <p:cond delay="9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A93F523B-F945-4108-BDBD-A95D6EDC7049}"/>
              </a:ext>
            </a:extLst>
          </p:cNvPr>
          <p:cNvSpPr/>
          <p:nvPr/>
        </p:nvSpPr>
        <p:spPr>
          <a:xfrm>
            <a:off x="3567513" y="3964306"/>
            <a:ext cx="3740791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友情其实很简单，只要那么一声问候、一句谅解、一份惦记，就足矣。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6B8AE0C-88F6-4A7B-AF07-2B6CC75CE669}"/>
              </a:ext>
            </a:extLst>
          </p:cNvPr>
          <p:cNvSpPr/>
          <p:nvPr/>
        </p:nvSpPr>
        <p:spPr>
          <a:xfrm>
            <a:off x="1868835" y="3783474"/>
            <a:ext cx="1824101" cy="1008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时光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613659BD-811B-4F2F-B6A7-255D8F1864BB}"/>
              </a:ext>
            </a:extLst>
          </p:cNvPr>
          <p:cNvGrpSpPr/>
          <p:nvPr/>
        </p:nvGrpSpPr>
        <p:grpSpPr>
          <a:xfrm>
            <a:off x="539552" y="1537074"/>
            <a:ext cx="2564474" cy="2019272"/>
            <a:chOff x="2199339" y="1985742"/>
            <a:chExt cx="3607888" cy="2840861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6" name="Picture 6">
              <a:extLst>
                <a:ext uri="{FF2B5EF4-FFF2-40B4-BE49-F238E27FC236}">
                  <a16:creationId xmlns="" xmlns:a16="http://schemas.microsoft.com/office/drawing/2014/main" id="{3AC5BC2E-7105-4B60-8F10-0F66761286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8913" y="1985742"/>
              <a:ext cx="3468643" cy="2319459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extLst/>
          </p:spPr>
        </p:pic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C90A739-289C-4D67-96DA-3447F569B363}"/>
                </a:ext>
              </a:extLst>
            </p:cNvPr>
            <p:cNvSpPr/>
            <p:nvPr/>
          </p:nvSpPr>
          <p:spPr>
            <a:xfrm>
              <a:off x="2199339" y="4350745"/>
              <a:ext cx="3607888" cy="475858"/>
            </a:xfrm>
            <a:prstGeom prst="rect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21905FB1-5B2E-4756-841B-6BED6595F9DB}"/>
              </a:ext>
            </a:extLst>
          </p:cNvPr>
          <p:cNvGrpSpPr/>
          <p:nvPr/>
        </p:nvGrpSpPr>
        <p:grpSpPr>
          <a:xfrm>
            <a:off x="1186634" y="1301434"/>
            <a:ext cx="2527514" cy="1997344"/>
            <a:chOff x="2212580" y="2015538"/>
            <a:chExt cx="3555887" cy="2810012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F313C51D-6661-4B0A-8FE0-E6D6DC6592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47842" y="2015538"/>
              <a:ext cx="3490784" cy="2311300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extLst/>
          </p:spPr>
        </p:pic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0B421105-E08C-4937-9A63-9724A573957F}"/>
                </a:ext>
              </a:extLst>
            </p:cNvPr>
            <p:cNvSpPr/>
            <p:nvPr/>
          </p:nvSpPr>
          <p:spPr>
            <a:xfrm>
              <a:off x="2212580" y="4392546"/>
              <a:ext cx="3555887" cy="433004"/>
            </a:xfrm>
            <a:prstGeom prst="rect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5D8616D-86A4-4FC7-B715-2F6E315B8789}"/>
              </a:ext>
            </a:extLst>
          </p:cNvPr>
          <p:cNvGrpSpPr/>
          <p:nvPr/>
        </p:nvGrpSpPr>
        <p:grpSpPr>
          <a:xfrm>
            <a:off x="1937688" y="1059510"/>
            <a:ext cx="2520428" cy="1992036"/>
            <a:chOff x="2223500" y="1980857"/>
            <a:chExt cx="3545917" cy="2802541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2" name="Picture 6">
              <a:extLst>
                <a:ext uri="{FF2B5EF4-FFF2-40B4-BE49-F238E27FC236}">
                  <a16:creationId xmlns="" xmlns:a16="http://schemas.microsoft.com/office/drawing/2014/main" id="{591B585B-DD4B-4FA3-B5C8-1B01D507F5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1358" y="1980857"/>
              <a:ext cx="3483754" cy="2322504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extLst/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DA686103-B951-4285-B408-BDA706C0E597}"/>
                </a:ext>
              </a:extLst>
            </p:cNvPr>
            <p:cNvSpPr/>
            <p:nvPr/>
          </p:nvSpPr>
          <p:spPr>
            <a:xfrm>
              <a:off x="2223500" y="4350395"/>
              <a:ext cx="3545917" cy="433003"/>
            </a:xfrm>
            <a:prstGeom prst="rect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9979A06C-128F-4771-9B72-79E1A81E4A29}"/>
              </a:ext>
            </a:extLst>
          </p:cNvPr>
          <p:cNvGrpSpPr/>
          <p:nvPr/>
        </p:nvGrpSpPr>
        <p:grpSpPr>
          <a:xfrm>
            <a:off x="2776893" y="1087548"/>
            <a:ext cx="2452806" cy="1935973"/>
            <a:chOff x="2283403" y="2027961"/>
            <a:chExt cx="3450785" cy="2723667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5" name="Picture 6">
              <a:extLst>
                <a:ext uri="{FF2B5EF4-FFF2-40B4-BE49-F238E27FC236}">
                  <a16:creationId xmlns="" xmlns:a16="http://schemas.microsoft.com/office/drawing/2014/main" id="{0951619C-06DB-406A-9B52-25BF44EA10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20336" y="2027961"/>
              <a:ext cx="3345796" cy="2228299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extLst/>
          </p:spPr>
        </p:pic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5CB25200-F465-4A31-840D-BF2EA6DDD55A}"/>
                </a:ext>
              </a:extLst>
            </p:cNvPr>
            <p:cNvSpPr/>
            <p:nvPr/>
          </p:nvSpPr>
          <p:spPr>
            <a:xfrm>
              <a:off x="2283403" y="4318625"/>
              <a:ext cx="3450785" cy="433003"/>
            </a:xfrm>
            <a:prstGeom prst="rect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CF75AFE3-50EB-40FC-ADB9-9C0ABDE15403}"/>
              </a:ext>
            </a:extLst>
          </p:cNvPr>
          <p:cNvGrpSpPr/>
          <p:nvPr/>
        </p:nvGrpSpPr>
        <p:grpSpPr>
          <a:xfrm>
            <a:off x="3485302" y="986027"/>
            <a:ext cx="2560387" cy="1996550"/>
            <a:chOff x="2182115" y="1980859"/>
            <a:chExt cx="3602134" cy="2808889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8" name="Picture 6">
              <a:extLst>
                <a:ext uri="{FF2B5EF4-FFF2-40B4-BE49-F238E27FC236}">
                  <a16:creationId xmlns="" xmlns:a16="http://schemas.microsoft.com/office/drawing/2014/main" id="{D90DF4C8-61A8-4887-B9E7-1967F45B25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02218" y="1980859"/>
              <a:ext cx="3582031" cy="2322502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extLst/>
          </p:spPr>
        </p:pic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882A70EC-40CF-48E4-B37B-BB0C400F89C6}"/>
                </a:ext>
              </a:extLst>
            </p:cNvPr>
            <p:cNvSpPr/>
            <p:nvPr/>
          </p:nvSpPr>
          <p:spPr>
            <a:xfrm>
              <a:off x="2182115" y="4356745"/>
              <a:ext cx="3545858" cy="433003"/>
            </a:xfrm>
            <a:prstGeom prst="rect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A8D87A04-D4DF-43F1-8561-1A0523FB9011}"/>
              </a:ext>
            </a:extLst>
          </p:cNvPr>
          <p:cNvGrpSpPr/>
          <p:nvPr/>
        </p:nvGrpSpPr>
        <p:grpSpPr>
          <a:xfrm>
            <a:off x="4302397" y="1186313"/>
            <a:ext cx="2509948" cy="1936864"/>
            <a:chOff x="2218768" y="2044727"/>
            <a:chExt cx="3531171" cy="2724918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1" name="Picture 6">
              <a:extLst>
                <a:ext uri="{FF2B5EF4-FFF2-40B4-BE49-F238E27FC236}">
                  <a16:creationId xmlns="" xmlns:a16="http://schemas.microsoft.com/office/drawing/2014/main" id="{5FE62891-66C3-4AFC-832B-2CF6420C87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1357" y="2044727"/>
              <a:ext cx="3483754" cy="2265548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extLst/>
          </p:spPr>
        </p:pic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5296DB60-4B21-4011-8671-CD62F28D7F9D}"/>
                </a:ext>
              </a:extLst>
            </p:cNvPr>
            <p:cNvSpPr/>
            <p:nvPr/>
          </p:nvSpPr>
          <p:spPr>
            <a:xfrm>
              <a:off x="2218768" y="4336642"/>
              <a:ext cx="3531171" cy="433003"/>
            </a:xfrm>
            <a:prstGeom prst="rect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B91F3D4-CB88-437A-BEDF-AECD22FFE23F}"/>
              </a:ext>
            </a:extLst>
          </p:cNvPr>
          <p:cNvGrpSpPr/>
          <p:nvPr/>
        </p:nvGrpSpPr>
        <p:grpSpPr>
          <a:xfrm>
            <a:off x="5079607" y="1294072"/>
            <a:ext cx="2697060" cy="1979179"/>
            <a:chOff x="2090256" y="1985192"/>
            <a:chExt cx="3794412" cy="2784453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4" name="Picture 6">
              <a:extLst>
                <a:ext uri="{FF2B5EF4-FFF2-40B4-BE49-F238E27FC236}">
                  <a16:creationId xmlns="" xmlns:a16="http://schemas.microsoft.com/office/drawing/2014/main" id="{5EE4DE5A-03F3-4469-985F-F0BF8289A4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16207" y="1985192"/>
              <a:ext cx="3754055" cy="2313836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extLst/>
          </p:spPr>
        </p:pic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8DC72F49-4CCB-42C4-956C-D95AB5305CE0}"/>
                </a:ext>
              </a:extLst>
            </p:cNvPr>
            <p:cNvSpPr/>
            <p:nvPr/>
          </p:nvSpPr>
          <p:spPr>
            <a:xfrm>
              <a:off x="2090256" y="4336642"/>
              <a:ext cx="3794412" cy="433003"/>
            </a:xfrm>
            <a:prstGeom prst="rect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C8C06C43-4754-4A24-BB8C-DF49F865DD53}"/>
              </a:ext>
            </a:extLst>
          </p:cNvPr>
          <p:cNvGrpSpPr/>
          <p:nvPr/>
        </p:nvGrpSpPr>
        <p:grpSpPr>
          <a:xfrm>
            <a:off x="5838467" y="1654112"/>
            <a:ext cx="2697058" cy="1979179"/>
            <a:chOff x="2090256" y="1985192"/>
            <a:chExt cx="3794412" cy="2784453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7" name="Picture 6">
              <a:extLst>
                <a:ext uri="{FF2B5EF4-FFF2-40B4-BE49-F238E27FC236}">
                  <a16:creationId xmlns="" xmlns:a16="http://schemas.microsoft.com/office/drawing/2014/main" id="{F572206D-6BF3-4430-8C25-34A71F5265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47648" y="1985192"/>
              <a:ext cx="3725101" cy="2313836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extLst/>
          </p:spPr>
        </p:pic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BA0F5716-7EF1-40F9-8B8F-10328C66CB1C}"/>
                </a:ext>
              </a:extLst>
            </p:cNvPr>
            <p:cNvSpPr/>
            <p:nvPr/>
          </p:nvSpPr>
          <p:spPr>
            <a:xfrm>
              <a:off x="2090256" y="4336642"/>
              <a:ext cx="3794412" cy="433003"/>
            </a:xfrm>
            <a:prstGeom prst="rect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664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0.66649 -0.76913 L -1.94444E-6 -1.7284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3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64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1.94444E-6 -1.7284E-6 L -1.94444E-6 -0.02747 " pathEditMode="relative" rAng="0" ptsTypes="AA">
                                      <p:cBhvr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900000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66649 -0.76913 L -1.94444E-6 -2.22222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3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Motion origin="layout" path="M -1.94444E-6 -2.22222E-6 L -1.94444E-6 -0.02747 " pathEditMode="relative" rAng="0" ptsTypes="AA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Rot by="-600000">
                                      <p:cBhvr>
                                        <p:cTn id="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66649 -0.76913 L -2.77778E-6 -2.71605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64" presetClass="path" presetSubtype="0" accel="50000" decel="5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2.77778E-6 -2.71605E-6 L -2.77778E-6 -0.02747 " pathEditMode="relative" rAng="0" ptsTypes="AA">
                                      <p:cBhvr>
                                        <p:cTn id="2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-180000">
                                      <p:cBhvr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0.66649 -0.76913 L -3.61111E-6 -1.35802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-3.61111E-6 -1.35802E-6 L -3.61111E-6 -0.02747 " pathEditMode="relative" rAng="0" ptsTypes="AA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Rot by="60000">
                                      <p:cBhvr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0.6665 -0.76913 L 3.05556E-6 -2.46914E-6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4" presetClass="path" presetSubtype="0" accel="50000" decel="5000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3.05556E-6 -2.46914E-6 L 3.05556E-6 -0.02747 " pathEditMode="relative" rAng="0" ptsTypes="AA">
                                      <p:cBhvr>
                                        <p:cTn id="4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Rot by="180000">
                                      <p:cBhvr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4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14250"/>
                                  </p:stCondLst>
                                  <p:childTnLst>
                                    <p:animMotion origin="layout" path="M -0.66649 -0.76914 L 1.11111E-6 2.83951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14750"/>
                                  </p:stCondLst>
                                  <p:childTnLst>
                                    <p:animMotion origin="layout" path="M 1.11111E-6 2.83951E-6 L 1.11111E-6 -0.02747 " pathEditMode="relative" rAng="0" ptsTypes="AA">
                                      <p:cBhvr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Rot by="480000">
                                      <p:cBhvr>
                                        <p:cTn id="5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animMotion origin="layout" path="M -0.66649 -0.76914 L -1.38889E-6 2.83951E-6 " pathEditMode="relative" rAng="0" ptsTypes="AA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64" presetClass="path" presetSubtype="0" accel="50000" decel="50000" fill="hold" nodeType="withEffect">
                                  <p:stCondLst>
                                    <p:cond delay="16750"/>
                                  </p:stCondLst>
                                  <p:childTnLst>
                                    <p:animMotion origin="layout" path="M -1.38889E-6 2.83951E-6 L -1.38889E-6 -0.02747 " pathEditMode="relative" rAng="0" ptsTypes="AA">
                                      <p:cBhvr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Rot by="900000">
                                      <p:cBhvr>
                                        <p:cTn id="6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8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18250"/>
                                  </p:stCondLst>
                                  <p:childTnLst>
                                    <p:animMotion origin="layout" path="M -0.6665 -0.76914 L 2.5E-6 1.11111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64" presetClass="path" presetSubtype="0" accel="50000" decel="50000" fill="hold" nodeType="withEffect">
                                  <p:stCondLst>
                                    <p:cond delay="18750"/>
                                  </p:stCondLst>
                                  <p:childTnLst>
                                    <p:animMotion origin="layout" path="M 2.5E-6 1.11111E-6 L 2.5E-6 -0.02747 " pathEditMode="relative" rAng="0" ptsTypes="AA">
                                      <p:cBhvr>
                                        <p:cTn id="7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Rot by="1080000">
                                      <p:cBhvr>
                                        <p:cTn id="7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r="5288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r="5288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0" r="5390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r="5288"/>
          <a:stretch>
            <a:fillRect/>
          </a:stretch>
        </p:blipFill>
        <p:spPr/>
      </p:pic>
      <p:sp>
        <p:nvSpPr>
          <p:cNvPr id="4" name="椭圆 3"/>
          <p:cNvSpPr/>
          <p:nvPr/>
        </p:nvSpPr>
        <p:spPr>
          <a:xfrm>
            <a:off x="3951027" y="1944807"/>
            <a:ext cx="1279478" cy="1279478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762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 dirty="0"/>
          </a:p>
        </p:txBody>
      </p:sp>
      <p:sp>
        <p:nvSpPr>
          <p:cNvPr id="31" name="文本框 30"/>
          <p:cNvSpPr txBox="1"/>
          <p:nvPr/>
        </p:nvSpPr>
        <p:spPr>
          <a:xfrm>
            <a:off x="3835129" y="2196800"/>
            <a:ext cx="151127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回忆</a:t>
            </a:r>
            <a:endParaRPr lang="en-US" altLang="zh-CN" sz="2700" b="1" dirty="0">
              <a:solidFill>
                <a:schemeClr val="bg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memory</a:t>
            </a:r>
          </a:p>
          <a:p>
            <a:pPr algn="r"/>
            <a:endParaRPr lang="zh-CN" altLang="en-US" sz="2700" b="1" dirty="0">
              <a:solidFill>
                <a:schemeClr val="bg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861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041268" y="842963"/>
            <a:ext cx="2930014" cy="3457575"/>
            <a:chOff x="8223212" y="1123950"/>
            <a:chExt cx="3668021" cy="4610100"/>
          </a:xfrm>
        </p:grpSpPr>
        <p:sp>
          <p:nvSpPr>
            <p:cNvPr id="4" name="矩形 3"/>
            <p:cNvSpPr/>
            <p:nvPr/>
          </p:nvSpPr>
          <p:spPr>
            <a:xfrm>
              <a:off x="8223212" y="1123950"/>
              <a:ext cx="3600450" cy="4610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华文细黑"/>
                <a:ea typeface="华文细黑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389990" y="1304925"/>
              <a:ext cx="3317770" cy="42481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华文细黑"/>
                <a:ea typeface="华文细黑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312246" y="2072639"/>
              <a:ext cx="3578987" cy="3654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记忆跟着感觉慢慢变鲜活，</a:t>
              </a:r>
              <a:endParaRPr lang="en-US" altLang="zh-CN" sz="1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染红的山坡，道别的路口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青春带走了什么，留下了什么，</a:t>
              </a:r>
              <a:endParaRPr lang="en-US" altLang="zh-CN" sz="1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剩一片感动在心窝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时光的河入海流，终於我们分头走，</a:t>
              </a:r>
              <a:endParaRPr lang="en-US" altLang="zh-CN" sz="1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没有哪个港口，是永远的停留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脑海之中有一个，凤凰花开的路口，</a:t>
              </a:r>
              <a:endParaRPr lang="en-US" altLang="zh-CN" sz="1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有我最珍惜的朋友 </a:t>
              </a:r>
            </a:p>
            <a:p>
              <a:pPr algn="ctr">
                <a:lnSpc>
                  <a:spcPct val="150000"/>
                </a:lnSpc>
                <a:defRPr/>
              </a:pPr>
              <a:endParaRPr lang="zh-CN" altLang="en-US" sz="1300" dirty="0">
                <a:solidFill>
                  <a:prstClr val="white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389990" y="1587500"/>
              <a:ext cx="3317770" cy="544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zh-CN" altLang="en-US" sz="16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青春，是不容错过的时光</a:t>
              </a: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04" b="39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11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130125" y="3499300"/>
            <a:ext cx="3056819" cy="841259"/>
            <a:chOff x="1506834" y="4665731"/>
            <a:chExt cx="4075758" cy="1121678"/>
          </a:xfrm>
        </p:grpSpPr>
        <p:grpSp>
          <p:nvGrpSpPr>
            <p:cNvPr id="26" name="组合 25"/>
            <p:cNvGrpSpPr/>
            <p:nvPr/>
          </p:nvGrpSpPr>
          <p:grpSpPr>
            <a:xfrm>
              <a:off x="1506834" y="4665731"/>
              <a:ext cx="1364308" cy="952111"/>
              <a:chOff x="1791642" y="3644900"/>
              <a:chExt cx="1364308" cy="952111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791642" y="3644900"/>
                <a:ext cx="1275408" cy="774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青 春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880542" y="4198782"/>
                <a:ext cx="1275408" cy="398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13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YOUTH</a:t>
                </a:r>
                <a:endParaRPr lang="zh-CN" altLang="en-US" sz="1013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2617142" y="5010945"/>
              <a:ext cx="0" cy="5691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617142" y="4969151"/>
              <a:ext cx="2965450" cy="818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当岁月 和美丽 已成风尘中的叹息 你感伤的眼里有旧时泪滴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58432" y="3863955"/>
            <a:ext cx="3347970" cy="841259"/>
            <a:chOff x="6211242" y="5382230"/>
            <a:chExt cx="4463960" cy="1121678"/>
          </a:xfrm>
        </p:grpSpPr>
        <p:grpSp>
          <p:nvGrpSpPr>
            <p:cNvPr id="27" name="组合 26"/>
            <p:cNvGrpSpPr/>
            <p:nvPr/>
          </p:nvGrpSpPr>
          <p:grpSpPr>
            <a:xfrm>
              <a:off x="6211242" y="5382230"/>
              <a:ext cx="1364308" cy="952111"/>
              <a:chOff x="6071542" y="5382230"/>
              <a:chExt cx="1364308" cy="952111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6071542" y="5382230"/>
                <a:ext cx="1275408" cy="774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青 春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6160442" y="5936112"/>
                <a:ext cx="1275408" cy="398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13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YOUTH</a:t>
                </a:r>
                <a:endParaRPr lang="zh-CN" altLang="en-US" sz="1013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1" name="直接连接符 20"/>
            <p:cNvCxnSpPr/>
            <p:nvPr/>
          </p:nvCxnSpPr>
          <p:spPr>
            <a:xfrm>
              <a:off x="7321550" y="5727444"/>
              <a:ext cx="0" cy="5691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7321550" y="5685650"/>
              <a:ext cx="3353652" cy="818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当岁月 和美丽 已成风尘中的叹息 你感伤的眼里有旧时泪滴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608403" y="546214"/>
            <a:ext cx="1666103" cy="597843"/>
            <a:chOff x="1648017" y="4934673"/>
            <a:chExt cx="2211948" cy="1492659"/>
          </a:xfrm>
        </p:grpSpPr>
        <p:sp>
          <p:nvSpPr>
            <p:cNvPr id="23" name="带形: 前凸 22"/>
            <p:cNvSpPr/>
            <p:nvPr/>
          </p:nvSpPr>
          <p:spPr>
            <a:xfrm>
              <a:off x="1648017" y="4934673"/>
              <a:ext cx="2211948" cy="1458808"/>
            </a:xfrm>
            <a:prstGeom prst="ribbon">
              <a:avLst>
                <a:gd name="adj1" fmla="val 16667"/>
                <a:gd name="adj2" fmla="val 75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371364" y="5159410"/>
              <a:ext cx="1181317" cy="1267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700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时光</a:t>
              </a:r>
              <a:endParaRPr lang="en-US" altLang="zh-CN" sz="2700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23" b="3123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4" b="12514"/>
          <a:stretch>
            <a:fillRect/>
          </a:stretch>
        </p:blipFill>
        <p:spPr>
          <a:xfrm>
            <a:off x="4757996" y="599874"/>
            <a:ext cx="3248406" cy="3248406"/>
          </a:xfrm>
        </p:spPr>
      </p:pic>
    </p:spTree>
    <p:extLst>
      <p:ext uri="{BB962C8B-B14F-4D97-AF65-F5344CB8AC3E}">
        <p14:creationId xmlns:p14="http://schemas.microsoft.com/office/powerpoint/2010/main" val="171252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305778" y="3293290"/>
            <a:ext cx="5066322" cy="1157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记忆跟着感觉慢慢变鲜活，染红的山坡，道别的路口 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青春带走了什么，留下了什么，剩一片感动在心窝 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时光的河入海流，终於我们分头走，没有哪个港口，是永远的停留 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脑海之中有一个，凤凰花开的路口，有我最珍惜的朋友 </a:t>
            </a:r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8" r="16698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8" r="16698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242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/>
          <p:cNvSpPr txBox="1"/>
          <p:nvPr/>
        </p:nvSpPr>
        <p:spPr>
          <a:xfrm>
            <a:off x="885351" y="775251"/>
            <a:ext cx="3371689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走吧 女孩去看红色的朝霞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带上 我的恋歌你迎风吟唱 露水挂在发梢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5739421" y="2600960"/>
            <a:ext cx="2398739" cy="2036957"/>
            <a:chOff x="2988859" y="288077"/>
            <a:chExt cx="8270546" cy="2598891"/>
          </a:xfrm>
        </p:grpSpPr>
        <p:sp>
          <p:nvSpPr>
            <p:cNvPr id="39" name="文本框 38"/>
            <p:cNvSpPr txBox="1"/>
            <p:nvPr/>
          </p:nvSpPr>
          <p:spPr>
            <a:xfrm>
              <a:off x="5229953" y="288077"/>
              <a:ext cx="6029452" cy="937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0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梦 想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88859" y="1091092"/>
              <a:ext cx="8270542" cy="1795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你迎风吟唱 露水挂在发梢</a:t>
              </a:r>
            </a:p>
          </p:txBody>
        </p:sp>
      </p:grp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72" r="4772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6" r="112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9276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5979310" y="1497042"/>
            <a:ext cx="2340428" cy="148045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7" name="矩形 6"/>
          <p:cNvSpPr/>
          <p:nvPr/>
        </p:nvSpPr>
        <p:spPr>
          <a:xfrm>
            <a:off x="936739" y="1796399"/>
            <a:ext cx="2340428" cy="148045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6545790" y="0"/>
            <a:ext cx="729343" cy="72934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7089354" y="0"/>
            <a:ext cx="729343" cy="72934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1322229" y="4414158"/>
            <a:ext cx="729343" cy="72934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1865792" y="4414158"/>
            <a:ext cx="729343" cy="72934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1450502" y="3745197"/>
            <a:ext cx="6202907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开始的开始 是我们唱歌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最后的最后 是我们在走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最亲爱的你 像是梦中的风景</a:t>
            </a: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3" b="24903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2" r="7822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35" b="24635"/>
          <a:stretch>
            <a:fillRect/>
          </a:stretch>
        </p:blipFill>
        <p:spPr/>
      </p:pic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51DEC774-1F5A-4F3B-AAB4-3459D811F57D}"/>
              </a:ext>
            </a:extLst>
          </p:cNvPr>
          <p:cNvGrpSpPr/>
          <p:nvPr/>
        </p:nvGrpSpPr>
        <p:grpSpPr>
          <a:xfrm>
            <a:off x="3599763" y="536054"/>
            <a:ext cx="1666103" cy="597843"/>
            <a:chOff x="1648017" y="4934673"/>
            <a:chExt cx="2211948" cy="1492659"/>
          </a:xfrm>
        </p:grpSpPr>
        <p:sp>
          <p:nvSpPr>
            <p:cNvPr id="17" name="带形: 前凸 16">
              <a:extLst>
                <a:ext uri="{FF2B5EF4-FFF2-40B4-BE49-F238E27FC236}">
                  <a16:creationId xmlns="" xmlns:a16="http://schemas.microsoft.com/office/drawing/2014/main" id="{750E5FA9-31D9-4F82-8B90-C1F9A2778094}"/>
                </a:ext>
              </a:extLst>
            </p:cNvPr>
            <p:cNvSpPr/>
            <p:nvPr/>
          </p:nvSpPr>
          <p:spPr>
            <a:xfrm>
              <a:off x="1648017" y="4934673"/>
              <a:ext cx="2211948" cy="1458808"/>
            </a:xfrm>
            <a:prstGeom prst="ribbon">
              <a:avLst>
                <a:gd name="adj1" fmla="val 16667"/>
                <a:gd name="adj2" fmla="val 75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28EF3E12-31E4-46D5-9531-6C7C0C564AB8}"/>
                </a:ext>
              </a:extLst>
            </p:cNvPr>
            <p:cNvSpPr txBox="1"/>
            <p:nvPr/>
          </p:nvSpPr>
          <p:spPr>
            <a:xfrm>
              <a:off x="2222990" y="5159410"/>
              <a:ext cx="1181317" cy="1267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记忆</a:t>
              </a:r>
              <a:endParaRPr lang="en-US" altLang="zh-CN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FA58E601-2665-4850-A8E3-5F50C636C0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083" y="-493926"/>
            <a:ext cx="1857214" cy="278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38" b="10038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8" b="6178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8" b="3818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/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0" y="-155058"/>
            <a:ext cx="7448970" cy="3562331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915555" y="3681018"/>
            <a:ext cx="4719940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岁月就象一条河，左岸是无法忘却的回忆，右岸是值得把握的青春年华，中间飞快流淌的，是年轻隐隐的伤感。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8B661AC-30AD-4F7B-A4F2-9456C964CB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380" y="-463831"/>
            <a:ext cx="1857214" cy="278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6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021559" y="2796298"/>
            <a:ext cx="2030887" cy="1712311"/>
            <a:chOff x="1267251" y="4053514"/>
            <a:chExt cx="2707849" cy="2283080"/>
          </a:xfrm>
        </p:grpSpPr>
        <p:sp>
          <p:nvSpPr>
            <p:cNvPr id="29" name="文本框 28"/>
            <p:cNvSpPr txBox="1"/>
            <p:nvPr/>
          </p:nvSpPr>
          <p:spPr>
            <a:xfrm>
              <a:off x="1267251" y="4053514"/>
              <a:ext cx="2015030" cy="856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7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梦 想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7251" y="4779672"/>
              <a:ext cx="2707849" cy="1556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走吧 女孩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去看红色的朝霞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带上 我的恋歌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你迎风吟唱 露水挂在发梢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24576" y="216058"/>
            <a:ext cx="2319977" cy="1769953"/>
            <a:chOff x="2988859" y="288077"/>
            <a:chExt cx="8270546" cy="2359937"/>
          </a:xfrm>
        </p:grpSpPr>
        <p:sp>
          <p:nvSpPr>
            <p:cNvPr id="31" name="文本框 30"/>
            <p:cNvSpPr txBox="1"/>
            <p:nvPr/>
          </p:nvSpPr>
          <p:spPr>
            <a:xfrm>
              <a:off x="5229953" y="288077"/>
              <a:ext cx="6029452" cy="856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7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梦 想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88859" y="1091092"/>
              <a:ext cx="8270542" cy="1556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你迎风吟唱 露水挂在发梢</a:t>
              </a:r>
            </a:p>
          </p:txBody>
        </p:sp>
      </p:grp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51" r="16751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22" r="18822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90" r="166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782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048872" y="3999858"/>
            <a:ext cx="7046258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年似水，岁月如歌，时间总在不经意间流逝。回忆亦随着时间的流动慢慢地遗忘了许多，那曾经熟悉的美丽容颜，也变得渐渐模糊。</a:t>
            </a: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0" b="35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788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8B6795E8-D1F6-49B5-9E40-3B89670F57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4649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400CE759-D521-4FED-AC3E-6F5A92D4D0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9"/>
            <a:ext cx="9144000" cy="5143639"/>
          </a:xfrm>
          <a:prstGeom prst="rect">
            <a:avLst/>
          </a:prstGeom>
        </p:spPr>
      </p:pic>
      <p:pic>
        <p:nvPicPr>
          <p:cNvPr id="52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4943477"/>
            <a:ext cx="685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1153" y="6386513"/>
            <a:ext cx="8858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9078" y="5521325"/>
            <a:ext cx="6445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78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623888"/>
            <a:ext cx="6858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79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28675" y="-312737"/>
            <a:ext cx="600075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80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00113" y="5305426"/>
            <a:ext cx="74771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180000">
            <a:off x="5961065" y="-119062"/>
            <a:ext cx="8032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180000">
            <a:off x="776290" y="-47624"/>
            <a:ext cx="8032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180000">
            <a:off x="415928" y="817563"/>
            <a:ext cx="8032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180000">
            <a:off x="8049422" y="97633"/>
            <a:ext cx="803275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62887" y="4650853"/>
            <a:ext cx="520436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7199" y="3438150"/>
            <a:ext cx="306386" cy="66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91919" y="3894982"/>
            <a:ext cx="372426" cy="54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57701" y="2760484"/>
            <a:ext cx="483948" cy="767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70125" y="5082653"/>
            <a:ext cx="554037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02970" y="4386693"/>
            <a:ext cx="572478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37932" y="2659493"/>
            <a:ext cx="394626" cy="57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25040" y="3718908"/>
            <a:ext cx="454342" cy="71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34144" y="2942862"/>
            <a:ext cx="423238" cy="91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6400" y="5225529"/>
            <a:ext cx="685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3553" y="6954316"/>
            <a:ext cx="8858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1477" y="6089129"/>
            <a:ext cx="6445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7A58E64-0251-4682-976F-6E930BE668B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358" y="-21431"/>
            <a:ext cx="2495455" cy="196128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A801852-B599-4E80-94D1-DB51247DE43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94" y="3881643"/>
            <a:ext cx="2599016" cy="1083760"/>
          </a:xfrm>
          <a:prstGeom prst="rect">
            <a:avLst/>
          </a:prstGeom>
        </p:spPr>
      </p:pic>
      <p:sp>
        <p:nvSpPr>
          <p:cNvPr id="79" name="矩形 78">
            <a:extLst>
              <a:ext uri="{FF2B5EF4-FFF2-40B4-BE49-F238E27FC236}">
                <a16:creationId xmlns="" xmlns:a16="http://schemas.microsoft.com/office/drawing/2014/main" id="{E1468D26-4200-4BA2-9254-BA9615CCB6A5}"/>
              </a:ext>
            </a:extLst>
          </p:cNvPr>
          <p:cNvSpPr/>
          <p:nvPr/>
        </p:nvSpPr>
        <p:spPr>
          <a:xfrm>
            <a:off x="4444704" y="635510"/>
            <a:ext cx="3561464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10000" b="1" spc="50" dirty="0">
                <a:ln w="11430"/>
                <a:blipFill dpi="0" rotWithShape="1">
                  <a:blip r:embed="rId18"/>
                  <a:srcRect/>
                  <a:tile tx="-168910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205611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毕业纪念册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3023239"/>
  <p:tag name="MH_LIBRARY" val="GRAPHIC"/>
  <p:tag name="MH_TYPE" val="Picture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3023239"/>
  <p:tag name="MH_LIBRARY" val="GRAPHIC"/>
  <p:tag name="MH_TYPE" val="Pictur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3023239"/>
  <p:tag name="MH_LIBRARY" val="GRAPHIC"/>
  <p:tag name="MH_TYPE" val="Picture"/>
  <p:tag name="MH_ORDER" val="1"/>
</p:tagLst>
</file>

<file path=ppt/theme/theme1.xml><?xml version="1.0" encoding="utf-8"?>
<a:theme xmlns:a="http://schemas.openxmlformats.org/drawingml/2006/main" name="第一PPT 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801</Words>
  <Application>Microsoft Office PowerPoint</Application>
  <PresentationFormat>全屏显示(16:9)</PresentationFormat>
  <Paragraphs>107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汉仪喵魂体W</vt:lpstr>
      <vt:lpstr>华文细黑</vt:lpstr>
      <vt:lpstr>宋体</vt:lpstr>
      <vt:lpstr>微软雅黑</vt:lpstr>
      <vt:lpstr>Arial</vt:lpstr>
      <vt:lpstr>Calibri</vt:lpstr>
      <vt:lpstr>Calibri Light</vt:lpstr>
      <vt:lpstr>Wingdings</vt:lpstr>
      <vt:lpstr>第一PPT 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毕业纪念册</dc:title>
  <dc:creator>user</dc:creator>
  <cp:keywords>www.1ppt.com</cp:keywords>
  <cp:lastModifiedBy>faith123</cp:lastModifiedBy>
  <cp:revision>46</cp:revision>
  <dcterms:created xsi:type="dcterms:W3CDTF">2016-08-11T12:12:03Z</dcterms:created>
  <dcterms:modified xsi:type="dcterms:W3CDTF">2018-11-20T03:45:09Z</dcterms:modified>
</cp:coreProperties>
</file>