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75" r:id="rId3"/>
    <p:sldId id="276" r:id="rId4"/>
    <p:sldId id="258" r:id="rId5"/>
    <p:sldId id="267" r:id="rId6"/>
    <p:sldId id="273" r:id="rId7"/>
    <p:sldId id="257" r:id="rId8"/>
    <p:sldId id="260" r:id="rId9"/>
    <p:sldId id="277" r:id="rId10"/>
    <p:sldId id="259" r:id="rId11"/>
    <p:sldId id="270" r:id="rId12"/>
    <p:sldId id="264" r:id="rId13"/>
    <p:sldId id="261" r:id="rId14"/>
    <p:sldId id="262" r:id="rId15"/>
    <p:sldId id="263" r:id="rId16"/>
    <p:sldId id="265" r:id="rId17"/>
    <p:sldId id="266" r:id="rId18"/>
    <p:sldId id="278" r:id="rId19"/>
    <p:sldId id="274" r:id="rId20"/>
    <p:sldId id="268" r:id="rId21"/>
    <p:sldId id="269" r:id="rId22"/>
    <p:sldId id="279" r:id="rId23"/>
    <p:sldId id="271" r:id="rId24"/>
    <p:sldId id="272" r:id="rId25"/>
    <p:sldId id="280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96D9"/>
    <a:srgbClr val="0274A8"/>
    <a:srgbClr val="484F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-21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274A8"/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0396D9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0274A8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396D9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rgbClr val="0274A8"/>
              </a:solidFill>
              <a:ln>
                <a:noFill/>
              </a:ln>
              <a:effectLst/>
            </c:spPr>
          </c:dPt>
          <c:dPt>
            <c:idx val="5"/>
            <c:invertIfNegative val="0"/>
            <c:bubble3D val="0"/>
            <c:spPr>
              <a:solidFill>
                <a:srgbClr val="0396D9"/>
              </a:solidFill>
              <a:ln>
                <a:noFill/>
              </a:ln>
              <a:effectLst/>
            </c:spPr>
          </c:dPt>
          <c:dPt>
            <c:idx val="6"/>
            <c:invertIfNegative val="0"/>
            <c:bubble3D val="0"/>
            <c:spPr>
              <a:solidFill>
                <a:srgbClr val="0274A8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065" b="0" i="0" u="none" strike="noStrike" kern="1200" baseline="0">
                    <a:solidFill>
                      <a:schemeClr val="bg2">
                        <a:lumMod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6.9</c:v>
                </c:pt>
                <c:pt idx="6">
                  <c:v>7.2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34823168"/>
        <c:axId val="35737984"/>
      </c:barChart>
      <c:catAx>
        <c:axId val="34823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65" b="0" i="0" u="none" strike="noStrike" kern="1200" cap="all" spc="120" normalizeH="0" baseline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35737984"/>
        <c:crosses val="autoZero"/>
        <c:auto val="1"/>
        <c:lblAlgn val="ctr"/>
        <c:lblOffset val="100"/>
        <c:noMultiLvlLbl val="0"/>
      </c:catAx>
      <c:valAx>
        <c:axId val="357379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482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274A8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0396D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600" b="0" i="0" u="none" strike="noStrike" kern="1200" baseline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0"/>
        <c:overlap val="100"/>
        <c:axId val="172421504"/>
        <c:axId val="172423040"/>
      </c:barChart>
      <c:catAx>
        <c:axId val="172421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72423040"/>
        <c:crosses val="autoZero"/>
        <c:auto val="1"/>
        <c:lblAlgn val="ctr"/>
        <c:lblOffset val="100"/>
        <c:noMultiLvlLbl val="0"/>
      </c:catAx>
      <c:valAx>
        <c:axId val="1724230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242150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5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5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5715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6603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9436E-6BAE-4AD8-BB3A-12E2E1C700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E89C03-F936-411C-BD0F-054B0CF214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file:///C:\Users\Administrator\Desktop\&#32972;&#26223;&#38899;&#20048;\&#23567;&#28165;&#26032;\Capo%20Productions-Journey.mp3" TargetMode="External"/><Relationship Id="rId1" Type="http://schemas.microsoft.com/office/2007/relationships/media" Target="file:///C:\Users\Administrator\Desktop\&#32972;&#26223;&#38899;&#20048;\&#23567;&#28165;&#26032;\Capo%20Productions-Journey.mp3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flipV="1">
            <a:off x="4179325" y="-3740"/>
            <a:ext cx="1133456" cy="1085302"/>
          </a:xfrm>
          <a:prstGeom prst="triangle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-1" y="0"/>
            <a:ext cx="7130006" cy="6858000"/>
          </a:xfrm>
          <a:custGeom>
            <a:avLst/>
            <a:gdLst>
              <a:gd name="connsiteX0" fmla="*/ 0 w 7130006"/>
              <a:gd name="connsiteY0" fmla="*/ 0 h 6858000"/>
              <a:gd name="connsiteX1" fmla="*/ 3715473 w 7130006"/>
              <a:gd name="connsiteY1" fmla="*/ 0 h 6858000"/>
              <a:gd name="connsiteX2" fmla="*/ 7130006 w 7130006"/>
              <a:gd name="connsiteY2" fmla="*/ 6858000 h 6858000"/>
              <a:gd name="connsiteX3" fmla="*/ 3715473 w 7130006"/>
              <a:gd name="connsiteY3" fmla="*/ 6858000 h 6858000"/>
              <a:gd name="connsiteX4" fmla="*/ 0 w 713000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0006" h="6858000">
                <a:moveTo>
                  <a:pt x="0" y="0"/>
                </a:moveTo>
                <a:lnTo>
                  <a:pt x="3715473" y="0"/>
                </a:lnTo>
                <a:lnTo>
                  <a:pt x="7130006" y="6858000"/>
                </a:lnTo>
                <a:lnTo>
                  <a:pt x="371547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 l="-50000" r="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>
            <a:off x="3787165" y="3800474"/>
            <a:ext cx="3193184" cy="3057525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177091" y="2603974"/>
            <a:ext cx="5433646" cy="2067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en-US" altLang="zh-CN" sz="8000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44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商务简约画册模板</a:t>
            </a:r>
            <a:endParaRPr lang="zh-CN" altLang="en-US" sz="4400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894276" y="6056366"/>
            <a:ext cx="163537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403220" y="4729750"/>
            <a:ext cx="320751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 algn="r"/>
            <a:r>
              <a:rPr lang="en-US" altLang="zh-CN" sz="105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data</a:t>
            </a:r>
            <a:endParaRPr lang="zh-CN" altLang="en-US" sz="105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0454266" y="4604522"/>
            <a:ext cx="1075380" cy="0"/>
          </a:xfrm>
          <a:prstGeom prst="line">
            <a:avLst/>
          </a:prstGeom>
          <a:ln w="25400">
            <a:solidFill>
              <a:srgbClr val="0274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任意多边形 10"/>
          <p:cNvSpPr/>
          <p:nvPr/>
        </p:nvSpPr>
        <p:spPr>
          <a:xfrm>
            <a:off x="3702691" y="0"/>
            <a:ext cx="2599033" cy="4708648"/>
          </a:xfrm>
          <a:custGeom>
            <a:avLst/>
            <a:gdLst>
              <a:gd name="connsiteX0" fmla="*/ 0 w 2207786"/>
              <a:gd name="connsiteY0" fmla="*/ 0 h 3999829"/>
              <a:gd name="connsiteX1" fmla="*/ 435408 w 2207786"/>
              <a:gd name="connsiteY1" fmla="*/ 0 h 3999829"/>
              <a:gd name="connsiteX2" fmla="*/ 2207786 w 2207786"/>
              <a:gd name="connsiteY2" fmla="*/ 3430030 h 3999829"/>
              <a:gd name="connsiteX3" fmla="*/ 2066807 w 2207786"/>
              <a:gd name="connsiteY3" fmla="*/ 3999829 h 3999829"/>
              <a:gd name="connsiteX4" fmla="*/ 0 w 2207786"/>
              <a:gd name="connsiteY4" fmla="*/ 0 h 399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7786" h="3999829">
                <a:moveTo>
                  <a:pt x="0" y="0"/>
                </a:moveTo>
                <a:lnTo>
                  <a:pt x="435408" y="0"/>
                </a:lnTo>
                <a:lnTo>
                  <a:pt x="2207786" y="3430030"/>
                </a:lnTo>
                <a:lnTo>
                  <a:pt x="2066807" y="3999829"/>
                </a:lnTo>
                <a:lnTo>
                  <a:pt x="0" y="0"/>
                </a:lnTo>
                <a:close/>
              </a:path>
            </a:pathLst>
          </a:cu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3413104" y="0"/>
            <a:ext cx="3983514" cy="6861740"/>
          </a:xfrm>
          <a:custGeom>
            <a:avLst/>
            <a:gdLst>
              <a:gd name="connsiteX0" fmla="*/ 0 w 3983514"/>
              <a:gd name="connsiteY0" fmla="*/ 0 h 6861740"/>
              <a:gd name="connsiteX1" fmla="*/ 435408 w 3983514"/>
              <a:gd name="connsiteY1" fmla="*/ 0 h 6861740"/>
              <a:gd name="connsiteX2" fmla="*/ 2503893 w 3983514"/>
              <a:gd name="connsiteY2" fmla="*/ 4003080 h 6861740"/>
              <a:gd name="connsiteX3" fmla="*/ 2504698 w 3983514"/>
              <a:gd name="connsiteY3" fmla="*/ 3999829 h 6861740"/>
              <a:gd name="connsiteX4" fmla="*/ 3983514 w 3983514"/>
              <a:gd name="connsiteY4" fmla="*/ 6861740 h 6861740"/>
              <a:gd name="connsiteX5" fmla="*/ 3545623 w 3983514"/>
              <a:gd name="connsiteY5" fmla="*/ 6861740 h 6861740"/>
              <a:gd name="connsiteX6" fmla="*/ 0 w 3983514"/>
              <a:gd name="connsiteY6" fmla="*/ 0 h 686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3514" h="6861740">
                <a:moveTo>
                  <a:pt x="0" y="0"/>
                </a:moveTo>
                <a:lnTo>
                  <a:pt x="435408" y="0"/>
                </a:lnTo>
                <a:lnTo>
                  <a:pt x="2503893" y="4003080"/>
                </a:lnTo>
                <a:lnTo>
                  <a:pt x="2504698" y="3999829"/>
                </a:lnTo>
                <a:lnTo>
                  <a:pt x="3983514" y="6861740"/>
                </a:lnTo>
                <a:lnTo>
                  <a:pt x="3545623" y="6861740"/>
                </a:lnTo>
                <a:lnTo>
                  <a:pt x="0" y="0"/>
                </a:lnTo>
                <a:close/>
              </a:path>
            </a:pathLst>
          </a:cu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Capo Productions-Journey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86120" y="3119120"/>
            <a:ext cx="619125" cy="619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V="1">
            <a:off x="0" y="-7480"/>
            <a:ext cx="5011245" cy="6947778"/>
            <a:chOff x="2728452" y="-82298"/>
            <a:chExt cx="5011245" cy="6947778"/>
          </a:xfrm>
        </p:grpSpPr>
        <p:sp>
          <p:nvSpPr>
            <p:cNvPr id="13" name="任意多边形 12"/>
            <p:cNvSpPr/>
            <p:nvPr/>
          </p:nvSpPr>
          <p:spPr>
            <a:xfrm>
              <a:off x="2728452" y="0"/>
              <a:ext cx="4401553" cy="6858000"/>
            </a:xfrm>
            <a:custGeom>
              <a:avLst/>
              <a:gdLst>
                <a:gd name="connsiteX0" fmla="*/ 0 w 4401553"/>
                <a:gd name="connsiteY0" fmla="*/ 0 h 6858000"/>
                <a:gd name="connsiteX1" fmla="*/ 987020 w 4401553"/>
                <a:gd name="connsiteY1" fmla="*/ 0 h 6858000"/>
                <a:gd name="connsiteX2" fmla="*/ 4401553 w 4401553"/>
                <a:gd name="connsiteY2" fmla="*/ 6858000 h 6858000"/>
                <a:gd name="connsiteX3" fmla="*/ 987020 w 4401553"/>
                <a:gd name="connsiteY3" fmla="*/ 6858000 h 6858000"/>
                <a:gd name="connsiteX4" fmla="*/ 0 w 4401553"/>
                <a:gd name="connsiteY4" fmla="*/ 6858000 h 6858000"/>
                <a:gd name="connsiteX5" fmla="*/ 0 w 4401553"/>
                <a:gd name="connsiteY5" fmla="*/ 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01553" h="6858000">
                  <a:moveTo>
                    <a:pt x="0" y="0"/>
                  </a:moveTo>
                  <a:lnTo>
                    <a:pt x="987020" y="0"/>
                  </a:lnTo>
                  <a:lnTo>
                    <a:pt x="4401553" y="6858000"/>
                  </a:lnTo>
                  <a:lnTo>
                    <a:pt x="98702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84F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flipV="1">
              <a:off x="4018813" y="-40902"/>
              <a:ext cx="1133456" cy="1085302"/>
            </a:xfrm>
            <a:prstGeom prst="triangle">
              <a:avLst/>
            </a:prstGeom>
            <a:solidFill>
              <a:srgbClr val="484F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>
              <a:off x="4546513" y="3807955"/>
              <a:ext cx="3193184" cy="3057525"/>
            </a:xfrm>
            <a:prstGeom prst="triangle">
              <a:avLst/>
            </a:prstGeom>
            <a:solidFill>
              <a:srgbClr val="0274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3568207" y="-82298"/>
              <a:ext cx="2853178" cy="5169081"/>
            </a:xfrm>
            <a:custGeom>
              <a:avLst/>
              <a:gdLst>
                <a:gd name="connsiteX0" fmla="*/ 0 w 2207786"/>
                <a:gd name="connsiteY0" fmla="*/ 0 h 3999829"/>
                <a:gd name="connsiteX1" fmla="*/ 435408 w 2207786"/>
                <a:gd name="connsiteY1" fmla="*/ 0 h 3999829"/>
                <a:gd name="connsiteX2" fmla="*/ 2207786 w 2207786"/>
                <a:gd name="connsiteY2" fmla="*/ 3430030 h 3999829"/>
                <a:gd name="connsiteX3" fmla="*/ 2066807 w 2207786"/>
                <a:gd name="connsiteY3" fmla="*/ 3999829 h 3999829"/>
                <a:gd name="connsiteX4" fmla="*/ 0 w 2207786"/>
                <a:gd name="connsiteY4" fmla="*/ 0 h 3999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7786" h="3999829">
                  <a:moveTo>
                    <a:pt x="0" y="0"/>
                  </a:moveTo>
                  <a:lnTo>
                    <a:pt x="435408" y="0"/>
                  </a:lnTo>
                  <a:lnTo>
                    <a:pt x="2207786" y="3430030"/>
                  </a:lnTo>
                  <a:lnTo>
                    <a:pt x="2066807" y="39998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274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3413104" y="0"/>
              <a:ext cx="3983514" cy="6861740"/>
            </a:xfrm>
            <a:custGeom>
              <a:avLst/>
              <a:gdLst>
                <a:gd name="connsiteX0" fmla="*/ 0 w 3983514"/>
                <a:gd name="connsiteY0" fmla="*/ 0 h 6861740"/>
                <a:gd name="connsiteX1" fmla="*/ 435408 w 3983514"/>
                <a:gd name="connsiteY1" fmla="*/ 0 h 6861740"/>
                <a:gd name="connsiteX2" fmla="*/ 2503893 w 3983514"/>
                <a:gd name="connsiteY2" fmla="*/ 4003080 h 6861740"/>
                <a:gd name="connsiteX3" fmla="*/ 2504698 w 3983514"/>
                <a:gd name="connsiteY3" fmla="*/ 3999829 h 6861740"/>
                <a:gd name="connsiteX4" fmla="*/ 3983514 w 3983514"/>
                <a:gd name="connsiteY4" fmla="*/ 6861740 h 6861740"/>
                <a:gd name="connsiteX5" fmla="*/ 3545623 w 3983514"/>
                <a:gd name="connsiteY5" fmla="*/ 6861740 h 6861740"/>
                <a:gd name="connsiteX6" fmla="*/ 0 w 3983514"/>
                <a:gd name="connsiteY6" fmla="*/ 0 h 6861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83514" h="6861740">
                  <a:moveTo>
                    <a:pt x="0" y="0"/>
                  </a:moveTo>
                  <a:lnTo>
                    <a:pt x="435408" y="0"/>
                  </a:lnTo>
                  <a:lnTo>
                    <a:pt x="2503893" y="4003080"/>
                  </a:lnTo>
                  <a:lnTo>
                    <a:pt x="2504698" y="3999829"/>
                  </a:lnTo>
                  <a:lnTo>
                    <a:pt x="3983514" y="6861740"/>
                  </a:lnTo>
                  <a:lnTo>
                    <a:pt x="3545623" y="68617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96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 Box 3"/>
          <p:cNvSpPr>
            <a:spLocks noChangeArrowheads="1"/>
          </p:cNvSpPr>
          <p:nvPr/>
        </p:nvSpPr>
        <p:spPr bwMode="auto">
          <a:xfrm>
            <a:off x="471039" y="1730315"/>
            <a:ext cx="1952778" cy="138499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6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目 录</a:t>
            </a:r>
            <a:endParaRPr lang="en-US" altLang="zh-CN" sz="6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</a:t>
            </a:r>
            <a:endParaRPr lang="zh-CN" altLang="en-US" sz="2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"/>
          <p:cNvSpPr>
            <a:spLocks noChangeArrowheads="1"/>
          </p:cNvSpPr>
          <p:nvPr/>
        </p:nvSpPr>
        <p:spPr bwMode="auto">
          <a:xfrm>
            <a:off x="6096000" y="1250101"/>
            <a:ext cx="727831" cy="727831"/>
          </a:xfrm>
          <a:prstGeom prst="roundRect">
            <a:avLst/>
          </a:prstGeom>
          <a:solidFill>
            <a:srgbClr val="0274A8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9" name="TextBox 32"/>
          <p:cNvSpPr txBox="1">
            <a:spLocks noChangeArrowheads="1"/>
          </p:cNvSpPr>
          <p:nvPr/>
        </p:nvSpPr>
        <p:spPr bwMode="auto">
          <a:xfrm>
            <a:off x="6159193" y="1328276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11957" y="1669723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21" name="TextBox 76"/>
          <p:cNvSpPr txBox="1"/>
          <p:nvPr/>
        </p:nvSpPr>
        <p:spPr>
          <a:xfrm>
            <a:off x="7011956" y="1207095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1"/>
          <p:cNvSpPr>
            <a:spLocks noChangeArrowheads="1"/>
          </p:cNvSpPr>
          <p:nvPr/>
        </p:nvSpPr>
        <p:spPr bwMode="auto">
          <a:xfrm>
            <a:off x="6096000" y="2483134"/>
            <a:ext cx="727831" cy="727831"/>
          </a:xfrm>
          <a:prstGeom prst="roundRect">
            <a:avLst/>
          </a:prstGeom>
          <a:solidFill>
            <a:srgbClr val="0396D9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3" name="TextBox 32"/>
          <p:cNvSpPr txBox="1">
            <a:spLocks noChangeArrowheads="1"/>
          </p:cNvSpPr>
          <p:nvPr/>
        </p:nvSpPr>
        <p:spPr bwMode="auto">
          <a:xfrm>
            <a:off x="6159193" y="2561309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011957" y="2902756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25" name="TextBox 76"/>
          <p:cNvSpPr txBox="1"/>
          <p:nvPr/>
        </p:nvSpPr>
        <p:spPr>
          <a:xfrm>
            <a:off x="7011956" y="2440128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0396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1"/>
          <p:cNvSpPr>
            <a:spLocks noChangeArrowheads="1"/>
          </p:cNvSpPr>
          <p:nvPr/>
        </p:nvSpPr>
        <p:spPr bwMode="auto">
          <a:xfrm>
            <a:off x="6096000" y="3759173"/>
            <a:ext cx="727831" cy="727831"/>
          </a:xfrm>
          <a:prstGeom prst="roundRect">
            <a:avLst/>
          </a:prstGeom>
          <a:solidFill>
            <a:srgbClr val="0274A8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TextBox 32"/>
          <p:cNvSpPr txBox="1">
            <a:spLocks noChangeArrowheads="1"/>
          </p:cNvSpPr>
          <p:nvPr/>
        </p:nvSpPr>
        <p:spPr bwMode="auto">
          <a:xfrm>
            <a:off x="6159193" y="3837348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011957" y="4178795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29" name="TextBox 76"/>
          <p:cNvSpPr txBox="1"/>
          <p:nvPr/>
        </p:nvSpPr>
        <p:spPr>
          <a:xfrm>
            <a:off x="7011956" y="3716167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1"/>
          <p:cNvSpPr>
            <a:spLocks noChangeArrowheads="1"/>
          </p:cNvSpPr>
          <p:nvPr/>
        </p:nvSpPr>
        <p:spPr bwMode="auto">
          <a:xfrm>
            <a:off x="6096000" y="4992206"/>
            <a:ext cx="727831" cy="727831"/>
          </a:xfrm>
          <a:prstGeom prst="roundRect">
            <a:avLst/>
          </a:prstGeom>
          <a:solidFill>
            <a:srgbClr val="0396D9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200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1" name="TextBox 32"/>
          <p:cNvSpPr txBox="1">
            <a:spLocks noChangeArrowheads="1"/>
          </p:cNvSpPr>
          <p:nvPr/>
        </p:nvSpPr>
        <p:spPr bwMode="auto">
          <a:xfrm>
            <a:off x="6159193" y="5070381"/>
            <a:ext cx="6014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011957" y="5411828"/>
            <a:ext cx="22692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3" name="TextBox 76"/>
          <p:cNvSpPr txBox="1"/>
          <p:nvPr/>
        </p:nvSpPr>
        <p:spPr>
          <a:xfrm>
            <a:off x="7011956" y="4949200"/>
            <a:ext cx="28925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  <a:endParaRPr lang="zh-CN" altLang="en-US" sz="2800" dirty="0">
              <a:solidFill>
                <a:srgbClr val="0396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  <p:bldP spid="21" grpId="0"/>
      <p:bldP spid="22" grpId="0" animBg="1"/>
      <p:bldP spid="23" grpId="0"/>
      <p:bldP spid="24" grpId="0"/>
      <p:bldP spid="25" grpId="0"/>
      <p:bldP spid="26" grpId="0" animBg="1"/>
      <p:bldP spid="27" grpId="0"/>
      <p:bldP spid="28" grpId="0"/>
      <p:bldP spid="29" grpId="0"/>
      <p:bldP spid="30" grpId="0" animBg="1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多边形 34"/>
          <p:cNvSpPr/>
          <p:nvPr/>
        </p:nvSpPr>
        <p:spPr>
          <a:xfrm>
            <a:off x="2477730" y="2503539"/>
            <a:ext cx="1850922" cy="1850922"/>
          </a:xfrm>
          <a:custGeom>
            <a:avLst/>
            <a:gdLst>
              <a:gd name="connsiteX0" fmla="*/ 1224116 w 2448232"/>
              <a:gd name="connsiteY0" fmla="*/ 0 h 2448232"/>
              <a:gd name="connsiteX1" fmla="*/ 2448232 w 2448232"/>
              <a:gd name="connsiteY1" fmla="*/ 1224116 h 2448232"/>
              <a:gd name="connsiteX2" fmla="*/ 1224116 w 2448232"/>
              <a:gd name="connsiteY2" fmla="*/ 2448232 h 2448232"/>
              <a:gd name="connsiteX3" fmla="*/ 0 w 2448232"/>
              <a:gd name="connsiteY3" fmla="*/ 1224116 h 2448232"/>
              <a:gd name="connsiteX4" fmla="*/ 1224116 w 2448232"/>
              <a:gd name="connsiteY4" fmla="*/ 0 h 24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448232">
                <a:moveTo>
                  <a:pt x="1224116" y="0"/>
                </a:moveTo>
                <a:cubicBezTo>
                  <a:pt x="1900177" y="0"/>
                  <a:pt x="2448232" y="548055"/>
                  <a:pt x="2448232" y="1224116"/>
                </a:cubicBezTo>
                <a:cubicBezTo>
                  <a:pt x="2448232" y="1900177"/>
                  <a:pt x="1900177" y="2448232"/>
                  <a:pt x="1224116" y="2448232"/>
                </a:cubicBezTo>
                <a:cubicBezTo>
                  <a:pt x="548055" y="2448232"/>
                  <a:pt x="0" y="1900177"/>
                  <a:pt x="0" y="1224116"/>
                </a:cubicBezTo>
                <a:cubicBezTo>
                  <a:pt x="0" y="548055"/>
                  <a:pt x="548055" y="0"/>
                  <a:pt x="1224116" y="0"/>
                </a:cubicBezTo>
                <a:close/>
              </a:path>
            </a:pathLst>
          </a:cu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/>
              <a:t>01</a:t>
            </a:r>
            <a:endParaRPr lang="zh-CN" altLang="en-US" sz="7200" dirty="0"/>
          </a:p>
        </p:txBody>
      </p:sp>
      <p:sp>
        <p:nvSpPr>
          <p:cNvPr id="34" name="任意多边形 33"/>
          <p:cNvSpPr/>
          <p:nvPr/>
        </p:nvSpPr>
        <p:spPr>
          <a:xfrm>
            <a:off x="1449028" y="1053346"/>
            <a:ext cx="9293943" cy="4751308"/>
          </a:xfrm>
          <a:custGeom>
            <a:avLst/>
            <a:gdLst>
              <a:gd name="connsiteX0" fmla="*/ 0 w 9293943"/>
              <a:gd name="connsiteY0" fmla="*/ 0 h 4751308"/>
              <a:gd name="connsiteX1" fmla="*/ 9293943 w 9293943"/>
              <a:gd name="connsiteY1" fmla="*/ 0 h 4751308"/>
              <a:gd name="connsiteX2" fmla="*/ 9293943 w 9293943"/>
              <a:gd name="connsiteY2" fmla="*/ 4751308 h 4751308"/>
              <a:gd name="connsiteX3" fmla="*/ 0 w 9293943"/>
              <a:gd name="connsiteY3" fmla="*/ 4751308 h 4751308"/>
              <a:gd name="connsiteX4" fmla="*/ 0 w 9293943"/>
              <a:gd name="connsiteY4" fmla="*/ 0 h 4751308"/>
              <a:gd name="connsiteX5" fmla="*/ 1943101 w 9293943"/>
              <a:gd name="connsiteY5" fmla="*/ 1151538 h 4751308"/>
              <a:gd name="connsiteX6" fmla="*/ 718985 w 9293943"/>
              <a:gd name="connsiteY6" fmla="*/ 2375654 h 4751308"/>
              <a:gd name="connsiteX7" fmla="*/ 1943101 w 9293943"/>
              <a:gd name="connsiteY7" fmla="*/ 3599770 h 4751308"/>
              <a:gd name="connsiteX8" fmla="*/ 3167217 w 9293943"/>
              <a:gd name="connsiteY8" fmla="*/ 2375654 h 4751308"/>
              <a:gd name="connsiteX9" fmla="*/ 1943101 w 9293943"/>
              <a:gd name="connsiteY9" fmla="*/ 1151538 h 475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93943" h="4751308">
                <a:moveTo>
                  <a:pt x="0" y="0"/>
                </a:moveTo>
                <a:lnTo>
                  <a:pt x="9293943" y="0"/>
                </a:lnTo>
                <a:lnTo>
                  <a:pt x="9293943" y="4751308"/>
                </a:lnTo>
                <a:lnTo>
                  <a:pt x="0" y="4751308"/>
                </a:lnTo>
                <a:lnTo>
                  <a:pt x="0" y="0"/>
                </a:lnTo>
                <a:close/>
                <a:moveTo>
                  <a:pt x="1943101" y="1151538"/>
                </a:moveTo>
                <a:cubicBezTo>
                  <a:pt x="1267040" y="1151538"/>
                  <a:pt x="718985" y="1699593"/>
                  <a:pt x="718985" y="2375654"/>
                </a:cubicBezTo>
                <a:cubicBezTo>
                  <a:pt x="718985" y="3051715"/>
                  <a:pt x="1267040" y="3599770"/>
                  <a:pt x="1943101" y="3599770"/>
                </a:cubicBezTo>
                <a:cubicBezTo>
                  <a:pt x="2619162" y="3599770"/>
                  <a:pt x="3167217" y="3051715"/>
                  <a:pt x="3167217" y="2375654"/>
                </a:cubicBezTo>
                <a:cubicBezTo>
                  <a:pt x="3167217" y="1699593"/>
                  <a:pt x="2619162" y="1151538"/>
                  <a:pt x="1943101" y="11515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21"/>
          <p:cNvSpPr txBox="1"/>
          <p:nvPr/>
        </p:nvSpPr>
        <p:spPr>
          <a:xfrm>
            <a:off x="4934695" y="3842013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34695" y="3116226"/>
            <a:ext cx="4334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8" name="TextBox 76"/>
          <p:cNvSpPr txBox="1"/>
          <p:nvPr/>
        </p:nvSpPr>
        <p:spPr>
          <a:xfrm>
            <a:off x="4934695" y="2469895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212" y="2566896"/>
            <a:ext cx="2781514" cy="184742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243" y="2566896"/>
            <a:ext cx="2781514" cy="185434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275" y="2559976"/>
            <a:ext cx="2781514" cy="1854343"/>
          </a:xfrm>
          <a:prstGeom prst="rect">
            <a:avLst/>
          </a:prstGeom>
        </p:spPr>
      </p:pic>
      <p:sp>
        <p:nvSpPr>
          <p:cNvPr id="16" name="TextBox 76"/>
          <p:cNvSpPr txBox="1"/>
          <p:nvPr/>
        </p:nvSpPr>
        <p:spPr>
          <a:xfrm>
            <a:off x="1121212" y="495995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21212" y="5329285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4705243" y="495995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05243" y="5329285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8289274" y="495995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89274" y="5329285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38819" y="1546505"/>
            <a:ext cx="1032984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938819" y="1179107"/>
            <a:ext cx="3049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泪滴形 6"/>
          <p:cNvSpPr/>
          <p:nvPr/>
        </p:nvSpPr>
        <p:spPr>
          <a:xfrm>
            <a:off x="7036475" y="2038841"/>
            <a:ext cx="992665" cy="992665"/>
          </a:xfrm>
          <a:prstGeom prst="teardrop">
            <a:avLst/>
          </a:pr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8" name="泪滴形 7"/>
          <p:cNvSpPr/>
          <p:nvPr/>
        </p:nvSpPr>
        <p:spPr>
          <a:xfrm>
            <a:off x="2011436" y="2038841"/>
            <a:ext cx="992665" cy="992665"/>
          </a:xfrm>
          <a:prstGeom prst="teardrop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9" name="泪滴形 8"/>
          <p:cNvSpPr/>
          <p:nvPr/>
        </p:nvSpPr>
        <p:spPr>
          <a:xfrm>
            <a:off x="2011436" y="4165626"/>
            <a:ext cx="992665" cy="992665"/>
          </a:xfrm>
          <a:prstGeom prst="teardrop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0" name="泪滴形 9"/>
          <p:cNvSpPr/>
          <p:nvPr/>
        </p:nvSpPr>
        <p:spPr>
          <a:xfrm>
            <a:off x="7036475" y="4165626"/>
            <a:ext cx="992665" cy="992665"/>
          </a:xfrm>
          <a:prstGeom prst="teardrop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FFFFFF"/>
              </a:solidFill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223725" y="4466768"/>
            <a:ext cx="612646" cy="436027"/>
            <a:chOff x="8869199" y="4098647"/>
            <a:chExt cx="606426" cy="431601"/>
          </a:xfrm>
          <a:solidFill>
            <a:schemeClr val="bg1"/>
          </a:solidFill>
        </p:grpSpPr>
        <p:sp>
          <p:nvSpPr>
            <p:cNvPr id="12" name="Freeform 363"/>
            <p:cNvSpPr>
              <a:spLocks noEditPoints="1"/>
            </p:cNvSpPr>
            <p:nvPr/>
          </p:nvSpPr>
          <p:spPr bwMode="auto">
            <a:xfrm>
              <a:off x="8869199" y="4098647"/>
              <a:ext cx="606426" cy="431601"/>
            </a:xfrm>
            <a:custGeom>
              <a:avLst/>
              <a:gdLst>
                <a:gd name="T0" fmla="*/ 279 w 288"/>
                <a:gd name="T1" fmla="*/ 24 h 206"/>
                <a:gd name="T2" fmla="*/ 222 w 288"/>
                <a:gd name="T3" fmla="*/ 24 h 206"/>
                <a:gd name="T4" fmla="*/ 221 w 288"/>
                <a:gd name="T5" fmla="*/ 24 h 206"/>
                <a:gd name="T6" fmla="*/ 213 w 288"/>
                <a:gd name="T7" fmla="*/ 8 h 206"/>
                <a:gd name="T8" fmla="*/ 201 w 288"/>
                <a:gd name="T9" fmla="*/ 0 h 206"/>
                <a:gd name="T10" fmla="*/ 90 w 288"/>
                <a:gd name="T11" fmla="*/ 0 h 206"/>
                <a:gd name="T12" fmla="*/ 77 w 288"/>
                <a:gd name="T13" fmla="*/ 8 h 206"/>
                <a:gd name="T14" fmla="*/ 69 w 288"/>
                <a:gd name="T15" fmla="*/ 24 h 206"/>
                <a:gd name="T16" fmla="*/ 69 w 288"/>
                <a:gd name="T17" fmla="*/ 24 h 206"/>
                <a:gd name="T18" fmla="*/ 9 w 288"/>
                <a:gd name="T19" fmla="*/ 24 h 206"/>
                <a:gd name="T20" fmla="*/ 0 w 288"/>
                <a:gd name="T21" fmla="*/ 33 h 206"/>
                <a:gd name="T22" fmla="*/ 0 w 288"/>
                <a:gd name="T23" fmla="*/ 197 h 206"/>
                <a:gd name="T24" fmla="*/ 9 w 288"/>
                <a:gd name="T25" fmla="*/ 206 h 206"/>
                <a:gd name="T26" fmla="*/ 279 w 288"/>
                <a:gd name="T27" fmla="*/ 206 h 206"/>
                <a:gd name="T28" fmla="*/ 288 w 288"/>
                <a:gd name="T29" fmla="*/ 197 h 206"/>
                <a:gd name="T30" fmla="*/ 288 w 288"/>
                <a:gd name="T31" fmla="*/ 33 h 206"/>
                <a:gd name="T32" fmla="*/ 279 w 288"/>
                <a:gd name="T33" fmla="*/ 24 h 206"/>
                <a:gd name="T34" fmla="*/ 144 w 288"/>
                <a:gd name="T35" fmla="*/ 181 h 206"/>
                <a:gd name="T36" fmla="*/ 76 w 288"/>
                <a:gd name="T37" fmla="*/ 113 h 206"/>
                <a:gd name="T38" fmla="*/ 144 w 288"/>
                <a:gd name="T39" fmla="*/ 45 h 206"/>
                <a:gd name="T40" fmla="*/ 212 w 288"/>
                <a:gd name="T41" fmla="*/ 113 h 206"/>
                <a:gd name="T42" fmla="*/ 144 w 288"/>
                <a:gd name="T43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8" h="206">
                  <a:moveTo>
                    <a:pt x="279" y="24"/>
                  </a:moveTo>
                  <a:cubicBezTo>
                    <a:pt x="222" y="24"/>
                    <a:pt x="222" y="24"/>
                    <a:pt x="222" y="24"/>
                  </a:cubicBezTo>
                  <a:cubicBezTo>
                    <a:pt x="222" y="24"/>
                    <a:pt x="222" y="24"/>
                    <a:pt x="221" y="24"/>
                  </a:cubicBezTo>
                  <a:cubicBezTo>
                    <a:pt x="213" y="8"/>
                    <a:pt x="213" y="8"/>
                    <a:pt x="213" y="8"/>
                  </a:cubicBezTo>
                  <a:cubicBezTo>
                    <a:pt x="211" y="3"/>
                    <a:pt x="205" y="0"/>
                    <a:pt x="201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85" y="0"/>
                    <a:pt x="79" y="3"/>
                    <a:pt x="77" y="8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69" y="24"/>
                    <a:pt x="69" y="24"/>
                    <a:pt x="69" y="24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4" y="24"/>
                    <a:pt x="0" y="28"/>
                    <a:pt x="0" y="3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02"/>
                    <a:pt x="4" y="206"/>
                    <a:pt x="9" y="206"/>
                  </a:cubicBezTo>
                  <a:cubicBezTo>
                    <a:pt x="279" y="206"/>
                    <a:pt x="279" y="206"/>
                    <a:pt x="279" y="206"/>
                  </a:cubicBezTo>
                  <a:cubicBezTo>
                    <a:pt x="284" y="206"/>
                    <a:pt x="288" y="202"/>
                    <a:pt x="288" y="197"/>
                  </a:cubicBezTo>
                  <a:cubicBezTo>
                    <a:pt x="288" y="33"/>
                    <a:pt x="288" y="33"/>
                    <a:pt x="288" y="33"/>
                  </a:cubicBezTo>
                  <a:cubicBezTo>
                    <a:pt x="288" y="28"/>
                    <a:pt x="284" y="24"/>
                    <a:pt x="279" y="24"/>
                  </a:cubicBezTo>
                  <a:close/>
                  <a:moveTo>
                    <a:pt x="144" y="181"/>
                  </a:moveTo>
                  <a:cubicBezTo>
                    <a:pt x="107" y="181"/>
                    <a:pt x="76" y="150"/>
                    <a:pt x="76" y="113"/>
                  </a:cubicBezTo>
                  <a:cubicBezTo>
                    <a:pt x="76" y="76"/>
                    <a:pt x="107" y="45"/>
                    <a:pt x="144" y="45"/>
                  </a:cubicBezTo>
                  <a:cubicBezTo>
                    <a:pt x="182" y="45"/>
                    <a:pt x="212" y="76"/>
                    <a:pt x="212" y="113"/>
                  </a:cubicBezTo>
                  <a:cubicBezTo>
                    <a:pt x="212" y="150"/>
                    <a:pt x="182" y="181"/>
                    <a:pt x="144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Oval 364"/>
            <p:cNvSpPr>
              <a:spLocks noChangeArrowheads="1"/>
            </p:cNvSpPr>
            <p:nvPr/>
          </p:nvSpPr>
          <p:spPr bwMode="auto">
            <a:xfrm>
              <a:off x="9082265" y="4240692"/>
              <a:ext cx="185752" cy="185752"/>
            </a:xfrm>
            <a:prstGeom prst="ellipse">
              <a:avLst/>
            </a:pr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314592" y="2220164"/>
            <a:ext cx="386352" cy="618163"/>
            <a:chOff x="2246138" y="4024893"/>
            <a:chExt cx="382430" cy="611888"/>
          </a:xfrm>
          <a:solidFill>
            <a:schemeClr val="bg1"/>
          </a:solidFill>
        </p:grpSpPr>
        <p:sp>
          <p:nvSpPr>
            <p:cNvPr id="15" name="Freeform 626"/>
            <p:cNvSpPr/>
            <p:nvPr/>
          </p:nvSpPr>
          <p:spPr bwMode="auto">
            <a:xfrm>
              <a:off x="2246138" y="4194253"/>
              <a:ext cx="382430" cy="442528"/>
            </a:xfrm>
            <a:custGeom>
              <a:avLst/>
              <a:gdLst>
                <a:gd name="T0" fmla="*/ 180 w 180"/>
                <a:gd name="T1" fmla="*/ 68 h 209"/>
                <a:gd name="T2" fmla="*/ 180 w 180"/>
                <a:gd name="T3" fmla="*/ 15 h 209"/>
                <a:gd name="T4" fmla="*/ 156 w 180"/>
                <a:gd name="T5" fmla="*/ 15 h 209"/>
                <a:gd name="T6" fmla="*/ 156 w 180"/>
                <a:gd name="T7" fmla="*/ 68 h 209"/>
                <a:gd name="T8" fmla="*/ 92 w 180"/>
                <a:gd name="T9" fmla="*/ 132 h 209"/>
                <a:gd name="T10" fmla="*/ 91 w 180"/>
                <a:gd name="T11" fmla="*/ 132 h 209"/>
                <a:gd name="T12" fmla="*/ 90 w 180"/>
                <a:gd name="T13" fmla="*/ 132 h 209"/>
                <a:gd name="T14" fmla="*/ 90 w 180"/>
                <a:gd name="T15" fmla="*/ 132 h 209"/>
                <a:gd name="T16" fmla="*/ 89 w 180"/>
                <a:gd name="T17" fmla="*/ 132 h 209"/>
                <a:gd name="T18" fmla="*/ 24 w 180"/>
                <a:gd name="T19" fmla="*/ 68 h 209"/>
                <a:gd name="T20" fmla="*/ 24 w 180"/>
                <a:gd name="T21" fmla="*/ 15 h 209"/>
                <a:gd name="T22" fmla="*/ 0 w 180"/>
                <a:gd name="T23" fmla="*/ 15 h 209"/>
                <a:gd name="T24" fmla="*/ 0 w 180"/>
                <a:gd name="T25" fmla="*/ 68 h 209"/>
                <a:gd name="T26" fmla="*/ 76 w 180"/>
                <a:gd name="T27" fmla="*/ 156 h 209"/>
                <a:gd name="T28" fmla="*/ 76 w 180"/>
                <a:gd name="T29" fmla="*/ 194 h 209"/>
                <a:gd name="T30" fmla="*/ 22 w 180"/>
                <a:gd name="T31" fmla="*/ 209 h 209"/>
                <a:gd name="T32" fmla="*/ 159 w 180"/>
                <a:gd name="T33" fmla="*/ 209 h 209"/>
                <a:gd name="T34" fmla="*/ 104 w 180"/>
                <a:gd name="T35" fmla="*/ 193 h 209"/>
                <a:gd name="T36" fmla="*/ 104 w 180"/>
                <a:gd name="T37" fmla="*/ 156 h 209"/>
                <a:gd name="T38" fmla="*/ 180 w 180"/>
                <a:gd name="T39" fmla="*/ 6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0" h="209">
                  <a:moveTo>
                    <a:pt x="180" y="68"/>
                  </a:moveTo>
                  <a:cubicBezTo>
                    <a:pt x="180" y="68"/>
                    <a:pt x="180" y="38"/>
                    <a:pt x="180" y="15"/>
                  </a:cubicBezTo>
                  <a:cubicBezTo>
                    <a:pt x="180" y="0"/>
                    <a:pt x="156" y="0"/>
                    <a:pt x="156" y="15"/>
                  </a:cubicBezTo>
                  <a:cubicBezTo>
                    <a:pt x="156" y="38"/>
                    <a:pt x="156" y="68"/>
                    <a:pt x="156" y="68"/>
                  </a:cubicBezTo>
                  <a:cubicBezTo>
                    <a:pt x="156" y="104"/>
                    <a:pt x="128" y="132"/>
                    <a:pt x="92" y="132"/>
                  </a:cubicBezTo>
                  <a:cubicBezTo>
                    <a:pt x="92" y="132"/>
                    <a:pt x="91" y="132"/>
                    <a:pt x="91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90" y="132"/>
                    <a:pt x="90" y="132"/>
                  </a:cubicBezTo>
                  <a:cubicBezTo>
                    <a:pt x="90" y="132"/>
                    <a:pt x="89" y="132"/>
                    <a:pt x="89" y="132"/>
                  </a:cubicBezTo>
                  <a:cubicBezTo>
                    <a:pt x="53" y="132"/>
                    <a:pt x="24" y="104"/>
                    <a:pt x="24" y="68"/>
                  </a:cubicBezTo>
                  <a:cubicBezTo>
                    <a:pt x="24" y="68"/>
                    <a:pt x="24" y="38"/>
                    <a:pt x="24" y="15"/>
                  </a:cubicBezTo>
                  <a:cubicBezTo>
                    <a:pt x="24" y="0"/>
                    <a:pt x="0" y="0"/>
                    <a:pt x="0" y="15"/>
                  </a:cubicBezTo>
                  <a:cubicBezTo>
                    <a:pt x="0" y="22"/>
                    <a:pt x="0" y="68"/>
                    <a:pt x="0" y="68"/>
                  </a:cubicBezTo>
                  <a:cubicBezTo>
                    <a:pt x="0" y="113"/>
                    <a:pt x="33" y="149"/>
                    <a:pt x="76" y="156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22" y="209"/>
                    <a:pt x="22" y="209"/>
                    <a:pt x="22" y="209"/>
                  </a:cubicBezTo>
                  <a:cubicBezTo>
                    <a:pt x="159" y="209"/>
                    <a:pt x="159" y="209"/>
                    <a:pt x="159" y="209"/>
                  </a:cubicBezTo>
                  <a:cubicBezTo>
                    <a:pt x="104" y="193"/>
                    <a:pt x="104" y="193"/>
                    <a:pt x="104" y="193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47" y="150"/>
                    <a:pt x="180" y="113"/>
                    <a:pt x="180" y="6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627"/>
            <p:cNvSpPr/>
            <p:nvPr/>
          </p:nvSpPr>
          <p:spPr bwMode="auto">
            <a:xfrm>
              <a:off x="2349939" y="4024893"/>
              <a:ext cx="180290" cy="404283"/>
            </a:xfrm>
            <a:custGeom>
              <a:avLst/>
              <a:gdLst>
                <a:gd name="T0" fmla="*/ 43 w 87"/>
                <a:gd name="T1" fmla="*/ 190 h 190"/>
                <a:gd name="T2" fmla="*/ 43 w 87"/>
                <a:gd name="T3" fmla="*/ 190 h 190"/>
                <a:gd name="T4" fmla="*/ 44 w 87"/>
                <a:gd name="T5" fmla="*/ 190 h 190"/>
                <a:gd name="T6" fmla="*/ 87 w 87"/>
                <a:gd name="T7" fmla="*/ 147 h 190"/>
                <a:gd name="T8" fmla="*/ 87 w 87"/>
                <a:gd name="T9" fmla="*/ 43 h 190"/>
                <a:gd name="T10" fmla="*/ 44 w 87"/>
                <a:gd name="T11" fmla="*/ 0 h 190"/>
                <a:gd name="T12" fmla="*/ 43 w 87"/>
                <a:gd name="T13" fmla="*/ 0 h 190"/>
                <a:gd name="T14" fmla="*/ 43 w 87"/>
                <a:gd name="T15" fmla="*/ 0 h 190"/>
                <a:gd name="T16" fmla="*/ 0 w 87"/>
                <a:gd name="T17" fmla="*/ 43 h 190"/>
                <a:gd name="T18" fmla="*/ 0 w 87"/>
                <a:gd name="T19" fmla="*/ 147 h 190"/>
                <a:gd name="T20" fmla="*/ 43 w 87"/>
                <a:gd name="T21" fmla="*/ 19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190">
                  <a:moveTo>
                    <a:pt x="43" y="190"/>
                  </a:moveTo>
                  <a:cubicBezTo>
                    <a:pt x="43" y="190"/>
                    <a:pt x="43" y="190"/>
                    <a:pt x="43" y="190"/>
                  </a:cubicBezTo>
                  <a:cubicBezTo>
                    <a:pt x="44" y="190"/>
                    <a:pt x="44" y="190"/>
                    <a:pt x="44" y="190"/>
                  </a:cubicBezTo>
                  <a:cubicBezTo>
                    <a:pt x="68" y="190"/>
                    <a:pt x="87" y="171"/>
                    <a:pt x="87" y="147"/>
                  </a:cubicBezTo>
                  <a:cubicBezTo>
                    <a:pt x="87" y="43"/>
                    <a:pt x="87" y="43"/>
                    <a:pt x="87" y="43"/>
                  </a:cubicBezTo>
                  <a:cubicBezTo>
                    <a:pt x="87" y="19"/>
                    <a:pt x="68" y="0"/>
                    <a:pt x="44" y="0"/>
                  </a:cubicBezTo>
                  <a:cubicBezTo>
                    <a:pt x="44" y="0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19" y="0"/>
                    <a:pt x="0" y="19"/>
                    <a:pt x="0" y="43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1"/>
                    <a:pt x="19" y="190"/>
                    <a:pt x="43" y="19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256841" y="2220164"/>
            <a:ext cx="551932" cy="618163"/>
            <a:chOff x="6622902" y="4065869"/>
            <a:chExt cx="546329" cy="611888"/>
          </a:xfrm>
          <a:solidFill>
            <a:schemeClr val="bg1"/>
          </a:solidFill>
        </p:grpSpPr>
        <p:sp>
          <p:nvSpPr>
            <p:cNvPr id="18" name="Freeform 628"/>
            <p:cNvSpPr/>
            <p:nvPr/>
          </p:nvSpPr>
          <p:spPr bwMode="auto">
            <a:xfrm>
              <a:off x="6726706" y="4169670"/>
              <a:ext cx="344189" cy="289556"/>
            </a:xfrm>
            <a:custGeom>
              <a:avLst/>
              <a:gdLst>
                <a:gd name="T0" fmla="*/ 163 w 163"/>
                <a:gd name="T1" fmla="*/ 81 h 139"/>
                <a:gd name="T2" fmla="*/ 81 w 163"/>
                <a:gd name="T3" fmla="*/ 0 h 139"/>
                <a:gd name="T4" fmla="*/ 0 w 163"/>
                <a:gd name="T5" fmla="*/ 81 h 139"/>
                <a:gd name="T6" fmla="*/ 24 w 163"/>
                <a:gd name="T7" fmla="*/ 139 h 139"/>
                <a:gd name="T8" fmla="*/ 39 w 163"/>
                <a:gd name="T9" fmla="*/ 120 h 139"/>
                <a:gd name="T10" fmla="*/ 24 w 163"/>
                <a:gd name="T11" fmla="*/ 81 h 139"/>
                <a:gd name="T12" fmla="*/ 81 w 163"/>
                <a:gd name="T13" fmla="*/ 24 h 139"/>
                <a:gd name="T14" fmla="*/ 139 w 163"/>
                <a:gd name="T15" fmla="*/ 81 h 139"/>
                <a:gd name="T16" fmla="*/ 123 w 163"/>
                <a:gd name="T17" fmla="*/ 120 h 139"/>
                <a:gd name="T18" fmla="*/ 139 w 163"/>
                <a:gd name="T19" fmla="*/ 139 h 139"/>
                <a:gd name="T20" fmla="*/ 163 w 163"/>
                <a:gd name="T21" fmla="*/ 8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3" h="139">
                  <a:moveTo>
                    <a:pt x="163" y="81"/>
                  </a:moveTo>
                  <a:cubicBezTo>
                    <a:pt x="163" y="36"/>
                    <a:pt x="126" y="0"/>
                    <a:pt x="81" y="0"/>
                  </a:cubicBezTo>
                  <a:cubicBezTo>
                    <a:pt x="36" y="0"/>
                    <a:pt x="0" y="36"/>
                    <a:pt x="0" y="81"/>
                  </a:cubicBezTo>
                  <a:cubicBezTo>
                    <a:pt x="0" y="104"/>
                    <a:pt x="9" y="124"/>
                    <a:pt x="24" y="139"/>
                  </a:cubicBezTo>
                  <a:cubicBezTo>
                    <a:pt x="28" y="132"/>
                    <a:pt x="33" y="126"/>
                    <a:pt x="39" y="120"/>
                  </a:cubicBezTo>
                  <a:cubicBezTo>
                    <a:pt x="30" y="110"/>
                    <a:pt x="24" y="96"/>
                    <a:pt x="24" y="81"/>
                  </a:cubicBezTo>
                  <a:cubicBezTo>
                    <a:pt x="24" y="50"/>
                    <a:pt x="49" y="24"/>
                    <a:pt x="81" y="24"/>
                  </a:cubicBezTo>
                  <a:cubicBezTo>
                    <a:pt x="113" y="24"/>
                    <a:pt x="139" y="50"/>
                    <a:pt x="139" y="81"/>
                  </a:cubicBezTo>
                  <a:cubicBezTo>
                    <a:pt x="139" y="96"/>
                    <a:pt x="133" y="110"/>
                    <a:pt x="123" y="120"/>
                  </a:cubicBezTo>
                  <a:cubicBezTo>
                    <a:pt x="129" y="125"/>
                    <a:pt x="135" y="132"/>
                    <a:pt x="139" y="139"/>
                  </a:cubicBezTo>
                  <a:cubicBezTo>
                    <a:pt x="153" y="124"/>
                    <a:pt x="163" y="104"/>
                    <a:pt x="163" y="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629"/>
            <p:cNvSpPr/>
            <p:nvPr/>
          </p:nvSpPr>
          <p:spPr bwMode="auto">
            <a:xfrm>
              <a:off x="6622902" y="4065869"/>
              <a:ext cx="546329" cy="513549"/>
            </a:xfrm>
            <a:custGeom>
              <a:avLst/>
              <a:gdLst>
                <a:gd name="T0" fmla="*/ 259 w 259"/>
                <a:gd name="T1" fmla="*/ 129 h 244"/>
                <a:gd name="T2" fmla="*/ 130 w 259"/>
                <a:gd name="T3" fmla="*/ 0 h 244"/>
                <a:gd name="T4" fmla="*/ 0 w 259"/>
                <a:gd name="T5" fmla="*/ 129 h 244"/>
                <a:gd name="T6" fmla="*/ 70 w 259"/>
                <a:gd name="T7" fmla="*/ 244 h 244"/>
                <a:gd name="T8" fmla="*/ 65 w 259"/>
                <a:gd name="T9" fmla="*/ 217 h 244"/>
                <a:gd name="T10" fmla="*/ 65 w 259"/>
                <a:gd name="T11" fmla="*/ 214 h 244"/>
                <a:gd name="T12" fmla="*/ 23 w 259"/>
                <a:gd name="T13" fmla="*/ 129 h 244"/>
                <a:gd name="T14" fmla="*/ 130 w 259"/>
                <a:gd name="T15" fmla="*/ 23 h 244"/>
                <a:gd name="T16" fmla="*/ 236 w 259"/>
                <a:gd name="T17" fmla="*/ 129 h 244"/>
                <a:gd name="T18" fmla="*/ 195 w 259"/>
                <a:gd name="T19" fmla="*/ 214 h 244"/>
                <a:gd name="T20" fmla="*/ 195 w 259"/>
                <a:gd name="T21" fmla="*/ 217 h 244"/>
                <a:gd name="T22" fmla="*/ 191 w 259"/>
                <a:gd name="T23" fmla="*/ 244 h 244"/>
                <a:gd name="T24" fmla="*/ 259 w 259"/>
                <a:gd name="T25" fmla="*/ 12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9" h="244">
                  <a:moveTo>
                    <a:pt x="259" y="129"/>
                  </a:moveTo>
                  <a:cubicBezTo>
                    <a:pt x="259" y="58"/>
                    <a:pt x="201" y="0"/>
                    <a:pt x="130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179"/>
                    <a:pt x="29" y="223"/>
                    <a:pt x="70" y="244"/>
                  </a:cubicBezTo>
                  <a:cubicBezTo>
                    <a:pt x="67" y="233"/>
                    <a:pt x="65" y="223"/>
                    <a:pt x="65" y="217"/>
                  </a:cubicBezTo>
                  <a:cubicBezTo>
                    <a:pt x="65" y="216"/>
                    <a:pt x="65" y="215"/>
                    <a:pt x="65" y="214"/>
                  </a:cubicBezTo>
                  <a:cubicBezTo>
                    <a:pt x="40" y="195"/>
                    <a:pt x="23" y="164"/>
                    <a:pt x="23" y="129"/>
                  </a:cubicBezTo>
                  <a:cubicBezTo>
                    <a:pt x="23" y="71"/>
                    <a:pt x="71" y="23"/>
                    <a:pt x="130" y="23"/>
                  </a:cubicBezTo>
                  <a:cubicBezTo>
                    <a:pt x="189" y="23"/>
                    <a:pt x="236" y="71"/>
                    <a:pt x="236" y="129"/>
                  </a:cubicBezTo>
                  <a:cubicBezTo>
                    <a:pt x="236" y="164"/>
                    <a:pt x="220" y="194"/>
                    <a:pt x="195" y="214"/>
                  </a:cubicBezTo>
                  <a:cubicBezTo>
                    <a:pt x="195" y="215"/>
                    <a:pt x="195" y="216"/>
                    <a:pt x="195" y="217"/>
                  </a:cubicBezTo>
                  <a:cubicBezTo>
                    <a:pt x="195" y="223"/>
                    <a:pt x="193" y="233"/>
                    <a:pt x="191" y="244"/>
                  </a:cubicBezTo>
                  <a:cubicBezTo>
                    <a:pt x="232" y="222"/>
                    <a:pt x="259" y="179"/>
                    <a:pt x="259" y="1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630"/>
            <p:cNvSpPr/>
            <p:nvPr/>
          </p:nvSpPr>
          <p:spPr bwMode="auto">
            <a:xfrm>
              <a:off x="6808654" y="4437372"/>
              <a:ext cx="174825" cy="240385"/>
            </a:xfrm>
            <a:custGeom>
              <a:avLst/>
              <a:gdLst>
                <a:gd name="T0" fmla="*/ 21 w 84"/>
                <a:gd name="T1" fmla="*/ 113 h 113"/>
                <a:gd name="T2" fmla="*/ 64 w 84"/>
                <a:gd name="T3" fmla="*/ 113 h 113"/>
                <a:gd name="T4" fmla="*/ 84 w 84"/>
                <a:gd name="T5" fmla="*/ 41 h 113"/>
                <a:gd name="T6" fmla="*/ 43 w 84"/>
                <a:gd name="T7" fmla="*/ 0 h 113"/>
                <a:gd name="T8" fmla="*/ 42 w 84"/>
                <a:gd name="T9" fmla="*/ 0 h 113"/>
                <a:gd name="T10" fmla="*/ 42 w 84"/>
                <a:gd name="T11" fmla="*/ 0 h 113"/>
                <a:gd name="T12" fmla="*/ 42 w 84"/>
                <a:gd name="T13" fmla="*/ 0 h 113"/>
                <a:gd name="T14" fmla="*/ 42 w 84"/>
                <a:gd name="T15" fmla="*/ 0 h 113"/>
                <a:gd name="T16" fmla="*/ 0 w 84"/>
                <a:gd name="T17" fmla="*/ 41 h 113"/>
                <a:gd name="T18" fmla="*/ 21 w 84"/>
                <a:gd name="T1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113">
                  <a:moveTo>
                    <a:pt x="21" y="113"/>
                  </a:moveTo>
                  <a:cubicBezTo>
                    <a:pt x="64" y="113"/>
                    <a:pt x="64" y="113"/>
                    <a:pt x="64" y="113"/>
                  </a:cubicBezTo>
                  <a:cubicBezTo>
                    <a:pt x="73" y="90"/>
                    <a:pt x="84" y="52"/>
                    <a:pt x="84" y="41"/>
                  </a:cubicBezTo>
                  <a:cubicBezTo>
                    <a:pt x="84" y="19"/>
                    <a:pt x="66" y="0"/>
                    <a:pt x="43" y="0"/>
                  </a:cubicBezTo>
                  <a:cubicBezTo>
                    <a:pt x="43" y="0"/>
                    <a:pt x="43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1"/>
                  </a:cubicBezTo>
                  <a:cubicBezTo>
                    <a:pt x="0" y="52"/>
                    <a:pt x="11" y="90"/>
                    <a:pt x="21" y="1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631"/>
            <p:cNvSpPr/>
            <p:nvPr/>
          </p:nvSpPr>
          <p:spPr bwMode="auto">
            <a:xfrm>
              <a:off x="6830507" y="4273474"/>
              <a:ext cx="125657" cy="131119"/>
            </a:xfrm>
            <a:custGeom>
              <a:avLst/>
              <a:gdLst>
                <a:gd name="T0" fmla="*/ 60 w 60"/>
                <a:gd name="T1" fmla="*/ 30 h 61"/>
                <a:gd name="T2" fmla="*/ 30 w 60"/>
                <a:gd name="T3" fmla="*/ 0 h 61"/>
                <a:gd name="T4" fmla="*/ 0 w 60"/>
                <a:gd name="T5" fmla="*/ 30 h 61"/>
                <a:gd name="T6" fmla="*/ 14 w 60"/>
                <a:gd name="T7" fmla="*/ 56 h 61"/>
                <a:gd name="T8" fmla="*/ 30 w 60"/>
                <a:gd name="T9" fmla="*/ 61 h 61"/>
                <a:gd name="T10" fmla="*/ 46 w 60"/>
                <a:gd name="T11" fmla="*/ 56 h 61"/>
                <a:gd name="T12" fmla="*/ 60 w 60"/>
                <a:gd name="T13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61">
                  <a:moveTo>
                    <a:pt x="60" y="30"/>
                  </a:moveTo>
                  <a:cubicBezTo>
                    <a:pt x="60" y="14"/>
                    <a:pt x="47" y="0"/>
                    <a:pt x="30" y="0"/>
                  </a:cubicBezTo>
                  <a:cubicBezTo>
                    <a:pt x="13" y="0"/>
                    <a:pt x="0" y="14"/>
                    <a:pt x="0" y="30"/>
                  </a:cubicBezTo>
                  <a:cubicBezTo>
                    <a:pt x="0" y="41"/>
                    <a:pt x="5" y="51"/>
                    <a:pt x="14" y="56"/>
                  </a:cubicBezTo>
                  <a:cubicBezTo>
                    <a:pt x="19" y="59"/>
                    <a:pt x="24" y="61"/>
                    <a:pt x="30" y="61"/>
                  </a:cubicBezTo>
                  <a:cubicBezTo>
                    <a:pt x="36" y="61"/>
                    <a:pt x="41" y="59"/>
                    <a:pt x="46" y="56"/>
                  </a:cubicBezTo>
                  <a:cubicBezTo>
                    <a:pt x="55" y="51"/>
                    <a:pt x="60" y="41"/>
                    <a:pt x="60" y="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231802" y="4355635"/>
            <a:ext cx="551931" cy="612646"/>
            <a:chOff x="4400365" y="4030355"/>
            <a:chExt cx="546328" cy="606426"/>
          </a:xfrm>
          <a:solidFill>
            <a:schemeClr val="bg1"/>
          </a:solidFill>
        </p:grpSpPr>
        <p:sp>
          <p:nvSpPr>
            <p:cNvPr id="23" name="Freeform 718"/>
            <p:cNvSpPr/>
            <p:nvPr/>
          </p:nvSpPr>
          <p:spPr bwMode="auto">
            <a:xfrm>
              <a:off x="4400365" y="4139621"/>
              <a:ext cx="546328" cy="497160"/>
            </a:xfrm>
            <a:custGeom>
              <a:avLst/>
              <a:gdLst>
                <a:gd name="T0" fmla="*/ 217 w 260"/>
                <a:gd name="T1" fmla="*/ 8 h 235"/>
                <a:gd name="T2" fmla="*/ 187 w 260"/>
                <a:gd name="T3" fmla="*/ 9 h 235"/>
                <a:gd name="T4" fmla="*/ 188 w 260"/>
                <a:gd name="T5" fmla="*/ 39 h 235"/>
                <a:gd name="T6" fmla="*/ 218 w 260"/>
                <a:gd name="T7" fmla="*/ 105 h 235"/>
                <a:gd name="T8" fmla="*/ 130 w 260"/>
                <a:gd name="T9" fmla="*/ 193 h 235"/>
                <a:gd name="T10" fmla="*/ 42 w 260"/>
                <a:gd name="T11" fmla="*/ 105 h 235"/>
                <a:gd name="T12" fmla="*/ 72 w 260"/>
                <a:gd name="T13" fmla="*/ 39 h 235"/>
                <a:gd name="T14" fmla="*/ 73 w 260"/>
                <a:gd name="T15" fmla="*/ 9 h 235"/>
                <a:gd name="T16" fmla="*/ 44 w 260"/>
                <a:gd name="T17" fmla="*/ 7 h 235"/>
                <a:gd name="T18" fmla="*/ 44 w 260"/>
                <a:gd name="T19" fmla="*/ 7 h 235"/>
                <a:gd name="T20" fmla="*/ 0 w 260"/>
                <a:gd name="T21" fmla="*/ 105 h 235"/>
                <a:gd name="T22" fmla="*/ 130 w 260"/>
                <a:gd name="T23" fmla="*/ 235 h 235"/>
                <a:gd name="T24" fmla="*/ 260 w 260"/>
                <a:gd name="T25" fmla="*/ 105 h 235"/>
                <a:gd name="T26" fmla="*/ 217 w 260"/>
                <a:gd name="T27" fmla="*/ 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0" h="235">
                  <a:moveTo>
                    <a:pt x="217" y="8"/>
                  </a:moveTo>
                  <a:cubicBezTo>
                    <a:pt x="208" y="0"/>
                    <a:pt x="194" y="1"/>
                    <a:pt x="187" y="9"/>
                  </a:cubicBezTo>
                  <a:cubicBezTo>
                    <a:pt x="179" y="18"/>
                    <a:pt x="180" y="31"/>
                    <a:pt x="188" y="39"/>
                  </a:cubicBezTo>
                  <a:cubicBezTo>
                    <a:pt x="206" y="55"/>
                    <a:pt x="218" y="79"/>
                    <a:pt x="218" y="105"/>
                  </a:cubicBezTo>
                  <a:cubicBezTo>
                    <a:pt x="218" y="153"/>
                    <a:pt x="178" y="193"/>
                    <a:pt x="130" y="193"/>
                  </a:cubicBezTo>
                  <a:cubicBezTo>
                    <a:pt x="81" y="193"/>
                    <a:pt x="42" y="153"/>
                    <a:pt x="42" y="105"/>
                  </a:cubicBezTo>
                  <a:cubicBezTo>
                    <a:pt x="42" y="79"/>
                    <a:pt x="53" y="55"/>
                    <a:pt x="72" y="39"/>
                  </a:cubicBezTo>
                  <a:cubicBezTo>
                    <a:pt x="80" y="31"/>
                    <a:pt x="81" y="18"/>
                    <a:pt x="73" y="9"/>
                  </a:cubicBezTo>
                  <a:cubicBezTo>
                    <a:pt x="66" y="0"/>
                    <a:pt x="52" y="0"/>
                    <a:pt x="44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17" y="31"/>
                    <a:pt x="0" y="66"/>
                    <a:pt x="0" y="105"/>
                  </a:cubicBezTo>
                  <a:cubicBezTo>
                    <a:pt x="0" y="177"/>
                    <a:pt x="58" y="235"/>
                    <a:pt x="130" y="235"/>
                  </a:cubicBezTo>
                  <a:cubicBezTo>
                    <a:pt x="202" y="235"/>
                    <a:pt x="260" y="177"/>
                    <a:pt x="260" y="105"/>
                  </a:cubicBezTo>
                  <a:cubicBezTo>
                    <a:pt x="260" y="66"/>
                    <a:pt x="243" y="31"/>
                    <a:pt x="217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719"/>
            <p:cNvSpPr/>
            <p:nvPr/>
          </p:nvSpPr>
          <p:spPr bwMode="auto">
            <a:xfrm>
              <a:off x="4629823" y="4030355"/>
              <a:ext cx="87412" cy="376968"/>
            </a:xfrm>
            <a:custGeom>
              <a:avLst/>
              <a:gdLst>
                <a:gd name="T0" fmla="*/ 21 w 42"/>
                <a:gd name="T1" fmla="*/ 179 h 179"/>
                <a:gd name="T2" fmla="*/ 42 w 42"/>
                <a:gd name="T3" fmla="*/ 158 h 179"/>
                <a:gd name="T4" fmla="*/ 42 w 42"/>
                <a:gd name="T5" fmla="*/ 22 h 179"/>
                <a:gd name="T6" fmla="*/ 21 w 42"/>
                <a:gd name="T7" fmla="*/ 0 h 179"/>
                <a:gd name="T8" fmla="*/ 0 w 42"/>
                <a:gd name="T9" fmla="*/ 22 h 179"/>
                <a:gd name="T10" fmla="*/ 0 w 42"/>
                <a:gd name="T11" fmla="*/ 158 h 179"/>
                <a:gd name="T12" fmla="*/ 21 w 42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" h="179">
                  <a:moveTo>
                    <a:pt x="21" y="179"/>
                  </a:moveTo>
                  <a:cubicBezTo>
                    <a:pt x="33" y="179"/>
                    <a:pt x="42" y="170"/>
                    <a:pt x="42" y="158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10"/>
                    <a:pt x="33" y="0"/>
                    <a:pt x="21" y="0"/>
                  </a:cubicBezTo>
                  <a:cubicBezTo>
                    <a:pt x="9" y="0"/>
                    <a:pt x="0" y="10"/>
                    <a:pt x="0" y="22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9" y="179"/>
                    <a:pt x="21" y="17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25" name="TextBox 76"/>
          <p:cNvSpPr txBox="1"/>
          <p:nvPr/>
        </p:nvSpPr>
        <p:spPr>
          <a:xfrm>
            <a:off x="3137929" y="195569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396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137929" y="2263636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8134005" y="195569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396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134005" y="2263636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3137929" y="409669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396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137929" y="4404629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8134005" y="4096690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34005" y="4404629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图表 6" descr="e7d195523061f1c0214d268728035a112e1f1a63855fa0d5B3BC3571FB2346650E40B27C71D4ADB669896543E409C0762562804D99F14164E036E91A4D200FB459B9C67F1066513BDCC2663F2655ED5AA9618F765BE8607DCDB09562FAFA4232570E2E28D39E1B618081BD5977B4E543F72C741DF89EB4AA9CD95725188D909F84E0E92DFCBBB76E"/>
          <p:cNvGraphicFramePr/>
          <p:nvPr/>
        </p:nvGraphicFramePr>
        <p:xfrm>
          <a:off x="5429908" y="1483731"/>
          <a:ext cx="6049891" cy="4829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939887" y="3510023"/>
            <a:ext cx="4350636" cy="205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1201144" y="2905780"/>
            <a:ext cx="1775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1201143" y="2073446"/>
            <a:ext cx="27473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¥</a:t>
            </a:r>
            <a:r>
              <a:rPr lang="zh-CN" altLang="en-US" sz="32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32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888,000</a:t>
            </a:r>
            <a:endParaRPr lang="zh-CN" altLang="en-US" sz="3200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4"/>
          <p:cNvSpPr/>
          <p:nvPr/>
        </p:nvSpPr>
        <p:spPr>
          <a:xfrm>
            <a:off x="7588469" y="1388604"/>
            <a:ext cx="3782727" cy="2884488"/>
          </a:xfrm>
          <a:prstGeom prst="rect">
            <a:avLst/>
          </a:prstGeom>
          <a:solidFill>
            <a:srgbClr val="0274A8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altLang="zh-CN">
              <a:solidFill>
                <a:srgbClr val="48474A"/>
              </a:solidFill>
            </a:endParaRPr>
          </a:p>
        </p:txBody>
      </p:sp>
      <p:sp>
        <p:nvSpPr>
          <p:cNvPr id="8" name="Rectangle 5"/>
          <p:cNvSpPr/>
          <p:nvPr/>
        </p:nvSpPr>
        <p:spPr>
          <a:xfrm>
            <a:off x="933177" y="1388604"/>
            <a:ext cx="6516688" cy="2884488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altLang="zh-CN">
              <a:solidFill>
                <a:srgbClr val="48474A"/>
              </a:solidFill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8731891" y="2070746"/>
            <a:ext cx="14755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021576" y="2761929"/>
            <a:ext cx="289615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933177" y="1388604"/>
            <a:ext cx="919374" cy="2889803"/>
          </a:xfrm>
          <a:custGeom>
            <a:avLst/>
            <a:gdLst>
              <a:gd name="connsiteX0" fmla="*/ 0 w 1171574"/>
              <a:gd name="connsiteY0" fmla="*/ 0 h 3682520"/>
              <a:gd name="connsiteX1" fmla="*/ 1171574 w 1171574"/>
              <a:gd name="connsiteY1" fmla="*/ 0 h 3682520"/>
              <a:gd name="connsiteX2" fmla="*/ 0 w 1171574"/>
              <a:gd name="connsiteY2" fmla="*/ 3682520 h 3682520"/>
              <a:gd name="connsiteX3" fmla="*/ 0 w 1171574"/>
              <a:gd name="connsiteY3" fmla="*/ 0 h 368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4" h="3682520">
                <a:moveTo>
                  <a:pt x="0" y="0"/>
                </a:moveTo>
                <a:lnTo>
                  <a:pt x="1171574" y="0"/>
                </a:lnTo>
                <a:lnTo>
                  <a:pt x="0" y="3682520"/>
                </a:lnTo>
                <a:lnTo>
                  <a:pt x="0" y="0"/>
                </a:lnTo>
                <a:close/>
              </a:path>
            </a:pathLst>
          </a:custGeom>
          <a:solidFill>
            <a:srgbClr val="484F59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 flipH="1" flipV="1">
            <a:off x="10953235" y="2901491"/>
            <a:ext cx="436367" cy="1371601"/>
          </a:xfrm>
          <a:custGeom>
            <a:avLst/>
            <a:gdLst>
              <a:gd name="connsiteX0" fmla="*/ 0 w 1171574"/>
              <a:gd name="connsiteY0" fmla="*/ 0 h 3682520"/>
              <a:gd name="connsiteX1" fmla="*/ 1171574 w 1171574"/>
              <a:gd name="connsiteY1" fmla="*/ 0 h 3682520"/>
              <a:gd name="connsiteX2" fmla="*/ 0 w 1171574"/>
              <a:gd name="connsiteY2" fmla="*/ 3682520 h 3682520"/>
              <a:gd name="connsiteX3" fmla="*/ 0 w 1171574"/>
              <a:gd name="connsiteY3" fmla="*/ 0 h 368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4" h="3682520">
                <a:moveTo>
                  <a:pt x="0" y="0"/>
                </a:moveTo>
                <a:lnTo>
                  <a:pt x="1171574" y="0"/>
                </a:lnTo>
                <a:lnTo>
                  <a:pt x="0" y="3682520"/>
                </a:lnTo>
                <a:lnTo>
                  <a:pt x="0" y="0"/>
                </a:lnTo>
                <a:close/>
              </a:path>
            </a:pathLst>
          </a:cu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38819" y="5164890"/>
            <a:ext cx="10329840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938819" y="4624002"/>
            <a:ext cx="3049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800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754405" y="1591510"/>
            <a:ext cx="8683189" cy="4175325"/>
            <a:chOff x="1537140" y="1591510"/>
            <a:chExt cx="8683189" cy="4175325"/>
          </a:xfrm>
        </p:grpSpPr>
        <p:sp>
          <p:nvSpPr>
            <p:cNvPr id="24" name="任意多边形 23"/>
            <p:cNvSpPr/>
            <p:nvPr/>
          </p:nvSpPr>
          <p:spPr>
            <a:xfrm rot="5400000" flipV="1">
              <a:off x="5642184" y="1711595"/>
              <a:ext cx="2286000" cy="2286000"/>
            </a:xfrm>
            <a:custGeom>
              <a:avLst/>
              <a:gdLst>
                <a:gd name="connsiteX0" fmla="*/ 0 w 2286000"/>
                <a:gd name="connsiteY0" fmla="*/ 0 h 2286000"/>
                <a:gd name="connsiteX1" fmla="*/ 2286000 w 2286000"/>
                <a:gd name="connsiteY1" fmla="*/ 2286000 h 2286000"/>
                <a:gd name="connsiteX2" fmla="*/ 1638300 w 2286000"/>
                <a:gd name="connsiteY2" fmla="*/ 2286000 h 2286000"/>
                <a:gd name="connsiteX3" fmla="*/ 0 w 2286000"/>
                <a:gd name="connsiteY3" fmla="*/ 6477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0" h="2286000">
                  <a:moveTo>
                    <a:pt x="0" y="0"/>
                  </a:moveTo>
                  <a:cubicBezTo>
                    <a:pt x="1262523" y="0"/>
                    <a:pt x="2286000" y="1023477"/>
                    <a:pt x="2286000" y="2286000"/>
                  </a:cubicBezTo>
                  <a:lnTo>
                    <a:pt x="1638300" y="2286000"/>
                  </a:lnTo>
                  <a:cubicBezTo>
                    <a:pt x="1638300" y="1381192"/>
                    <a:pt x="904808" y="647700"/>
                    <a:pt x="0" y="647700"/>
                  </a:cubicBezTo>
                  <a:close/>
                </a:path>
              </a:pathLst>
            </a:custGeom>
            <a:solidFill>
              <a:srgbClr val="0274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任意多边形 24"/>
            <p:cNvSpPr/>
            <p:nvPr/>
          </p:nvSpPr>
          <p:spPr>
            <a:xfrm rot="16200000" flipH="1" flipV="1">
              <a:off x="3999121" y="1711595"/>
              <a:ext cx="2286000" cy="2286000"/>
            </a:xfrm>
            <a:custGeom>
              <a:avLst/>
              <a:gdLst>
                <a:gd name="connsiteX0" fmla="*/ 0 w 2286000"/>
                <a:gd name="connsiteY0" fmla="*/ 0 h 2286000"/>
                <a:gd name="connsiteX1" fmla="*/ 2286000 w 2286000"/>
                <a:gd name="connsiteY1" fmla="*/ 2286000 h 2286000"/>
                <a:gd name="connsiteX2" fmla="*/ 1638300 w 2286000"/>
                <a:gd name="connsiteY2" fmla="*/ 2286000 h 2286000"/>
                <a:gd name="connsiteX3" fmla="*/ 0 w 2286000"/>
                <a:gd name="connsiteY3" fmla="*/ 6477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0" h="2286000">
                  <a:moveTo>
                    <a:pt x="0" y="0"/>
                  </a:moveTo>
                  <a:cubicBezTo>
                    <a:pt x="1262523" y="0"/>
                    <a:pt x="2286000" y="1023477"/>
                    <a:pt x="2286000" y="2286000"/>
                  </a:cubicBezTo>
                  <a:lnTo>
                    <a:pt x="1638300" y="2286000"/>
                  </a:lnTo>
                  <a:cubicBezTo>
                    <a:pt x="1638300" y="1381192"/>
                    <a:pt x="904808" y="647700"/>
                    <a:pt x="0" y="647700"/>
                  </a:cubicBezTo>
                  <a:close/>
                </a:path>
              </a:pathLst>
            </a:custGeom>
            <a:solidFill>
              <a:srgbClr val="0396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6" name="任意多边形 25"/>
            <p:cNvSpPr/>
            <p:nvPr/>
          </p:nvSpPr>
          <p:spPr>
            <a:xfrm rot="5400000" flipH="1" flipV="1">
              <a:off x="5642184" y="3367040"/>
              <a:ext cx="2286000" cy="2286000"/>
            </a:xfrm>
            <a:custGeom>
              <a:avLst/>
              <a:gdLst>
                <a:gd name="connsiteX0" fmla="*/ 0 w 2286000"/>
                <a:gd name="connsiteY0" fmla="*/ 0 h 2286000"/>
                <a:gd name="connsiteX1" fmla="*/ 2286000 w 2286000"/>
                <a:gd name="connsiteY1" fmla="*/ 2286000 h 2286000"/>
                <a:gd name="connsiteX2" fmla="*/ 1638300 w 2286000"/>
                <a:gd name="connsiteY2" fmla="*/ 2286000 h 2286000"/>
                <a:gd name="connsiteX3" fmla="*/ 0 w 2286000"/>
                <a:gd name="connsiteY3" fmla="*/ 6477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0" h="2286000">
                  <a:moveTo>
                    <a:pt x="0" y="0"/>
                  </a:moveTo>
                  <a:cubicBezTo>
                    <a:pt x="1262523" y="0"/>
                    <a:pt x="2286000" y="1023477"/>
                    <a:pt x="2286000" y="2286000"/>
                  </a:cubicBezTo>
                  <a:lnTo>
                    <a:pt x="1638300" y="2286000"/>
                  </a:lnTo>
                  <a:cubicBezTo>
                    <a:pt x="1638300" y="1381192"/>
                    <a:pt x="904808" y="647700"/>
                    <a:pt x="0" y="647700"/>
                  </a:cubicBezTo>
                  <a:close/>
                </a:path>
              </a:pathLst>
            </a:custGeom>
            <a:solidFill>
              <a:srgbClr val="0396D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 rot="16200000" flipV="1">
              <a:off x="3999121" y="3367040"/>
              <a:ext cx="2286000" cy="2286000"/>
            </a:xfrm>
            <a:custGeom>
              <a:avLst/>
              <a:gdLst>
                <a:gd name="connsiteX0" fmla="*/ 0 w 2286000"/>
                <a:gd name="connsiteY0" fmla="*/ 0 h 2286000"/>
                <a:gd name="connsiteX1" fmla="*/ 2286000 w 2286000"/>
                <a:gd name="connsiteY1" fmla="*/ 2286000 h 2286000"/>
                <a:gd name="connsiteX2" fmla="*/ 1638300 w 2286000"/>
                <a:gd name="connsiteY2" fmla="*/ 2286000 h 2286000"/>
                <a:gd name="connsiteX3" fmla="*/ 0 w 2286000"/>
                <a:gd name="connsiteY3" fmla="*/ 647700 h 2286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000" h="2286000">
                  <a:moveTo>
                    <a:pt x="0" y="0"/>
                  </a:moveTo>
                  <a:cubicBezTo>
                    <a:pt x="1262523" y="0"/>
                    <a:pt x="2286000" y="1023477"/>
                    <a:pt x="2286000" y="2286000"/>
                  </a:cubicBezTo>
                  <a:lnTo>
                    <a:pt x="1638300" y="2286000"/>
                  </a:lnTo>
                  <a:cubicBezTo>
                    <a:pt x="1638300" y="1381192"/>
                    <a:pt x="904808" y="647700"/>
                    <a:pt x="0" y="647700"/>
                  </a:cubicBezTo>
                  <a:close/>
                </a:path>
              </a:pathLst>
            </a:custGeom>
            <a:solidFill>
              <a:srgbClr val="0274A8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805387" y="1843106"/>
              <a:ext cx="333375" cy="277813"/>
              <a:chOff x="3248024" y="5140991"/>
              <a:chExt cx="333375" cy="277813"/>
            </a:xfrm>
            <a:solidFill>
              <a:schemeClr val="bg1"/>
            </a:solidFill>
          </p:grpSpPr>
          <p:sp>
            <p:nvSpPr>
              <p:cNvPr id="29" name="Freeform 285"/>
              <p:cNvSpPr/>
              <p:nvPr/>
            </p:nvSpPr>
            <p:spPr bwMode="auto">
              <a:xfrm>
                <a:off x="3325812" y="5179091"/>
                <a:ext cx="15875" cy="236538"/>
              </a:xfrm>
              <a:custGeom>
                <a:avLst/>
                <a:gdLst>
                  <a:gd name="T0" fmla="*/ 2 w 4"/>
                  <a:gd name="T1" fmla="*/ 63 h 63"/>
                  <a:gd name="T2" fmla="*/ 0 w 4"/>
                  <a:gd name="T3" fmla="*/ 61 h 63"/>
                  <a:gd name="T4" fmla="*/ 0 w 4"/>
                  <a:gd name="T5" fmla="*/ 2 h 63"/>
                  <a:gd name="T6" fmla="*/ 2 w 4"/>
                  <a:gd name="T7" fmla="*/ 0 h 63"/>
                  <a:gd name="T8" fmla="*/ 4 w 4"/>
                  <a:gd name="T9" fmla="*/ 2 h 63"/>
                  <a:gd name="T10" fmla="*/ 4 w 4"/>
                  <a:gd name="T11" fmla="*/ 61 h 63"/>
                  <a:gd name="T12" fmla="*/ 2 w 4"/>
                  <a:gd name="T13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3">
                    <a:moveTo>
                      <a:pt x="2" y="63"/>
                    </a:moveTo>
                    <a:cubicBezTo>
                      <a:pt x="1" y="63"/>
                      <a:pt x="0" y="62"/>
                      <a:pt x="0" y="6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4" y="1"/>
                      <a:pt x="4" y="2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4" y="62"/>
                      <a:pt x="4" y="63"/>
                      <a:pt x="2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30" name="Freeform 286"/>
              <p:cNvSpPr>
                <a:spLocks noEditPoints="1"/>
              </p:cNvSpPr>
              <p:nvPr/>
            </p:nvSpPr>
            <p:spPr bwMode="auto">
              <a:xfrm>
                <a:off x="3367087" y="5215603"/>
                <a:ext cx="165100" cy="165100"/>
              </a:xfrm>
              <a:custGeom>
                <a:avLst/>
                <a:gdLst>
                  <a:gd name="T0" fmla="*/ 22 w 44"/>
                  <a:gd name="T1" fmla="*/ 44 h 44"/>
                  <a:gd name="T2" fmla="*/ 0 w 44"/>
                  <a:gd name="T3" fmla="*/ 22 h 44"/>
                  <a:gd name="T4" fmla="*/ 22 w 44"/>
                  <a:gd name="T5" fmla="*/ 0 h 44"/>
                  <a:gd name="T6" fmla="*/ 44 w 44"/>
                  <a:gd name="T7" fmla="*/ 22 h 44"/>
                  <a:gd name="T8" fmla="*/ 22 w 44"/>
                  <a:gd name="T9" fmla="*/ 44 h 44"/>
                  <a:gd name="T10" fmla="*/ 22 w 44"/>
                  <a:gd name="T11" fmla="*/ 4 h 44"/>
                  <a:gd name="T12" fmla="*/ 4 w 44"/>
                  <a:gd name="T13" fmla="*/ 22 h 44"/>
                  <a:gd name="T14" fmla="*/ 22 w 44"/>
                  <a:gd name="T15" fmla="*/ 40 h 44"/>
                  <a:gd name="T16" fmla="*/ 40 w 44"/>
                  <a:gd name="T17" fmla="*/ 22 h 44"/>
                  <a:gd name="T18" fmla="*/ 22 w 44"/>
                  <a:gd name="T19" fmla="*/ 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44"/>
                    </a:moveTo>
                    <a:cubicBezTo>
                      <a:pt x="10" y="44"/>
                      <a:pt x="0" y="3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4"/>
                      <a:pt x="34" y="44"/>
                      <a:pt x="22" y="44"/>
                    </a:cubicBezTo>
                    <a:close/>
                    <a:moveTo>
                      <a:pt x="22" y="4"/>
                    </a:moveTo>
                    <a:cubicBezTo>
                      <a:pt x="12" y="4"/>
                      <a:pt x="4" y="12"/>
                      <a:pt x="4" y="22"/>
                    </a:cubicBezTo>
                    <a:cubicBezTo>
                      <a:pt x="4" y="32"/>
                      <a:pt x="12" y="40"/>
                      <a:pt x="22" y="40"/>
                    </a:cubicBezTo>
                    <a:cubicBezTo>
                      <a:pt x="32" y="40"/>
                      <a:pt x="40" y="32"/>
                      <a:pt x="40" y="22"/>
                    </a:cubicBezTo>
                    <a:cubicBezTo>
                      <a:pt x="40" y="12"/>
                      <a:pt x="32" y="4"/>
                      <a:pt x="2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31" name="Freeform 287"/>
              <p:cNvSpPr>
                <a:spLocks noEditPoints="1"/>
              </p:cNvSpPr>
              <p:nvPr/>
            </p:nvSpPr>
            <p:spPr bwMode="auto">
              <a:xfrm>
                <a:off x="3248024" y="5140991"/>
                <a:ext cx="333375" cy="277813"/>
              </a:xfrm>
              <a:custGeom>
                <a:avLst/>
                <a:gdLst>
                  <a:gd name="T0" fmla="*/ 82 w 89"/>
                  <a:gd name="T1" fmla="*/ 74 h 74"/>
                  <a:gd name="T2" fmla="*/ 7 w 89"/>
                  <a:gd name="T3" fmla="*/ 74 h 74"/>
                  <a:gd name="T4" fmla="*/ 0 w 89"/>
                  <a:gd name="T5" fmla="*/ 66 h 74"/>
                  <a:gd name="T6" fmla="*/ 0 w 89"/>
                  <a:gd name="T7" fmla="*/ 18 h 74"/>
                  <a:gd name="T8" fmla="*/ 7 w 89"/>
                  <a:gd name="T9" fmla="*/ 10 h 74"/>
                  <a:gd name="T10" fmla="*/ 32 w 89"/>
                  <a:gd name="T11" fmla="*/ 10 h 74"/>
                  <a:gd name="T12" fmla="*/ 40 w 89"/>
                  <a:gd name="T13" fmla="*/ 1 h 74"/>
                  <a:gd name="T14" fmla="*/ 41 w 89"/>
                  <a:gd name="T15" fmla="*/ 0 h 74"/>
                  <a:gd name="T16" fmla="*/ 66 w 89"/>
                  <a:gd name="T17" fmla="*/ 0 h 74"/>
                  <a:gd name="T18" fmla="*/ 68 w 89"/>
                  <a:gd name="T19" fmla="*/ 1 h 74"/>
                  <a:gd name="T20" fmla="*/ 75 w 89"/>
                  <a:gd name="T21" fmla="*/ 10 h 74"/>
                  <a:gd name="T22" fmla="*/ 82 w 89"/>
                  <a:gd name="T23" fmla="*/ 10 h 74"/>
                  <a:gd name="T24" fmla="*/ 89 w 89"/>
                  <a:gd name="T25" fmla="*/ 18 h 74"/>
                  <a:gd name="T26" fmla="*/ 89 w 89"/>
                  <a:gd name="T27" fmla="*/ 66 h 74"/>
                  <a:gd name="T28" fmla="*/ 82 w 89"/>
                  <a:gd name="T29" fmla="*/ 74 h 74"/>
                  <a:gd name="T30" fmla="*/ 7 w 89"/>
                  <a:gd name="T31" fmla="*/ 14 h 74"/>
                  <a:gd name="T32" fmla="*/ 4 w 89"/>
                  <a:gd name="T33" fmla="*/ 18 h 74"/>
                  <a:gd name="T34" fmla="*/ 4 w 89"/>
                  <a:gd name="T35" fmla="*/ 66 h 74"/>
                  <a:gd name="T36" fmla="*/ 7 w 89"/>
                  <a:gd name="T37" fmla="*/ 70 h 74"/>
                  <a:gd name="T38" fmla="*/ 82 w 89"/>
                  <a:gd name="T39" fmla="*/ 70 h 74"/>
                  <a:gd name="T40" fmla="*/ 85 w 89"/>
                  <a:gd name="T41" fmla="*/ 66 h 74"/>
                  <a:gd name="T42" fmla="*/ 85 w 89"/>
                  <a:gd name="T43" fmla="*/ 18 h 74"/>
                  <a:gd name="T44" fmla="*/ 82 w 89"/>
                  <a:gd name="T45" fmla="*/ 14 h 74"/>
                  <a:gd name="T46" fmla="*/ 74 w 89"/>
                  <a:gd name="T47" fmla="*/ 14 h 74"/>
                  <a:gd name="T48" fmla="*/ 73 w 89"/>
                  <a:gd name="T49" fmla="*/ 13 h 74"/>
                  <a:gd name="T50" fmla="*/ 65 w 89"/>
                  <a:gd name="T51" fmla="*/ 4 h 74"/>
                  <a:gd name="T52" fmla="*/ 42 w 89"/>
                  <a:gd name="T53" fmla="*/ 4 h 74"/>
                  <a:gd name="T54" fmla="*/ 35 w 89"/>
                  <a:gd name="T55" fmla="*/ 13 h 74"/>
                  <a:gd name="T56" fmla="*/ 33 w 89"/>
                  <a:gd name="T57" fmla="*/ 14 h 74"/>
                  <a:gd name="T58" fmla="*/ 7 w 89"/>
                  <a:gd name="T59" fmla="*/ 1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9" h="74">
                    <a:moveTo>
                      <a:pt x="82" y="74"/>
                    </a:moveTo>
                    <a:cubicBezTo>
                      <a:pt x="7" y="74"/>
                      <a:pt x="7" y="74"/>
                      <a:pt x="7" y="74"/>
                    </a:cubicBezTo>
                    <a:cubicBezTo>
                      <a:pt x="3" y="74"/>
                      <a:pt x="0" y="70"/>
                      <a:pt x="0" y="6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3"/>
                      <a:pt x="3" y="10"/>
                      <a:pt x="7" y="10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0"/>
                      <a:pt x="41" y="0"/>
                      <a:pt x="41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67" y="0"/>
                      <a:pt x="68" y="0"/>
                      <a:pt x="68" y="1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82" y="10"/>
                      <a:pt x="82" y="10"/>
                      <a:pt x="82" y="10"/>
                    </a:cubicBezTo>
                    <a:cubicBezTo>
                      <a:pt x="86" y="10"/>
                      <a:pt x="89" y="13"/>
                      <a:pt x="89" y="18"/>
                    </a:cubicBezTo>
                    <a:cubicBezTo>
                      <a:pt x="89" y="66"/>
                      <a:pt x="89" y="66"/>
                      <a:pt x="89" y="66"/>
                    </a:cubicBezTo>
                    <a:cubicBezTo>
                      <a:pt x="89" y="70"/>
                      <a:pt x="86" y="74"/>
                      <a:pt x="82" y="74"/>
                    </a:cubicBezTo>
                    <a:close/>
                    <a:moveTo>
                      <a:pt x="7" y="14"/>
                    </a:moveTo>
                    <a:cubicBezTo>
                      <a:pt x="5" y="14"/>
                      <a:pt x="4" y="16"/>
                      <a:pt x="4" y="18"/>
                    </a:cubicBezTo>
                    <a:cubicBezTo>
                      <a:pt x="4" y="66"/>
                      <a:pt x="4" y="66"/>
                      <a:pt x="4" y="66"/>
                    </a:cubicBezTo>
                    <a:cubicBezTo>
                      <a:pt x="4" y="68"/>
                      <a:pt x="5" y="70"/>
                      <a:pt x="7" y="70"/>
                    </a:cubicBezTo>
                    <a:cubicBezTo>
                      <a:pt x="82" y="70"/>
                      <a:pt x="82" y="70"/>
                      <a:pt x="82" y="70"/>
                    </a:cubicBezTo>
                    <a:cubicBezTo>
                      <a:pt x="83" y="70"/>
                      <a:pt x="85" y="68"/>
                      <a:pt x="85" y="66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6"/>
                      <a:pt x="83" y="14"/>
                      <a:pt x="82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4" y="14"/>
                      <a:pt x="73" y="14"/>
                      <a:pt x="73" y="13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4"/>
                      <a:pt x="34" y="14"/>
                      <a:pt x="33" y="14"/>
                    </a:cubicBezTo>
                    <a:cubicBezTo>
                      <a:pt x="7" y="14"/>
                      <a:pt x="7" y="14"/>
                      <a:pt x="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4076516" y="3517163"/>
              <a:ext cx="333375" cy="327025"/>
              <a:chOff x="8809037" y="4174203"/>
              <a:chExt cx="333375" cy="327025"/>
            </a:xfrm>
            <a:solidFill>
              <a:schemeClr val="bg1"/>
            </a:solidFill>
          </p:grpSpPr>
          <p:sp>
            <p:nvSpPr>
              <p:cNvPr id="33" name="Freeform 368"/>
              <p:cNvSpPr>
                <a:spLocks noEditPoints="1"/>
              </p:cNvSpPr>
              <p:nvPr/>
            </p:nvSpPr>
            <p:spPr bwMode="auto">
              <a:xfrm>
                <a:off x="8809037" y="4174203"/>
                <a:ext cx="333375" cy="327025"/>
              </a:xfrm>
              <a:custGeom>
                <a:avLst/>
                <a:gdLst>
                  <a:gd name="T0" fmla="*/ 38 w 89"/>
                  <a:gd name="T1" fmla="*/ 87 h 87"/>
                  <a:gd name="T2" fmla="*/ 37 w 89"/>
                  <a:gd name="T3" fmla="*/ 87 h 87"/>
                  <a:gd name="T4" fmla="*/ 36 w 89"/>
                  <a:gd name="T5" fmla="*/ 85 h 87"/>
                  <a:gd name="T6" fmla="*/ 33 w 89"/>
                  <a:gd name="T7" fmla="*/ 60 h 87"/>
                  <a:gd name="T8" fmla="*/ 29 w 89"/>
                  <a:gd name="T9" fmla="*/ 60 h 87"/>
                  <a:gd name="T10" fmla="*/ 28 w 89"/>
                  <a:gd name="T11" fmla="*/ 58 h 87"/>
                  <a:gd name="T12" fmla="*/ 27 w 89"/>
                  <a:gd name="T13" fmla="*/ 54 h 87"/>
                  <a:gd name="T14" fmla="*/ 3 w 89"/>
                  <a:gd name="T15" fmla="*/ 51 h 87"/>
                  <a:gd name="T16" fmla="*/ 1 w 89"/>
                  <a:gd name="T17" fmla="*/ 51 h 87"/>
                  <a:gd name="T18" fmla="*/ 0 w 89"/>
                  <a:gd name="T19" fmla="*/ 49 h 87"/>
                  <a:gd name="T20" fmla="*/ 6 w 89"/>
                  <a:gd name="T21" fmla="*/ 40 h 87"/>
                  <a:gd name="T22" fmla="*/ 31 w 89"/>
                  <a:gd name="T23" fmla="*/ 32 h 87"/>
                  <a:gd name="T24" fmla="*/ 42 w 89"/>
                  <a:gd name="T25" fmla="*/ 15 h 87"/>
                  <a:gd name="T26" fmla="*/ 76 w 89"/>
                  <a:gd name="T27" fmla="*/ 0 h 87"/>
                  <a:gd name="T28" fmla="*/ 85 w 89"/>
                  <a:gd name="T29" fmla="*/ 1 h 87"/>
                  <a:gd name="T30" fmla="*/ 86 w 89"/>
                  <a:gd name="T31" fmla="*/ 3 h 87"/>
                  <a:gd name="T32" fmla="*/ 72 w 89"/>
                  <a:gd name="T33" fmla="*/ 46 h 87"/>
                  <a:gd name="T34" fmla="*/ 56 w 89"/>
                  <a:gd name="T35" fmla="*/ 56 h 87"/>
                  <a:gd name="T36" fmla="*/ 48 w 89"/>
                  <a:gd name="T37" fmla="*/ 81 h 87"/>
                  <a:gd name="T38" fmla="*/ 39 w 89"/>
                  <a:gd name="T39" fmla="*/ 87 h 87"/>
                  <a:gd name="T40" fmla="*/ 38 w 89"/>
                  <a:gd name="T41" fmla="*/ 87 h 87"/>
                  <a:gd name="T42" fmla="*/ 31 w 89"/>
                  <a:gd name="T43" fmla="*/ 56 h 87"/>
                  <a:gd name="T44" fmla="*/ 35 w 89"/>
                  <a:gd name="T45" fmla="*/ 56 h 87"/>
                  <a:gd name="T46" fmla="*/ 36 w 89"/>
                  <a:gd name="T47" fmla="*/ 57 h 87"/>
                  <a:gd name="T48" fmla="*/ 41 w 89"/>
                  <a:gd name="T49" fmla="*/ 81 h 87"/>
                  <a:gd name="T50" fmla="*/ 45 w 89"/>
                  <a:gd name="T51" fmla="*/ 78 h 87"/>
                  <a:gd name="T52" fmla="*/ 52 w 89"/>
                  <a:gd name="T53" fmla="*/ 56 h 87"/>
                  <a:gd name="T54" fmla="*/ 53 w 89"/>
                  <a:gd name="T55" fmla="*/ 53 h 87"/>
                  <a:gd name="T56" fmla="*/ 69 w 89"/>
                  <a:gd name="T57" fmla="*/ 43 h 87"/>
                  <a:gd name="T58" fmla="*/ 82 w 89"/>
                  <a:gd name="T59" fmla="*/ 5 h 87"/>
                  <a:gd name="T60" fmla="*/ 45 w 89"/>
                  <a:gd name="T61" fmla="*/ 18 h 87"/>
                  <a:gd name="T62" fmla="*/ 34 w 89"/>
                  <a:gd name="T63" fmla="*/ 34 h 87"/>
                  <a:gd name="T64" fmla="*/ 32 w 89"/>
                  <a:gd name="T65" fmla="*/ 36 h 87"/>
                  <a:gd name="T66" fmla="*/ 9 w 89"/>
                  <a:gd name="T67" fmla="*/ 42 h 87"/>
                  <a:gd name="T68" fmla="*/ 6 w 89"/>
                  <a:gd name="T69" fmla="*/ 46 h 87"/>
                  <a:gd name="T70" fmla="*/ 30 w 89"/>
                  <a:gd name="T71" fmla="*/ 51 h 87"/>
                  <a:gd name="T72" fmla="*/ 31 w 89"/>
                  <a:gd name="T73" fmla="*/ 53 h 87"/>
                  <a:gd name="T74" fmla="*/ 31 w 89"/>
                  <a:gd name="T75" fmla="*/ 56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9" h="87">
                    <a:moveTo>
                      <a:pt x="38" y="87"/>
                    </a:moveTo>
                    <a:cubicBezTo>
                      <a:pt x="37" y="87"/>
                      <a:pt x="37" y="87"/>
                      <a:pt x="37" y="87"/>
                    </a:cubicBezTo>
                    <a:cubicBezTo>
                      <a:pt x="36" y="86"/>
                      <a:pt x="36" y="85"/>
                      <a:pt x="36" y="85"/>
                    </a:cubicBezTo>
                    <a:cubicBezTo>
                      <a:pt x="40" y="77"/>
                      <a:pt x="38" y="67"/>
                      <a:pt x="33" y="60"/>
                    </a:cubicBezTo>
                    <a:cubicBezTo>
                      <a:pt x="32" y="60"/>
                      <a:pt x="31" y="60"/>
                      <a:pt x="29" y="60"/>
                    </a:cubicBezTo>
                    <a:cubicBezTo>
                      <a:pt x="29" y="59"/>
                      <a:pt x="28" y="59"/>
                      <a:pt x="28" y="58"/>
                    </a:cubicBezTo>
                    <a:cubicBezTo>
                      <a:pt x="28" y="57"/>
                      <a:pt x="27" y="55"/>
                      <a:pt x="27" y="54"/>
                    </a:cubicBezTo>
                    <a:cubicBezTo>
                      <a:pt x="20" y="49"/>
                      <a:pt x="11" y="48"/>
                      <a:pt x="3" y="51"/>
                    </a:cubicBezTo>
                    <a:cubicBezTo>
                      <a:pt x="2" y="52"/>
                      <a:pt x="1" y="51"/>
                      <a:pt x="1" y="51"/>
                    </a:cubicBezTo>
                    <a:cubicBezTo>
                      <a:pt x="0" y="50"/>
                      <a:pt x="0" y="49"/>
                      <a:pt x="0" y="49"/>
                    </a:cubicBezTo>
                    <a:cubicBezTo>
                      <a:pt x="2" y="45"/>
                      <a:pt x="4" y="42"/>
                      <a:pt x="6" y="40"/>
                    </a:cubicBezTo>
                    <a:cubicBezTo>
                      <a:pt x="13" y="33"/>
                      <a:pt x="22" y="30"/>
                      <a:pt x="31" y="32"/>
                    </a:cubicBezTo>
                    <a:cubicBezTo>
                      <a:pt x="34" y="25"/>
                      <a:pt x="37" y="20"/>
                      <a:pt x="42" y="15"/>
                    </a:cubicBezTo>
                    <a:cubicBezTo>
                      <a:pt x="51" y="6"/>
                      <a:pt x="64" y="0"/>
                      <a:pt x="76" y="0"/>
                    </a:cubicBezTo>
                    <a:cubicBezTo>
                      <a:pt x="79" y="0"/>
                      <a:pt x="82" y="1"/>
                      <a:pt x="85" y="1"/>
                    </a:cubicBezTo>
                    <a:cubicBezTo>
                      <a:pt x="85" y="1"/>
                      <a:pt x="86" y="2"/>
                      <a:pt x="86" y="3"/>
                    </a:cubicBezTo>
                    <a:cubicBezTo>
                      <a:pt x="89" y="18"/>
                      <a:pt x="84" y="34"/>
                      <a:pt x="72" y="46"/>
                    </a:cubicBezTo>
                    <a:cubicBezTo>
                      <a:pt x="67" y="50"/>
                      <a:pt x="62" y="54"/>
                      <a:pt x="56" y="56"/>
                    </a:cubicBezTo>
                    <a:cubicBezTo>
                      <a:pt x="57" y="66"/>
                      <a:pt x="54" y="75"/>
                      <a:pt x="48" y="81"/>
                    </a:cubicBezTo>
                    <a:cubicBezTo>
                      <a:pt x="45" y="84"/>
                      <a:pt x="42" y="86"/>
                      <a:pt x="39" y="87"/>
                    </a:cubicBezTo>
                    <a:cubicBezTo>
                      <a:pt x="39" y="87"/>
                      <a:pt x="38" y="87"/>
                      <a:pt x="38" y="87"/>
                    </a:cubicBezTo>
                    <a:close/>
                    <a:moveTo>
                      <a:pt x="31" y="56"/>
                    </a:moveTo>
                    <a:cubicBezTo>
                      <a:pt x="32" y="56"/>
                      <a:pt x="34" y="56"/>
                      <a:pt x="35" y="56"/>
                    </a:cubicBezTo>
                    <a:cubicBezTo>
                      <a:pt x="35" y="56"/>
                      <a:pt x="36" y="57"/>
                      <a:pt x="36" y="57"/>
                    </a:cubicBezTo>
                    <a:cubicBezTo>
                      <a:pt x="41" y="64"/>
                      <a:pt x="43" y="73"/>
                      <a:pt x="41" y="81"/>
                    </a:cubicBezTo>
                    <a:cubicBezTo>
                      <a:pt x="43" y="80"/>
                      <a:pt x="44" y="79"/>
                      <a:pt x="45" y="78"/>
                    </a:cubicBezTo>
                    <a:cubicBezTo>
                      <a:pt x="51" y="72"/>
                      <a:pt x="53" y="64"/>
                      <a:pt x="52" y="56"/>
                    </a:cubicBezTo>
                    <a:cubicBezTo>
                      <a:pt x="51" y="55"/>
                      <a:pt x="52" y="54"/>
                      <a:pt x="53" y="53"/>
                    </a:cubicBezTo>
                    <a:cubicBezTo>
                      <a:pt x="59" y="51"/>
                      <a:pt x="65" y="47"/>
                      <a:pt x="69" y="43"/>
                    </a:cubicBezTo>
                    <a:cubicBezTo>
                      <a:pt x="80" y="32"/>
                      <a:pt x="85" y="18"/>
                      <a:pt x="82" y="5"/>
                    </a:cubicBezTo>
                    <a:cubicBezTo>
                      <a:pt x="69" y="3"/>
                      <a:pt x="55" y="8"/>
                      <a:pt x="45" y="18"/>
                    </a:cubicBezTo>
                    <a:cubicBezTo>
                      <a:pt x="40" y="23"/>
                      <a:pt x="36" y="28"/>
                      <a:pt x="34" y="34"/>
                    </a:cubicBezTo>
                    <a:cubicBezTo>
                      <a:pt x="34" y="35"/>
                      <a:pt x="33" y="36"/>
                      <a:pt x="32" y="36"/>
                    </a:cubicBezTo>
                    <a:cubicBezTo>
                      <a:pt x="24" y="34"/>
                      <a:pt x="15" y="37"/>
                      <a:pt x="9" y="42"/>
                    </a:cubicBezTo>
                    <a:cubicBezTo>
                      <a:pt x="8" y="43"/>
                      <a:pt x="7" y="45"/>
                      <a:pt x="6" y="46"/>
                    </a:cubicBezTo>
                    <a:cubicBezTo>
                      <a:pt x="14" y="44"/>
                      <a:pt x="24" y="46"/>
                      <a:pt x="30" y="51"/>
                    </a:cubicBezTo>
                    <a:cubicBezTo>
                      <a:pt x="31" y="52"/>
                      <a:pt x="31" y="52"/>
                      <a:pt x="31" y="53"/>
                    </a:cubicBezTo>
                    <a:cubicBezTo>
                      <a:pt x="31" y="54"/>
                      <a:pt x="31" y="55"/>
                      <a:pt x="31" y="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34" name="Freeform 369"/>
              <p:cNvSpPr>
                <a:spLocks noEditPoints="1"/>
              </p:cNvSpPr>
              <p:nvPr/>
            </p:nvSpPr>
            <p:spPr bwMode="auto">
              <a:xfrm>
                <a:off x="9004300" y="4223416"/>
                <a:ext cx="77788" cy="79375"/>
              </a:xfrm>
              <a:custGeom>
                <a:avLst/>
                <a:gdLst>
                  <a:gd name="T0" fmla="*/ 11 w 21"/>
                  <a:gd name="T1" fmla="*/ 21 h 21"/>
                  <a:gd name="T2" fmla="*/ 4 w 21"/>
                  <a:gd name="T3" fmla="*/ 18 h 21"/>
                  <a:gd name="T4" fmla="*/ 4 w 21"/>
                  <a:gd name="T5" fmla="*/ 4 h 21"/>
                  <a:gd name="T6" fmla="*/ 18 w 21"/>
                  <a:gd name="T7" fmla="*/ 4 h 21"/>
                  <a:gd name="T8" fmla="*/ 21 w 21"/>
                  <a:gd name="T9" fmla="*/ 11 h 21"/>
                  <a:gd name="T10" fmla="*/ 18 w 21"/>
                  <a:gd name="T11" fmla="*/ 18 h 21"/>
                  <a:gd name="T12" fmla="*/ 11 w 21"/>
                  <a:gd name="T13" fmla="*/ 21 h 21"/>
                  <a:gd name="T14" fmla="*/ 11 w 21"/>
                  <a:gd name="T15" fmla="*/ 5 h 21"/>
                  <a:gd name="T16" fmla="*/ 7 w 21"/>
                  <a:gd name="T17" fmla="*/ 7 h 21"/>
                  <a:gd name="T18" fmla="*/ 7 w 21"/>
                  <a:gd name="T19" fmla="*/ 15 h 21"/>
                  <a:gd name="T20" fmla="*/ 16 w 21"/>
                  <a:gd name="T21" fmla="*/ 15 h 21"/>
                  <a:gd name="T22" fmla="*/ 17 w 21"/>
                  <a:gd name="T23" fmla="*/ 11 h 21"/>
                  <a:gd name="T24" fmla="*/ 16 w 21"/>
                  <a:gd name="T25" fmla="*/ 7 h 21"/>
                  <a:gd name="T26" fmla="*/ 11 w 21"/>
                  <a:gd name="T27" fmla="*/ 5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1">
                    <a:moveTo>
                      <a:pt x="11" y="21"/>
                    </a:moveTo>
                    <a:cubicBezTo>
                      <a:pt x="9" y="21"/>
                      <a:pt x="6" y="20"/>
                      <a:pt x="4" y="18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5" y="0"/>
                      <a:pt x="18" y="4"/>
                    </a:cubicBezTo>
                    <a:cubicBezTo>
                      <a:pt x="20" y="6"/>
                      <a:pt x="21" y="8"/>
                      <a:pt x="21" y="11"/>
                    </a:cubicBezTo>
                    <a:cubicBezTo>
                      <a:pt x="21" y="14"/>
                      <a:pt x="20" y="16"/>
                      <a:pt x="18" y="18"/>
                    </a:cubicBezTo>
                    <a:cubicBezTo>
                      <a:pt x="16" y="20"/>
                      <a:pt x="14" y="21"/>
                      <a:pt x="11" y="21"/>
                    </a:cubicBezTo>
                    <a:close/>
                    <a:moveTo>
                      <a:pt x="11" y="5"/>
                    </a:moveTo>
                    <a:cubicBezTo>
                      <a:pt x="10" y="5"/>
                      <a:pt x="8" y="6"/>
                      <a:pt x="7" y="7"/>
                    </a:cubicBezTo>
                    <a:cubicBezTo>
                      <a:pt x="5" y="9"/>
                      <a:pt x="5" y="13"/>
                      <a:pt x="7" y="15"/>
                    </a:cubicBezTo>
                    <a:cubicBezTo>
                      <a:pt x="9" y="18"/>
                      <a:pt x="13" y="18"/>
                      <a:pt x="16" y="15"/>
                    </a:cubicBezTo>
                    <a:cubicBezTo>
                      <a:pt x="17" y="14"/>
                      <a:pt x="17" y="13"/>
                      <a:pt x="17" y="11"/>
                    </a:cubicBezTo>
                    <a:cubicBezTo>
                      <a:pt x="17" y="10"/>
                      <a:pt x="17" y="8"/>
                      <a:pt x="16" y="7"/>
                    </a:cubicBezTo>
                    <a:cubicBezTo>
                      <a:pt x="14" y="6"/>
                      <a:pt x="13" y="5"/>
                      <a:pt x="1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35" name="Freeform 370"/>
              <p:cNvSpPr/>
              <p:nvPr/>
            </p:nvSpPr>
            <p:spPr bwMode="auto">
              <a:xfrm>
                <a:off x="8850312" y="4358353"/>
                <a:ext cx="101600" cy="101600"/>
              </a:xfrm>
              <a:custGeom>
                <a:avLst/>
                <a:gdLst>
                  <a:gd name="T0" fmla="*/ 7 w 27"/>
                  <a:gd name="T1" fmla="*/ 27 h 27"/>
                  <a:gd name="T2" fmla="*/ 3 w 27"/>
                  <a:gd name="T3" fmla="*/ 26 h 27"/>
                  <a:gd name="T4" fmla="*/ 1 w 27"/>
                  <a:gd name="T5" fmla="*/ 25 h 27"/>
                  <a:gd name="T6" fmla="*/ 9 w 27"/>
                  <a:gd name="T7" fmla="*/ 1 h 27"/>
                  <a:gd name="T8" fmla="*/ 12 w 27"/>
                  <a:gd name="T9" fmla="*/ 1 h 27"/>
                  <a:gd name="T10" fmla="*/ 12 w 27"/>
                  <a:gd name="T11" fmla="*/ 4 h 27"/>
                  <a:gd name="T12" fmla="*/ 5 w 27"/>
                  <a:gd name="T13" fmla="*/ 22 h 27"/>
                  <a:gd name="T14" fmla="*/ 23 w 27"/>
                  <a:gd name="T15" fmla="*/ 15 h 27"/>
                  <a:gd name="T16" fmla="*/ 26 w 27"/>
                  <a:gd name="T17" fmla="*/ 15 h 27"/>
                  <a:gd name="T18" fmla="*/ 26 w 27"/>
                  <a:gd name="T19" fmla="*/ 18 h 27"/>
                  <a:gd name="T20" fmla="*/ 7 w 27"/>
                  <a:gd name="T21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27">
                    <a:moveTo>
                      <a:pt x="7" y="27"/>
                    </a:moveTo>
                    <a:cubicBezTo>
                      <a:pt x="5" y="27"/>
                      <a:pt x="4" y="26"/>
                      <a:pt x="3" y="26"/>
                    </a:cubicBezTo>
                    <a:cubicBezTo>
                      <a:pt x="2" y="26"/>
                      <a:pt x="1" y="25"/>
                      <a:pt x="1" y="25"/>
                    </a:cubicBezTo>
                    <a:cubicBezTo>
                      <a:pt x="0" y="16"/>
                      <a:pt x="3" y="8"/>
                      <a:pt x="9" y="1"/>
                    </a:cubicBezTo>
                    <a:cubicBezTo>
                      <a:pt x="10" y="0"/>
                      <a:pt x="11" y="0"/>
                      <a:pt x="12" y="1"/>
                    </a:cubicBezTo>
                    <a:cubicBezTo>
                      <a:pt x="13" y="2"/>
                      <a:pt x="13" y="3"/>
                      <a:pt x="12" y="4"/>
                    </a:cubicBezTo>
                    <a:cubicBezTo>
                      <a:pt x="7" y="9"/>
                      <a:pt x="4" y="16"/>
                      <a:pt x="5" y="22"/>
                    </a:cubicBezTo>
                    <a:cubicBezTo>
                      <a:pt x="11" y="23"/>
                      <a:pt x="18" y="20"/>
                      <a:pt x="23" y="15"/>
                    </a:cubicBezTo>
                    <a:cubicBezTo>
                      <a:pt x="24" y="15"/>
                      <a:pt x="25" y="15"/>
                      <a:pt x="26" y="15"/>
                    </a:cubicBezTo>
                    <a:cubicBezTo>
                      <a:pt x="27" y="16"/>
                      <a:pt x="27" y="17"/>
                      <a:pt x="26" y="18"/>
                    </a:cubicBezTo>
                    <a:cubicBezTo>
                      <a:pt x="21" y="24"/>
                      <a:pt x="14" y="27"/>
                      <a:pt x="7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7493885" y="3561056"/>
              <a:ext cx="317500" cy="269875"/>
              <a:chOff x="6981825" y="3264566"/>
              <a:chExt cx="317500" cy="269875"/>
            </a:xfrm>
            <a:solidFill>
              <a:schemeClr val="bg1"/>
            </a:solidFill>
          </p:grpSpPr>
          <p:sp>
            <p:nvSpPr>
              <p:cNvPr id="37" name="Freeform 64"/>
              <p:cNvSpPr>
                <a:spLocks noEditPoints="1"/>
              </p:cNvSpPr>
              <p:nvPr/>
            </p:nvSpPr>
            <p:spPr bwMode="auto">
              <a:xfrm>
                <a:off x="6981825" y="3264566"/>
                <a:ext cx="317500" cy="269875"/>
              </a:xfrm>
              <a:custGeom>
                <a:avLst/>
                <a:gdLst>
                  <a:gd name="T0" fmla="*/ 19 w 85"/>
                  <a:gd name="T1" fmla="*/ 72 h 72"/>
                  <a:gd name="T2" fmla="*/ 18 w 85"/>
                  <a:gd name="T3" fmla="*/ 72 h 72"/>
                  <a:gd name="T4" fmla="*/ 17 w 85"/>
                  <a:gd name="T5" fmla="*/ 70 h 72"/>
                  <a:gd name="T6" fmla="*/ 17 w 85"/>
                  <a:gd name="T7" fmla="*/ 57 h 72"/>
                  <a:gd name="T8" fmla="*/ 6 w 85"/>
                  <a:gd name="T9" fmla="*/ 57 h 72"/>
                  <a:gd name="T10" fmla="*/ 0 w 85"/>
                  <a:gd name="T11" fmla="*/ 51 h 72"/>
                  <a:gd name="T12" fmla="*/ 0 w 85"/>
                  <a:gd name="T13" fmla="*/ 6 h 72"/>
                  <a:gd name="T14" fmla="*/ 6 w 85"/>
                  <a:gd name="T15" fmla="*/ 0 h 72"/>
                  <a:gd name="T16" fmla="*/ 79 w 85"/>
                  <a:gd name="T17" fmla="*/ 0 h 72"/>
                  <a:gd name="T18" fmla="*/ 85 w 85"/>
                  <a:gd name="T19" fmla="*/ 6 h 72"/>
                  <a:gd name="T20" fmla="*/ 85 w 85"/>
                  <a:gd name="T21" fmla="*/ 51 h 72"/>
                  <a:gd name="T22" fmla="*/ 79 w 85"/>
                  <a:gd name="T23" fmla="*/ 57 h 72"/>
                  <a:gd name="T24" fmla="*/ 39 w 85"/>
                  <a:gd name="T25" fmla="*/ 57 h 72"/>
                  <a:gd name="T26" fmla="*/ 20 w 85"/>
                  <a:gd name="T27" fmla="*/ 72 h 72"/>
                  <a:gd name="T28" fmla="*/ 19 w 85"/>
                  <a:gd name="T29" fmla="*/ 72 h 72"/>
                  <a:gd name="T30" fmla="*/ 6 w 85"/>
                  <a:gd name="T31" fmla="*/ 4 h 72"/>
                  <a:gd name="T32" fmla="*/ 4 w 85"/>
                  <a:gd name="T33" fmla="*/ 6 h 72"/>
                  <a:gd name="T34" fmla="*/ 4 w 85"/>
                  <a:gd name="T35" fmla="*/ 51 h 72"/>
                  <a:gd name="T36" fmla="*/ 6 w 85"/>
                  <a:gd name="T37" fmla="*/ 53 h 72"/>
                  <a:gd name="T38" fmla="*/ 19 w 85"/>
                  <a:gd name="T39" fmla="*/ 53 h 72"/>
                  <a:gd name="T40" fmla="*/ 21 w 85"/>
                  <a:gd name="T41" fmla="*/ 55 h 72"/>
                  <a:gd name="T42" fmla="*/ 21 w 85"/>
                  <a:gd name="T43" fmla="*/ 66 h 72"/>
                  <a:gd name="T44" fmla="*/ 37 w 85"/>
                  <a:gd name="T45" fmla="*/ 53 h 72"/>
                  <a:gd name="T46" fmla="*/ 38 w 85"/>
                  <a:gd name="T47" fmla="*/ 53 h 72"/>
                  <a:gd name="T48" fmla="*/ 79 w 85"/>
                  <a:gd name="T49" fmla="*/ 53 h 72"/>
                  <a:gd name="T50" fmla="*/ 81 w 85"/>
                  <a:gd name="T51" fmla="*/ 51 h 72"/>
                  <a:gd name="T52" fmla="*/ 81 w 85"/>
                  <a:gd name="T53" fmla="*/ 6 h 72"/>
                  <a:gd name="T54" fmla="*/ 79 w 85"/>
                  <a:gd name="T55" fmla="*/ 4 h 72"/>
                  <a:gd name="T56" fmla="*/ 6 w 85"/>
                  <a:gd name="T57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85" h="72">
                    <a:moveTo>
                      <a:pt x="19" y="72"/>
                    </a:moveTo>
                    <a:cubicBezTo>
                      <a:pt x="19" y="72"/>
                      <a:pt x="18" y="72"/>
                      <a:pt x="18" y="72"/>
                    </a:cubicBezTo>
                    <a:cubicBezTo>
                      <a:pt x="17" y="71"/>
                      <a:pt x="17" y="71"/>
                      <a:pt x="17" y="70"/>
                    </a:cubicBezTo>
                    <a:cubicBezTo>
                      <a:pt x="17" y="57"/>
                      <a:pt x="17" y="57"/>
                      <a:pt x="17" y="57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3" y="57"/>
                      <a:pt x="0" y="54"/>
                      <a:pt x="0" y="51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82" y="0"/>
                      <a:pt x="85" y="3"/>
                      <a:pt x="85" y="6"/>
                    </a:cubicBezTo>
                    <a:cubicBezTo>
                      <a:pt x="85" y="51"/>
                      <a:pt x="85" y="51"/>
                      <a:pt x="85" y="51"/>
                    </a:cubicBezTo>
                    <a:cubicBezTo>
                      <a:pt x="85" y="54"/>
                      <a:pt x="82" y="57"/>
                      <a:pt x="79" y="57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2"/>
                      <a:pt x="19" y="72"/>
                      <a:pt x="19" y="72"/>
                    </a:cubicBezTo>
                    <a:close/>
                    <a:moveTo>
                      <a:pt x="6" y="4"/>
                    </a:moveTo>
                    <a:cubicBezTo>
                      <a:pt x="5" y="4"/>
                      <a:pt x="4" y="5"/>
                      <a:pt x="4" y="6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4" y="52"/>
                      <a:pt x="5" y="53"/>
                      <a:pt x="6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20" y="53"/>
                      <a:pt x="21" y="54"/>
                      <a:pt x="21" y="55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37" y="53"/>
                      <a:pt x="37" y="53"/>
                      <a:pt x="37" y="53"/>
                    </a:cubicBezTo>
                    <a:cubicBezTo>
                      <a:pt x="37" y="53"/>
                      <a:pt x="37" y="53"/>
                      <a:pt x="38" y="53"/>
                    </a:cubicBezTo>
                    <a:cubicBezTo>
                      <a:pt x="79" y="53"/>
                      <a:pt x="79" y="53"/>
                      <a:pt x="79" y="53"/>
                    </a:cubicBezTo>
                    <a:cubicBezTo>
                      <a:pt x="80" y="53"/>
                      <a:pt x="81" y="52"/>
                      <a:pt x="81" y="51"/>
                    </a:cubicBezTo>
                    <a:cubicBezTo>
                      <a:pt x="81" y="6"/>
                      <a:pt x="81" y="6"/>
                      <a:pt x="81" y="6"/>
                    </a:cubicBezTo>
                    <a:cubicBezTo>
                      <a:pt x="81" y="5"/>
                      <a:pt x="80" y="4"/>
                      <a:pt x="79" y="4"/>
                    </a:cubicBezTo>
                    <a:cubicBezTo>
                      <a:pt x="6" y="4"/>
                      <a:pt x="6" y="4"/>
                      <a:pt x="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38" name="Freeform 65"/>
              <p:cNvSpPr/>
              <p:nvPr/>
            </p:nvSpPr>
            <p:spPr bwMode="auto">
              <a:xfrm>
                <a:off x="7051675" y="3339178"/>
                <a:ext cx="184150" cy="15875"/>
              </a:xfrm>
              <a:custGeom>
                <a:avLst/>
                <a:gdLst>
                  <a:gd name="T0" fmla="*/ 47 w 49"/>
                  <a:gd name="T1" fmla="*/ 4 h 4"/>
                  <a:gd name="T2" fmla="*/ 2 w 49"/>
                  <a:gd name="T3" fmla="*/ 4 h 4"/>
                  <a:gd name="T4" fmla="*/ 0 w 49"/>
                  <a:gd name="T5" fmla="*/ 2 h 4"/>
                  <a:gd name="T6" fmla="*/ 2 w 49"/>
                  <a:gd name="T7" fmla="*/ 0 h 4"/>
                  <a:gd name="T8" fmla="*/ 47 w 49"/>
                  <a:gd name="T9" fmla="*/ 0 h 4"/>
                  <a:gd name="T10" fmla="*/ 49 w 49"/>
                  <a:gd name="T11" fmla="*/ 2 h 4"/>
                  <a:gd name="T12" fmla="*/ 47 w 49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4">
                    <a:moveTo>
                      <a:pt x="47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cubicBezTo>
                      <a:pt x="49" y="3"/>
                      <a:pt x="48" y="4"/>
                      <a:pt x="4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39" name="Freeform 66"/>
              <p:cNvSpPr/>
              <p:nvPr/>
            </p:nvSpPr>
            <p:spPr bwMode="auto">
              <a:xfrm>
                <a:off x="7051675" y="3385216"/>
                <a:ext cx="184150" cy="14288"/>
              </a:xfrm>
              <a:custGeom>
                <a:avLst/>
                <a:gdLst>
                  <a:gd name="T0" fmla="*/ 47 w 49"/>
                  <a:gd name="T1" fmla="*/ 4 h 4"/>
                  <a:gd name="T2" fmla="*/ 2 w 49"/>
                  <a:gd name="T3" fmla="*/ 4 h 4"/>
                  <a:gd name="T4" fmla="*/ 0 w 49"/>
                  <a:gd name="T5" fmla="*/ 2 h 4"/>
                  <a:gd name="T6" fmla="*/ 2 w 49"/>
                  <a:gd name="T7" fmla="*/ 0 h 4"/>
                  <a:gd name="T8" fmla="*/ 47 w 49"/>
                  <a:gd name="T9" fmla="*/ 0 h 4"/>
                  <a:gd name="T10" fmla="*/ 49 w 49"/>
                  <a:gd name="T11" fmla="*/ 2 h 4"/>
                  <a:gd name="T12" fmla="*/ 47 w 49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4">
                    <a:moveTo>
                      <a:pt x="47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8" y="0"/>
                      <a:pt x="49" y="1"/>
                      <a:pt x="49" y="2"/>
                    </a:cubicBezTo>
                    <a:cubicBezTo>
                      <a:pt x="49" y="3"/>
                      <a:pt x="48" y="4"/>
                      <a:pt x="4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5763901" y="5191016"/>
              <a:ext cx="404813" cy="331788"/>
              <a:chOff x="5075237" y="5114003"/>
              <a:chExt cx="404813" cy="331788"/>
            </a:xfrm>
            <a:solidFill>
              <a:schemeClr val="bg1"/>
            </a:solidFill>
          </p:grpSpPr>
          <p:sp>
            <p:nvSpPr>
              <p:cNvPr id="41" name="Freeform 345"/>
              <p:cNvSpPr>
                <a:spLocks noEditPoints="1"/>
              </p:cNvSpPr>
              <p:nvPr/>
            </p:nvSpPr>
            <p:spPr bwMode="auto">
              <a:xfrm>
                <a:off x="5075237" y="5121941"/>
                <a:ext cx="190500" cy="104775"/>
              </a:xfrm>
              <a:custGeom>
                <a:avLst/>
                <a:gdLst>
                  <a:gd name="T0" fmla="*/ 14 w 51"/>
                  <a:gd name="T1" fmla="*/ 28 h 28"/>
                  <a:gd name="T2" fmla="*/ 13 w 51"/>
                  <a:gd name="T3" fmla="*/ 28 h 28"/>
                  <a:gd name="T4" fmla="*/ 1 w 51"/>
                  <a:gd name="T5" fmla="*/ 17 h 28"/>
                  <a:gd name="T6" fmla="*/ 0 w 51"/>
                  <a:gd name="T7" fmla="*/ 15 h 28"/>
                  <a:gd name="T8" fmla="*/ 2 w 51"/>
                  <a:gd name="T9" fmla="*/ 14 h 28"/>
                  <a:gd name="T10" fmla="*/ 36 w 51"/>
                  <a:gd name="T11" fmla="*/ 0 h 28"/>
                  <a:gd name="T12" fmla="*/ 38 w 51"/>
                  <a:gd name="T13" fmla="*/ 0 h 28"/>
                  <a:gd name="T14" fmla="*/ 51 w 51"/>
                  <a:gd name="T15" fmla="*/ 11 h 28"/>
                  <a:gd name="T16" fmla="*/ 51 w 51"/>
                  <a:gd name="T17" fmla="*/ 13 h 28"/>
                  <a:gd name="T18" fmla="*/ 50 w 51"/>
                  <a:gd name="T19" fmla="*/ 14 h 28"/>
                  <a:gd name="T20" fmla="*/ 15 w 51"/>
                  <a:gd name="T21" fmla="*/ 28 h 28"/>
                  <a:gd name="T22" fmla="*/ 14 w 51"/>
                  <a:gd name="T23" fmla="*/ 28 h 28"/>
                  <a:gd name="T24" fmla="*/ 6 w 51"/>
                  <a:gd name="T25" fmla="*/ 16 h 28"/>
                  <a:gd name="T26" fmla="*/ 15 w 51"/>
                  <a:gd name="T27" fmla="*/ 24 h 28"/>
                  <a:gd name="T28" fmla="*/ 45 w 51"/>
                  <a:gd name="T29" fmla="*/ 12 h 28"/>
                  <a:gd name="T30" fmla="*/ 37 w 51"/>
                  <a:gd name="T31" fmla="*/ 4 h 28"/>
                  <a:gd name="T32" fmla="*/ 6 w 51"/>
                  <a:gd name="T33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28">
                    <a:moveTo>
                      <a:pt x="14" y="28"/>
                    </a:moveTo>
                    <a:cubicBezTo>
                      <a:pt x="14" y="28"/>
                      <a:pt x="14" y="28"/>
                      <a:pt x="13" y="2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6"/>
                      <a:pt x="0" y="15"/>
                    </a:cubicBezTo>
                    <a:cubicBezTo>
                      <a:pt x="0" y="15"/>
                      <a:pt x="1" y="14"/>
                      <a:pt x="2" y="14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7" y="0"/>
                      <a:pt x="38" y="0"/>
                      <a:pt x="38" y="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1" y="11"/>
                      <a:pt x="51" y="12"/>
                      <a:pt x="51" y="13"/>
                    </a:cubicBezTo>
                    <a:cubicBezTo>
                      <a:pt x="51" y="13"/>
                      <a:pt x="51" y="14"/>
                      <a:pt x="50" y="14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15" y="28"/>
                      <a:pt x="15" y="28"/>
                      <a:pt x="14" y="28"/>
                    </a:cubicBezTo>
                    <a:close/>
                    <a:moveTo>
                      <a:pt x="6" y="16"/>
                    </a:moveTo>
                    <a:cubicBezTo>
                      <a:pt x="15" y="24"/>
                      <a:pt x="15" y="24"/>
                      <a:pt x="15" y="24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6" y="16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42" name="Freeform 346"/>
              <p:cNvSpPr/>
              <p:nvPr/>
            </p:nvSpPr>
            <p:spPr bwMode="auto">
              <a:xfrm>
                <a:off x="5251450" y="5283866"/>
                <a:ext cx="168275" cy="161925"/>
              </a:xfrm>
              <a:custGeom>
                <a:avLst/>
                <a:gdLst>
                  <a:gd name="T0" fmla="*/ 2 w 45"/>
                  <a:gd name="T1" fmla="*/ 43 h 43"/>
                  <a:gd name="T2" fmla="*/ 0 w 45"/>
                  <a:gd name="T3" fmla="*/ 42 h 43"/>
                  <a:gd name="T4" fmla="*/ 0 w 45"/>
                  <a:gd name="T5" fmla="*/ 41 h 43"/>
                  <a:gd name="T6" fmla="*/ 0 w 45"/>
                  <a:gd name="T7" fmla="*/ 2 h 43"/>
                  <a:gd name="T8" fmla="*/ 2 w 45"/>
                  <a:gd name="T9" fmla="*/ 0 h 43"/>
                  <a:gd name="T10" fmla="*/ 4 w 45"/>
                  <a:gd name="T11" fmla="*/ 2 h 43"/>
                  <a:gd name="T12" fmla="*/ 4 w 45"/>
                  <a:gd name="T13" fmla="*/ 38 h 43"/>
                  <a:gd name="T14" fmla="*/ 41 w 45"/>
                  <a:gd name="T15" fmla="*/ 26 h 43"/>
                  <a:gd name="T16" fmla="*/ 41 w 45"/>
                  <a:gd name="T17" fmla="*/ 7 h 43"/>
                  <a:gd name="T18" fmla="*/ 43 w 45"/>
                  <a:gd name="T19" fmla="*/ 5 h 43"/>
                  <a:gd name="T20" fmla="*/ 45 w 45"/>
                  <a:gd name="T21" fmla="*/ 7 h 43"/>
                  <a:gd name="T22" fmla="*/ 45 w 45"/>
                  <a:gd name="T23" fmla="*/ 27 h 43"/>
                  <a:gd name="T24" fmla="*/ 44 w 45"/>
                  <a:gd name="T25" fmla="*/ 29 h 43"/>
                  <a:gd name="T26" fmla="*/ 2 w 45"/>
                  <a:gd name="T27" fmla="*/ 43 h 43"/>
                  <a:gd name="T28" fmla="*/ 2 w 45"/>
                  <a:gd name="T2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5" h="43">
                    <a:moveTo>
                      <a:pt x="2" y="43"/>
                    </a:moveTo>
                    <a:cubicBezTo>
                      <a:pt x="1" y="43"/>
                      <a:pt x="1" y="43"/>
                      <a:pt x="0" y="42"/>
                    </a:cubicBezTo>
                    <a:cubicBezTo>
                      <a:pt x="0" y="42"/>
                      <a:pt x="0" y="41"/>
                      <a:pt x="0" y="4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0"/>
                      <a:pt x="0" y="0"/>
                      <a:pt x="2" y="0"/>
                    </a:cubicBezTo>
                    <a:cubicBezTo>
                      <a:pt x="3" y="0"/>
                      <a:pt x="4" y="0"/>
                      <a:pt x="4" y="2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6"/>
                      <a:pt x="42" y="5"/>
                      <a:pt x="43" y="5"/>
                    </a:cubicBezTo>
                    <a:cubicBezTo>
                      <a:pt x="44" y="5"/>
                      <a:pt x="45" y="6"/>
                      <a:pt x="45" y="7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8"/>
                      <a:pt x="45" y="29"/>
                      <a:pt x="44" y="29"/>
                    </a:cubicBezTo>
                    <a:cubicBezTo>
                      <a:pt x="2" y="43"/>
                      <a:pt x="2" y="43"/>
                      <a:pt x="2" y="43"/>
                    </a:cubicBezTo>
                    <a:cubicBezTo>
                      <a:pt x="2" y="43"/>
                      <a:pt x="2" y="43"/>
                      <a:pt x="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43" name="Freeform 347"/>
              <p:cNvSpPr>
                <a:spLocks noEditPoints="1"/>
              </p:cNvSpPr>
              <p:nvPr/>
            </p:nvSpPr>
            <p:spPr bwMode="auto">
              <a:xfrm>
                <a:off x="5287962" y="5223541"/>
                <a:ext cx="192088" cy="109538"/>
              </a:xfrm>
              <a:custGeom>
                <a:avLst/>
                <a:gdLst>
                  <a:gd name="T0" fmla="*/ 14 w 51"/>
                  <a:gd name="T1" fmla="*/ 29 h 29"/>
                  <a:gd name="T2" fmla="*/ 13 w 51"/>
                  <a:gd name="T3" fmla="*/ 28 h 29"/>
                  <a:gd name="T4" fmla="*/ 1 w 51"/>
                  <a:gd name="T5" fmla="*/ 18 h 29"/>
                  <a:gd name="T6" fmla="*/ 0 w 51"/>
                  <a:gd name="T7" fmla="*/ 16 h 29"/>
                  <a:gd name="T8" fmla="*/ 1 w 51"/>
                  <a:gd name="T9" fmla="*/ 14 h 29"/>
                  <a:gd name="T10" fmla="*/ 36 w 51"/>
                  <a:gd name="T11" fmla="*/ 1 h 29"/>
                  <a:gd name="T12" fmla="*/ 38 w 51"/>
                  <a:gd name="T13" fmla="*/ 1 h 29"/>
                  <a:gd name="T14" fmla="*/ 50 w 51"/>
                  <a:gd name="T15" fmla="*/ 11 h 29"/>
                  <a:gd name="T16" fmla="*/ 51 w 51"/>
                  <a:gd name="T17" fmla="*/ 13 h 29"/>
                  <a:gd name="T18" fmla="*/ 50 w 51"/>
                  <a:gd name="T19" fmla="*/ 15 h 29"/>
                  <a:gd name="T20" fmla="*/ 15 w 51"/>
                  <a:gd name="T21" fmla="*/ 29 h 29"/>
                  <a:gd name="T22" fmla="*/ 14 w 51"/>
                  <a:gd name="T23" fmla="*/ 29 h 29"/>
                  <a:gd name="T24" fmla="*/ 6 w 51"/>
                  <a:gd name="T25" fmla="*/ 17 h 29"/>
                  <a:gd name="T26" fmla="*/ 15 w 51"/>
                  <a:gd name="T27" fmla="*/ 25 h 29"/>
                  <a:gd name="T28" fmla="*/ 45 w 51"/>
                  <a:gd name="T29" fmla="*/ 12 h 29"/>
                  <a:gd name="T30" fmla="*/ 36 w 51"/>
                  <a:gd name="T31" fmla="*/ 5 h 29"/>
                  <a:gd name="T32" fmla="*/ 6 w 51"/>
                  <a:gd name="T33" fmla="*/ 1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29">
                    <a:moveTo>
                      <a:pt x="14" y="29"/>
                    </a:moveTo>
                    <a:cubicBezTo>
                      <a:pt x="14" y="29"/>
                      <a:pt x="13" y="29"/>
                      <a:pt x="13" y="2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0" y="15"/>
                      <a:pt x="1" y="15"/>
                      <a:pt x="1" y="14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7" y="0"/>
                      <a:pt x="38" y="0"/>
                      <a:pt x="38" y="1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51" y="12"/>
                      <a:pt x="51" y="13"/>
                      <a:pt x="51" y="13"/>
                    </a:cubicBezTo>
                    <a:cubicBezTo>
                      <a:pt x="51" y="14"/>
                      <a:pt x="50" y="15"/>
                      <a:pt x="50" y="15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15" y="29"/>
                      <a:pt x="15" y="29"/>
                      <a:pt x="14" y="29"/>
                    </a:cubicBezTo>
                    <a:close/>
                    <a:moveTo>
                      <a:pt x="6" y="17"/>
                    </a:moveTo>
                    <a:cubicBezTo>
                      <a:pt x="15" y="25"/>
                      <a:pt x="15" y="25"/>
                      <a:pt x="15" y="25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6" y="17"/>
                      <a:pt x="6" y="17"/>
                      <a:pt x="6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44" name="Freeform 348"/>
              <p:cNvSpPr>
                <a:spLocks noEditPoints="1"/>
              </p:cNvSpPr>
              <p:nvPr/>
            </p:nvSpPr>
            <p:spPr bwMode="auto">
              <a:xfrm>
                <a:off x="5273675" y="5114003"/>
                <a:ext cx="192088" cy="109538"/>
              </a:xfrm>
              <a:custGeom>
                <a:avLst/>
                <a:gdLst>
                  <a:gd name="T0" fmla="*/ 37 w 51"/>
                  <a:gd name="T1" fmla="*/ 29 h 29"/>
                  <a:gd name="T2" fmla="*/ 37 w 51"/>
                  <a:gd name="T3" fmla="*/ 29 h 29"/>
                  <a:gd name="T4" fmla="*/ 2 w 51"/>
                  <a:gd name="T5" fmla="*/ 15 h 29"/>
                  <a:gd name="T6" fmla="*/ 0 w 51"/>
                  <a:gd name="T7" fmla="*/ 14 h 29"/>
                  <a:gd name="T8" fmla="*/ 1 w 51"/>
                  <a:gd name="T9" fmla="*/ 12 h 29"/>
                  <a:gd name="T10" fmla="*/ 13 w 51"/>
                  <a:gd name="T11" fmla="*/ 0 h 29"/>
                  <a:gd name="T12" fmla="*/ 15 w 51"/>
                  <a:gd name="T13" fmla="*/ 0 h 29"/>
                  <a:gd name="T14" fmla="*/ 50 w 51"/>
                  <a:gd name="T15" fmla="*/ 14 h 29"/>
                  <a:gd name="T16" fmla="*/ 51 w 51"/>
                  <a:gd name="T17" fmla="*/ 15 h 29"/>
                  <a:gd name="T18" fmla="*/ 51 w 51"/>
                  <a:gd name="T19" fmla="*/ 17 h 29"/>
                  <a:gd name="T20" fmla="*/ 39 w 51"/>
                  <a:gd name="T21" fmla="*/ 29 h 29"/>
                  <a:gd name="T22" fmla="*/ 37 w 51"/>
                  <a:gd name="T23" fmla="*/ 29 h 29"/>
                  <a:gd name="T24" fmla="*/ 6 w 51"/>
                  <a:gd name="T25" fmla="*/ 13 h 29"/>
                  <a:gd name="T26" fmla="*/ 37 w 51"/>
                  <a:gd name="T27" fmla="*/ 25 h 29"/>
                  <a:gd name="T28" fmla="*/ 46 w 51"/>
                  <a:gd name="T29" fmla="*/ 17 h 29"/>
                  <a:gd name="T30" fmla="*/ 15 w 51"/>
                  <a:gd name="T31" fmla="*/ 4 h 29"/>
                  <a:gd name="T32" fmla="*/ 6 w 51"/>
                  <a:gd name="T33" fmla="*/ 1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29">
                    <a:moveTo>
                      <a:pt x="37" y="29"/>
                    </a:moveTo>
                    <a:cubicBezTo>
                      <a:pt x="37" y="29"/>
                      <a:pt x="37" y="29"/>
                      <a:pt x="37" y="29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1" y="15"/>
                      <a:pt x="0" y="14"/>
                    </a:cubicBezTo>
                    <a:cubicBezTo>
                      <a:pt x="0" y="13"/>
                      <a:pt x="1" y="13"/>
                      <a:pt x="1" y="12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4" y="0"/>
                      <a:pt x="14" y="0"/>
                      <a:pt x="15" y="0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51" y="14"/>
                      <a:pt x="51" y="15"/>
                      <a:pt x="51" y="15"/>
                    </a:cubicBezTo>
                    <a:cubicBezTo>
                      <a:pt x="51" y="16"/>
                      <a:pt x="51" y="17"/>
                      <a:pt x="51" y="17"/>
                    </a:cubicBezTo>
                    <a:cubicBezTo>
                      <a:pt x="39" y="29"/>
                      <a:pt x="39" y="29"/>
                      <a:pt x="39" y="29"/>
                    </a:cubicBezTo>
                    <a:cubicBezTo>
                      <a:pt x="38" y="29"/>
                      <a:pt x="38" y="29"/>
                      <a:pt x="37" y="29"/>
                    </a:cubicBezTo>
                    <a:close/>
                    <a:moveTo>
                      <a:pt x="6" y="13"/>
                    </a:moveTo>
                    <a:cubicBezTo>
                      <a:pt x="37" y="25"/>
                      <a:pt x="37" y="25"/>
                      <a:pt x="37" y="25"/>
                    </a:cubicBezTo>
                    <a:cubicBezTo>
                      <a:pt x="46" y="17"/>
                      <a:pt x="46" y="17"/>
                      <a:pt x="46" y="17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6" y="13"/>
                      <a:pt x="6" y="13"/>
                      <a:pt x="6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45" name="Freeform 349"/>
              <p:cNvSpPr/>
              <p:nvPr/>
            </p:nvSpPr>
            <p:spPr bwMode="auto">
              <a:xfrm>
                <a:off x="5127625" y="5306091"/>
                <a:ext cx="134938" cy="139700"/>
              </a:xfrm>
              <a:custGeom>
                <a:avLst/>
                <a:gdLst>
                  <a:gd name="T0" fmla="*/ 34 w 36"/>
                  <a:gd name="T1" fmla="*/ 37 h 37"/>
                  <a:gd name="T2" fmla="*/ 33 w 36"/>
                  <a:gd name="T3" fmla="*/ 37 h 37"/>
                  <a:gd name="T4" fmla="*/ 1 w 36"/>
                  <a:gd name="T5" fmla="*/ 23 h 37"/>
                  <a:gd name="T6" fmla="*/ 0 w 36"/>
                  <a:gd name="T7" fmla="*/ 21 h 37"/>
                  <a:gd name="T8" fmla="*/ 0 w 36"/>
                  <a:gd name="T9" fmla="*/ 2 h 37"/>
                  <a:gd name="T10" fmla="*/ 2 w 36"/>
                  <a:gd name="T11" fmla="*/ 0 h 37"/>
                  <a:gd name="T12" fmla="*/ 4 w 36"/>
                  <a:gd name="T13" fmla="*/ 2 h 37"/>
                  <a:gd name="T14" fmla="*/ 4 w 36"/>
                  <a:gd name="T15" fmla="*/ 20 h 37"/>
                  <a:gd name="T16" fmla="*/ 35 w 36"/>
                  <a:gd name="T17" fmla="*/ 33 h 37"/>
                  <a:gd name="T18" fmla="*/ 36 w 36"/>
                  <a:gd name="T19" fmla="*/ 35 h 37"/>
                  <a:gd name="T20" fmla="*/ 34 w 36"/>
                  <a:gd name="T21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37">
                    <a:moveTo>
                      <a:pt x="34" y="37"/>
                    </a:moveTo>
                    <a:cubicBezTo>
                      <a:pt x="34" y="37"/>
                      <a:pt x="33" y="37"/>
                      <a:pt x="33" y="37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23"/>
                      <a:pt x="0" y="22"/>
                      <a:pt x="0" y="2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6" y="33"/>
                      <a:pt x="36" y="34"/>
                      <a:pt x="36" y="35"/>
                    </a:cubicBezTo>
                    <a:cubicBezTo>
                      <a:pt x="35" y="36"/>
                      <a:pt x="35" y="37"/>
                      <a:pt x="3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  <p:sp>
            <p:nvSpPr>
              <p:cNvPr id="46" name="Freeform 350"/>
              <p:cNvSpPr>
                <a:spLocks noEditPoints="1"/>
              </p:cNvSpPr>
              <p:nvPr/>
            </p:nvSpPr>
            <p:spPr bwMode="auto">
              <a:xfrm>
                <a:off x="5075237" y="5226716"/>
                <a:ext cx="190500" cy="112713"/>
              </a:xfrm>
              <a:custGeom>
                <a:avLst/>
                <a:gdLst>
                  <a:gd name="T0" fmla="*/ 37 w 51"/>
                  <a:gd name="T1" fmla="*/ 30 h 30"/>
                  <a:gd name="T2" fmla="*/ 36 w 51"/>
                  <a:gd name="T3" fmla="*/ 30 h 30"/>
                  <a:gd name="T4" fmla="*/ 1 w 51"/>
                  <a:gd name="T5" fmla="*/ 16 h 30"/>
                  <a:gd name="T6" fmla="*/ 0 w 51"/>
                  <a:gd name="T7" fmla="*/ 15 h 30"/>
                  <a:gd name="T8" fmla="*/ 0 w 51"/>
                  <a:gd name="T9" fmla="*/ 13 h 30"/>
                  <a:gd name="T10" fmla="*/ 12 w 51"/>
                  <a:gd name="T11" fmla="*/ 1 h 30"/>
                  <a:gd name="T12" fmla="*/ 14 w 51"/>
                  <a:gd name="T13" fmla="*/ 1 h 30"/>
                  <a:gd name="T14" fmla="*/ 49 w 51"/>
                  <a:gd name="T15" fmla="*/ 15 h 30"/>
                  <a:gd name="T16" fmla="*/ 51 w 51"/>
                  <a:gd name="T17" fmla="*/ 16 h 30"/>
                  <a:gd name="T18" fmla="*/ 50 w 51"/>
                  <a:gd name="T19" fmla="*/ 18 h 30"/>
                  <a:gd name="T20" fmla="*/ 38 w 51"/>
                  <a:gd name="T21" fmla="*/ 30 h 30"/>
                  <a:gd name="T22" fmla="*/ 37 w 51"/>
                  <a:gd name="T23" fmla="*/ 30 h 30"/>
                  <a:gd name="T24" fmla="*/ 5 w 51"/>
                  <a:gd name="T25" fmla="*/ 13 h 30"/>
                  <a:gd name="T26" fmla="*/ 36 w 51"/>
                  <a:gd name="T27" fmla="*/ 26 h 30"/>
                  <a:gd name="T28" fmla="*/ 45 w 51"/>
                  <a:gd name="T29" fmla="*/ 17 h 30"/>
                  <a:gd name="T30" fmla="*/ 14 w 51"/>
                  <a:gd name="T31" fmla="*/ 5 h 30"/>
                  <a:gd name="T32" fmla="*/ 5 w 51"/>
                  <a:gd name="T3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30">
                    <a:moveTo>
                      <a:pt x="37" y="30"/>
                    </a:moveTo>
                    <a:cubicBezTo>
                      <a:pt x="36" y="30"/>
                      <a:pt x="36" y="30"/>
                      <a:pt x="36" y="30"/>
                    </a:cubicBezTo>
                    <a:cubicBezTo>
                      <a:pt x="1" y="16"/>
                      <a:pt x="1" y="16"/>
                      <a:pt x="1" y="16"/>
                    </a:cubicBezTo>
                    <a:cubicBezTo>
                      <a:pt x="0" y="16"/>
                      <a:pt x="0" y="15"/>
                      <a:pt x="0" y="15"/>
                    </a:cubicBezTo>
                    <a:cubicBezTo>
                      <a:pt x="0" y="14"/>
                      <a:pt x="0" y="13"/>
                      <a:pt x="0" y="13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3" y="1"/>
                      <a:pt x="14" y="0"/>
                      <a:pt x="14" y="1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50" y="15"/>
                      <a:pt x="50" y="15"/>
                      <a:pt x="51" y="16"/>
                    </a:cubicBezTo>
                    <a:cubicBezTo>
                      <a:pt x="51" y="17"/>
                      <a:pt x="50" y="17"/>
                      <a:pt x="50" y="18"/>
                    </a:cubicBez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30"/>
                      <a:pt x="37" y="30"/>
                      <a:pt x="37" y="30"/>
                    </a:cubicBezTo>
                    <a:close/>
                    <a:moveTo>
                      <a:pt x="5" y="13"/>
                    </a:moveTo>
                    <a:cubicBezTo>
                      <a:pt x="36" y="26"/>
                      <a:pt x="36" y="26"/>
                      <a:pt x="36" y="26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5" y="13"/>
                      <a:pt x="5" y="13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2">
                      <a:lumMod val="25000"/>
                    </a:schemeClr>
                  </a:solidFill>
                </a:endParaRPr>
              </a:p>
            </p:txBody>
          </p:sp>
        </p:grpSp>
        <p:sp>
          <p:nvSpPr>
            <p:cNvPr id="47" name="TextBox 83"/>
            <p:cNvSpPr txBox="1"/>
            <p:nvPr/>
          </p:nvSpPr>
          <p:spPr>
            <a:xfrm>
              <a:off x="5293755" y="3488795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  <a:endParaRPr lang="zh-CN" altLang="en-US" sz="14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endParaRPr>
            </a:p>
          </p:txBody>
        </p:sp>
        <p:sp>
          <p:nvSpPr>
            <p:cNvPr id="48" name="TextBox 76"/>
            <p:cNvSpPr txBox="1"/>
            <p:nvPr/>
          </p:nvSpPr>
          <p:spPr>
            <a:xfrm>
              <a:off x="7168985" y="4473799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396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168985" y="4834272"/>
              <a:ext cx="305134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，请在此添加文字说明。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，请在此添加文字说明。</a:t>
              </a:r>
              <a:endPara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TextBox 76"/>
            <p:cNvSpPr txBox="1"/>
            <p:nvPr/>
          </p:nvSpPr>
          <p:spPr>
            <a:xfrm>
              <a:off x="3489943" y="1591510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rgbClr val="0396D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1537140" y="1951983"/>
              <a:ext cx="305134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，请在此添加文字说明。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，请在此添加文字说明。</a:t>
              </a:r>
              <a:endPara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TextBox 76"/>
            <p:cNvSpPr txBox="1"/>
            <p:nvPr/>
          </p:nvSpPr>
          <p:spPr>
            <a:xfrm>
              <a:off x="7168985" y="1591510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274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168985" y="1951983"/>
              <a:ext cx="305134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，请在此添加文字说明。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，请在此添加文字说明。</a:t>
              </a:r>
              <a:endPara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76"/>
            <p:cNvSpPr txBox="1"/>
            <p:nvPr/>
          </p:nvSpPr>
          <p:spPr>
            <a:xfrm>
              <a:off x="3489943" y="4473799"/>
              <a:ext cx="10985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 smtClean="0">
                  <a:solidFill>
                    <a:srgbClr val="0274A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37140" y="4834272"/>
              <a:ext cx="3051344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，请在此添加文字说明。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请在此添加文字说明</a:t>
              </a:r>
              <a:r>
                <a:rPr lang="zh-CN" altLang="en-US" sz="1400" dirty="0" smtClean="0">
                  <a:solidFill>
                    <a:schemeClr val="bg2">
                      <a:lumMod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，请在此添加文字说明。</a:t>
              </a:r>
              <a:endParaRPr lang="en-US" altLang="zh-CN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多边形 34"/>
          <p:cNvSpPr/>
          <p:nvPr/>
        </p:nvSpPr>
        <p:spPr>
          <a:xfrm>
            <a:off x="2477730" y="2503539"/>
            <a:ext cx="1850922" cy="1850922"/>
          </a:xfrm>
          <a:custGeom>
            <a:avLst/>
            <a:gdLst>
              <a:gd name="connsiteX0" fmla="*/ 1224116 w 2448232"/>
              <a:gd name="connsiteY0" fmla="*/ 0 h 2448232"/>
              <a:gd name="connsiteX1" fmla="*/ 2448232 w 2448232"/>
              <a:gd name="connsiteY1" fmla="*/ 1224116 h 2448232"/>
              <a:gd name="connsiteX2" fmla="*/ 1224116 w 2448232"/>
              <a:gd name="connsiteY2" fmla="*/ 2448232 h 2448232"/>
              <a:gd name="connsiteX3" fmla="*/ 0 w 2448232"/>
              <a:gd name="connsiteY3" fmla="*/ 1224116 h 2448232"/>
              <a:gd name="connsiteX4" fmla="*/ 1224116 w 2448232"/>
              <a:gd name="connsiteY4" fmla="*/ 0 h 24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448232">
                <a:moveTo>
                  <a:pt x="1224116" y="0"/>
                </a:moveTo>
                <a:cubicBezTo>
                  <a:pt x="1900177" y="0"/>
                  <a:pt x="2448232" y="548055"/>
                  <a:pt x="2448232" y="1224116"/>
                </a:cubicBezTo>
                <a:cubicBezTo>
                  <a:pt x="2448232" y="1900177"/>
                  <a:pt x="1900177" y="2448232"/>
                  <a:pt x="1224116" y="2448232"/>
                </a:cubicBezTo>
                <a:cubicBezTo>
                  <a:pt x="548055" y="2448232"/>
                  <a:pt x="0" y="1900177"/>
                  <a:pt x="0" y="1224116"/>
                </a:cubicBezTo>
                <a:cubicBezTo>
                  <a:pt x="0" y="548055"/>
                  <a:pt x="548055" y="0"/>
                  <a:pt x="1224116" y="0"/>
                </a:cubicBezTo>
                <a:close/>
              </a:path>
            </a:pathLst>
          </a:cu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prstClr val="white"/>
                </a:solidFill>
              </a:rPr>
              <a:t>02</a:t>
            </a:r>
            <a:endParaRPr lang="zh-CN" altLang="en-US" sz="7200" dirty="0">
              <a:solidFill>
                <a:prstClr val="white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1449028" y="1053346"/>
            <a:ext cx="9293943" cy="4751308"/>
          </a:xfrm>
          <a:custGeom>
            <a:avLst/>
            <a:gdLst>
              <a:gd name="connsiteX0" fmla="*/ 0 w 9293943"/>
              <a:gd name="connsiteY0" fmla="*/ 0 h 4751308"/>
              <a:gd name="connsiteX1" fmla="*/ 9293943 w 9293943"/>
              <a:gd name="connsiteY1" fmla="*/ 0 h 4751308"/>
              <a:gd name="connsiteX2" fmla="*/ 9293943 w 9293943"/>
              <a:gd name="connsiteY2" fmla="*/ 4751308 h 4751308"/>
              <a:gd name="connsiteX3" fmla="*/ 0 w 9293943"/>
              <a:gd name="connsiteY3" fmla="*/ 4751308 h 4751308"/>
              <a:gd name="connsiteX4" fmla="*/ 0 w 9293943"/>
              <a:gd name="connsiteY4" fmla="*/ 0 h 4751308"/>
              <a:gd name="connsiteX5" fmla="*/ 1943101 w 9293943"/>
              <a:gd name="connsiteY5" fmla="*/ 1151538 h 4751308"/>
              <a:gd name="connsiteX6" fmla="*/ 718985 w 9293943"/>
              <a:gd name="connsiteY6" fmla="*/ 2375654 h 4751308"/>
              <a:gd name="connsiteX7" fmla="*/ 1943101 w 9293943"/>
              <a:gd name="connsiteY7" fmla="*/ 3599770 h 4751308"/>
              <a:gd name="connsiteX8" fmla="*/ 3167217 w 9293943"/>
              <a:gd name="connsiteY8" fmla="*/ 2375654 h 4751308"/>
              <a:gd name="connsiteX9" fmla="*/ 1943101 w 9293943"/>
              <a:gd name="connsiteY9" fmla="*/ 1151538 h 475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93943" h="4751308">
                <a:moveTo>
                  <a:pt x="0" y="0"/>
                </a:moveTo>
                <a:lnTo>
                  <a:pt x="9293943" y="0"/>
                </a:lnTo>
                <a:lnTo>
                  <a:pt x="9293943" y="4751308"/>
                </a:lnTo>
                <a:lnTo>
                  <a:pt x="0" y="4751308"/>
                </a:lnTo>
                <a:lnTo>
                  <a:pt x="0" y="0"/>
                </a:lnTo>
                <a:close/>
                <a:moveTo>
                  <a:pt x="1943101" y="1151538"/>
                </a:moveTo>
                <a:cubicBezTo>
                  <a:pt x="1267040" y="1151538"/>
                  <a:pt x="718985" y="1699593"/>
                  <a:pt x="718985" y="2375654"/>
                </a:cubicBezTo>
                <a:cubicBezTo>
                  <a:pt x="718985" y="3051715"/>
                  <a:pt x="1267040" y="3599770"/>
                  <a:pt x="1943101" y="3599770"/>
                </a:cubicBezTo>
                <a:cubicBezTo>
                  <a:pt x="2619162" y="3599770"/>
                  <a:pt x="3167217" y="3051715"/>
                  <a:pt x="3167217" y="2375654"/>
                </a:cubicBezTo>
                <a:cubicBezTo>
                  <a:pt x="3167217" y="1699593"/>
                  <a:pt x="2619162" y="1151538"/>
                  <a:pt x="1943101" y="11515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文本框 21"/>
          <p:cNvSpPr txBox="1"/>
          <p:nvPr/>
        </p:nvSpPr>
        <p:spPr>
          <a:xfrm>
            <a:off x="4934695" y="3842013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1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34695" y="3116226"/>
            <a:ext cx="4334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8" name="TextBox 76"/>
          <p:cNvSpPr txBox="1"/>
          <p:nvPr/>
        </p:nvSpPr>
        <p:spPr>
          <a:xfrm>
            <a:off x="4934695" y="2469895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5801785" y="973444"/>
            <a:ext cx="8218154" cy="5311819"/>
            <a:chOff x="-3733388" y="719528"/>
            <a:chExt cx="8707199" cy="5627914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33388" y="719528"/>
              <a:ext cx="8707199" cy="5627914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520563" y="1674839"/>
              <a:ext cx="6156656" cy="3985627"/>
            </a:xfrm>
            <a:custGeom>
              <a:avLst/>
              <a:gdLst>
                <a:gd name="connsiteX0" fmla="*/ 0 w 6172200"/>
                <a:gd name="connsiteY0" fmla="*/ 0 h 3981450"/>
                <a:gd name="connsiteX1" fmla="*/ 6172200 w 6172200"/>
                <a:gd name="connsiteY1" fmla="*/ 0 h 3981450"/>
                <a:gd name="connsiteX2" fmla="*/ 6172200 w 6172200"/>
                <a:gd name="connsiteY2" fmla="*/ 3981450 h 3981450"/>
                <a:gd name="connsiteX3" fmla="*/ 0 w 6172200"/>
                <a:gd name="connsiteY3" fmla="*/ 398145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200" h="3981450">
                  <a:moveTo>
                    <a:pt x="0" y="0"/>
                  </a:moveTo>
                  <a:lnTo>
                    <a:pt x="6172200" y="0"/>
                  </a:lnTo>
                  <a:lnTo>
                    <a:pt x="6172200" y="3981450"/>
                  </a:lnTo>
                  <a:lnTo>
                    <a:pt x="0" y="3981450"/>
                  </a:lnTo>
                  <a:close/>
                </a:path>
              </a:pathLst>
            </a:custGeom>
            <a:ln>
              <a:solidFill>
                <a:srgbClr val="282828"/>
              </a:solidFill>
            </a:ln>
          </p:spPr>
        </p:pic>
      </p:grpSp>
      <p:sp>
        <p:nvSpPr>
          <p:cNvPr id="59" name="TextBox 76"/>
          <p:cNvSpPr txBox="1"/>
          <p:nvPr/>
        </p:nvSpPr>
        <p:spPr>
          <a:xfrm>
            <a:off x="1083881" y="3285555"/>
            <a:ext cx="3255860" cy="461665"/>
          </a:xfrm>
          <a:prstGeom prst="rect">
            <a:avLst/>
          </a:prstGeom>
          <a:solidFill>
            <a:srgbClr val="0274A8"/>
          </a:solidFill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请此处添加您的副标题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1083880" y="3796532"/>
            <a:ext cx="5183737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TextBox 76"/>
          <p:cNvSpPr txBox="1"/>
          <p:nvPr/>
        </p:nvSpPr>
        <p:spPr>
          <a:xfrm>
            <a:off x="1083880" y="2109882"/>
            <a:ext cx="2955402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b="1" dirty="0" smtClean="0">
                <a:solidFill>
                  <a:srgbClr val="484F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endParaRPr lang="en-US" altLang="zh-CN" sz="6600" b="1" dirty="0">
              <a:solidFill>
                <a:srgbClr val="484F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14" r="19648"/>
          <a:stretch>
            <a:fillRect/>
          </a:stretch>
        </p:blipFill>
        <p:spPr>
          <a:xfrm>
            <a:off x="0" y="-1"/>
            <a:ext cx="6096000" cy="686051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253991" y="2184645"/>
            <a:ext cx="4139381" cy="2491221"/>
          </a:xfrm>
          <a:prstGeom prst="rect">
            <a:avLst/>
          </a:pr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76"/>
          <p:cNvSpPr txBox="1"/>
          <p:nvPr/>
        </p:nvSpPr>
        <p:spPr>
          <a:xfrm>
            <a:off x="3730371" y="2732075"/>
            <a:ext cx="1343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30370" y="3101407"/>
            <a:ext cx="339309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54030" y="2822680"/>
            <a:ext cx="3937819" cy="121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图表 6"/>
          <p:cNvGraphicFramePr/>
          <p:nvPr/>
        </p:nvGraphicFramePr>
        <p:xfrm>
          <a:off x="585711" y="1662546"/>
          <a:ext cx="6590805" cy="4462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76"/>
          <p:cNvSpPr txBox="1"/>
          <p:nvPr/>
        </p:nvSpPr>
        <p:spPr>
          <a:xfrm>
            <a:off x="7555262" y="1535233"/>
            <a:ext cx="1474069" cy="338554"/>
          </a:xfrm>
          <a:prstGeom prst="rect">
            <a:avLst/>
          </a:prstGeom>
          <a:solidFill>
            <a:srgbClr val="0396D9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55262" y="1894204"/>
            <a:ext cx="376741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76"/>
          <p:cNvSpPr txBox="1"/>
          <p:nvPr/>
        </p:nvSpPr>
        <p:spPr>
          <a:xfrm>
            <a:off x="7555262" y="2700094"/>
            <a:ext cx="1474069" cy="338554"/>
          </a:xfrm>
          <a:prstGeom prst="rect">
            <a:avLst/>
          </a:prstGeom>
          <a:solidFill>
            <a:srgbClr val="0274A8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555262" y="3059065"/>
            <a:ext cx="376741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6"/>
          <p:cNvSpPr txBox="1"/>
          <p:nvPr/>
        </p:nvSpPr>
        <p:spPr>
          <a:xfrm>
            <a:off x="7555262" y="3861693"/>
            <a:ext cx="1474069" cy="338554"/>
          </a:xfrm>
          <a:prstGeom prst="rect">
            <a:avLst/>
          </a:prstGeom>
          <a:solidFill>
            <a:srgbClr val="0396D9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555262" y="4220664"/>
            <a:ext cx="376741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6"/>
          <p:cNvSpPr txBox="1"/>
          <p:nvPr/>
        </p:nvSpPr>
        <p:spPr>
          <a:xfrm>
            <a:off x="7555262" y="5026554"/>
            <a:ext cx="1474069" cy="338554"/>
          </a:xfrm>
          <a:prstGeom prst="rect">
            <a:avLst/>
          </a:prstGeom>
          <a:solidFill>
            <a:srgbClr val="0274A8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555262" y="5385525"/>
            <a:ext cx="3767410" cy="572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2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>
            <a:off x="5750863" y="4186052"/>
            <a:ext cx="1884971" cy="2671948"/>
          </a:xfrm>
          <a:prstGeom prst="triangle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 flipH="1">
            <a:off x="5721751" y="0"/>
            <a:ext cx="6470249" cy="6858000"/>
          </a:xfrm>
          <a:custGeom>
            <a:avLst/>
            <a:gdLst>
              <a:gd name="connsiteX0" fmla="*/ 0 w 5278056"/>
              <a:gd name="connsiteY0" fmla="*/ 0 h 6858000"/>
              <a:gd name="connsiteX1" fmla="*/ 3038349 w 5278056"/>
              <a:gd name="connsiteY1" fmla="*/ 0 h 6858000"/>
              <a:gd name="connsiteX2" fmla="*/ 3194613 w 5278056"/>
              <a:gd name="connsiteY2" fmla="*/ 0 h 6858000"/>
              <a:gd name="connsiteX3" fmla="*/ 5278056 w 5278056"/>
              <a:gd name="connsiteY3" fmla="*/ 0 h 6858000"/>
              <a:gd name="connsiteX4" fmla="*/ 3512922 w 5278056"/>
              <a:gd name="connsiteY4" fmla="*/ 6858000 h 6858000"/>
              <a:gd name="connsiteX5" fmla="*/ 3194613 w 5278056"/>
              <a:gd name="connsiteY5" fmla="*/ 6858000 h 6858000"/>
              <a:gd name="connsiteX6" fmla="*/ 1273215 w 5278056"/>
              <a:gd name="connsiteY6" fmla="*/ 6858000 h 6858000"/>
              <a:gd name="connsiteX7" fmla="*/ 0 w 5278056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78056" h="6858000">
                <a:moveTo>
                  <a:pt x="0" y="0"/>
                </a:moveTo>
                <a:lnTo>
                  <a:pt x="3038349" y="0"/>
                </a:lnTo>
                <a:lnTo>
                  <a:pt x="3194613" y="0"/>
                </a:lnTo>
                <a:lnTo>
                  <a:pt x="5278056" y="0"/>
                </a:lnTo>
                <a:lnTo>
                  <a:pt x="3512922" y="6858000"/>
                </a:lnTo>
                <a:lnTo>
                  <a:pt x="3194613" y="6858000"/>
                </a:lnTo>
                <a:lnTo>
                  <a:pt x="127321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1602667" y="1569174"/>
            <a:ext cx="1474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602667" y="1938506"/>
            <a:ext cx="32979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602667" y="3155048"/>
            <a:ext cx="1474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02667" y="3524380"/>
            <a:ext cx="32979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1602667" y="4747909"/>
            <a:ext cx="1474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02667" y="5117241"/>
            <a:ext cx="3297946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对角圆角矩形 1"/>
          <p:cNvSpPr/>
          <p:nvPr/>
        </p:nvSpPr>
        <p:spPr>
          <a:xfrm>
            <a:off x="1357314" y="2371725"/>
            <a:ext cx="2428874" cy="2428874"/>
          </a:xfrm>
          <a:prstGeom prst="round2DiagRect">
            <a:avLst/>
          </a:prstGeom>
          <a:noFill/>
          <a:ln w="28575">
            <a:solidFill>
              <a:srgbClr val="0274A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对角圆角矩形 6"/>
          <p:cNvSpPr/>
          <p:nvPr/>
        </p:nvSpPr>
        <p:spPr>
          <a:xfrm>
            <a:off x="1564483" y="2578894"/>
            <a:ext cx="2014537" cy="2014537"/>
          </a:xfrm>
          <a:prstGeom prst="round2DiagRect">
            <a:avLst/>
          </a:prstGeom>
          <a:blipFill>
            <a:blip r:embed="rId2"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453544" y="3275292"/>
            <a:ext cx="669070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4453545" y="2907894"/>
            <a:ext cx="3049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000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858250" y="1785476"/>
            <a:ext cx="2214562" cy="3471863"/>
          </a:xfrm>
          <a:prstGeom prst="rect">
            <a:avLst/>
          </a:prstGeom>
          <a:blipFill dpi="0" rotWithShape="1">
            <a:blip r:embed="rId2"/>
            <a:srcRect/>
            <a:stretch>
              <a:fillRect l="-50000" r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372225" y="1785476"/>
            <a:ext cx="2214562" cy="3471863"/>
          </a:xfrm>
          <a:prstGeom prst="rect">
            <a:avLst/>
          </a:pr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544631" y="2526680"/>
            <a:ext cx="1869750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ounded Rectangle 12"/>
          <p:cNvSpPr/>
          <p:nvPr/>
        </p:nvSpPr>
        <p:spPr>
          <a:xfrm>
            <a:off x="1083880" y="1812020"/>
            <a:ext cx="763730" cy="763730"/>
          </a:xfrm>
          <a:prstGeom prst="roundRect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1" name="Group 19"/>
          <p:cNvGrpSpPr/>
          <p:nvPr/>
        </p:nvGrpSpPr>
        <p:grpSpPr>
          <a:xfrm>
            <a:off x="1252437" y="1980213"/>
            <a:ext cx="426615" cy="427344"/>
            <a:chOff x="9145588" y="4435475"/>
            <a:chExt cx="464344" cy="465138"/>
          </a:xfrm>
          <a:solidFill>
            <a:schemeClr val="bg1"/>
          </a:solidFill>
        </p:grpSpPr>
        <p:sp>
          <p:nvSpPr>
            <p:cNvPr id="12" name="AutoShape 7"/>
            <p:cNvSpPr/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13" name="AutoShape 8"/>
            <p:cNvSpPr/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14" name="AutoShape 9"/>
            <p:cNvSpPr/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15" name="AutoShape 10"/>
            <p:cNvSpPr/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16" name="AutoShape 11"/>
            <p:cNvSpPr/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17" name="AutoShape 12"/>
            <p:cNvSpPr/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18" name="AutoShape 13"/>
            <p:cNvSpPr/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19" name="AutoShape 14"/>
            <p:cNvSpPr/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  <p:sp>
          <p:nvSpPr>
            <p:cNvPr id="20" name="AutoShape 15"/>
            <p:cNvSpPr/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chemeClr val="bg2">
                    <a:lumMod val="25000"/>
                  </a:schemeClr>
                </a:solidFill>
                <a:sym typeface="Gill Sans" charset="0"/>
              </a:endParaRPr>
            </a:p>
          </p:txBody>
        </p:sp>
      </p:grpSp>
      <p:sp>
        <p:nvSpPr>
          <p:cNvPr id="21" name="Rounded Rectangle 14"/>
          <p:cNvSpPr/>
          <p:nvPr/>
        </p:nvSpPr>
        <p:spPr>
          <a:xfrm>
            <a:off x="1083880" y="3181251"/>
            <a:ext cx="763730" cy="763730"/>
          </a:xfrm>
          <a:prstGeom prst="roundRect">
            <a:avLst/>
          </a:pr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AutoShape 139"/>
          <p:cNvSpPr/>
          <p:nvPr/>
        </p:nvSpPr>
        <p:spPr bwMode="auto">
          <a:xfrm>
            <a:off x="1250613" y="3356372"/>
            <a:ext cx="426615" cy="413489"/>
          </a:xfrm>
          <a:custGeom>
            <a:avLst/>
            <a:gdLst>
              <a:gd name="T0" fmla="+- 0 10800 104"/>
              <a:gd name="T1" fmla="*/ T0 w 21392"/>
              <a:gd name="T2" fmla="*/ 10800 h 21600"/>
              <a:gd name="T3" fmla="+- 0 10800 104"/>
              <a:gd name="T4" fmla="*/ T3 w 21392"/>
              <a:gd name="T5" fmla="*/ 10800 h 21600"/>
              <a:gd name="T6" fmla="+- 0 10800 104"/>
              <a:gd name="T7" fmla="*/ T6 w 21392"/>
              <a:gd name="T8" fmla="*/ 10800 h 21600"/>
              <a:gd name="T9" fmla="+- 0 10800 104"/>
              <a:gd name="T10" fmla="*/ T9 w 2139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92" h="21600">
                <a:moveTo>
                  <a:pt x="15768" y="12794"/>
                </a:moveTo>
                <a:cubicBezTo>
                  <a:pt x="15426" y="13150"/>
                  <a:pt x="15271" y="13651"/>
                  <a:pt x="15350" y="14142"/>
                </a:cubicBezTo>
                <a:lnTo>
                  <a:pt x="16296" y="20031"/>
                </a:lnTo>
                <a:lnTo>
                  <a:pt x="11443" y="17309"/>
                </a:lnTo>
                <a:cubicBezTo>
                  <a:pt x="11210" y="17178"/>
                  <a:pt x="10953" y="17112"/>
                  <a:pt x="10696" y="17112"/>
                </a:cubicBezTo>
                <a:cubicBezTo>
                  <a:pt x="10439" y="17112"/>
                  <a:pt x="10182" y="17178"/>
                  <a:pt x="9949" y="17309"/>
                </a:cubicBezTo>
                <a:lnTo>
                  <a:pt x="5095" y="20031"/>
                </a:lnTo>
                <a:lnTo>
                  <a:pt x="6042" y="14142"/>
                </a:lnTo>
                <a:cubicBezTo>
                  <a:pt x="6121" y="13651"/>
                  <a:pt x="5966" y="13150"/>
                  <a:pt x="5624" y="12794"/>
                </a:cubicBezTo>
                <a:lnTo>
                  <a:pt x="1545" y="8550"/>
                </a:lnTo>
                <a:lnTo>
                  <a:pt x="7111" y="7685"/>
                </a:lnTo>
                <a:cubicBezTo>
                  <a:pt x="7619" y="7607"/>
                  <a:pt x="8057" y="7275"/>
                  <a:pt x="8276" y="6802"/>
                </a:cubicBezTo>
                <a:lnTo>
                  <a:pt x="10696" y="1568"/>
                </a:lnTo>
                <a:lnTo>
                  <a:pt x="13116" y="6802"/>
                </a:lnTo>
                <a:cubicBezTo>
                  <a:pt x="13334" y="7275"/>
                  <a:pt x="13772" y="7607"/>
                  <a:pt x="14280" y="7685"/>
                </a:cubicBezTo>
                <a:lnTo>
                  <a:pt x="19847" y="8550"/>
                </a:lnTo>
                <a:cubicBezTo>
                  <a:pt x="19847" y="8550"/>
                  <a:pt x="15768" y="12794"/>
                  <a:pt x="15768" y="12794"/>
                </a:cubicBezTo>
                <a:close/>
                <a:moveTo>
                  <a:pt x="21312" y="8051"/>
                </a:moveTo>
                <a:cubicBezTo>
                  <a:pt x="21127" y="7495"/>
                  <a:pt x="20652" y="7088"/>
                  <a:pt x="20080" y="6999"/>
                </a:cubicBezTo>
                <a:lnTo>
                  <a:pt x="14514" y="6136"/>
                </a:lnTo>
                <a:lnTo>
                  <a:pt x="12094" y="901"/>
                </a:lnTo>
                <a:cubicBezTo>
                  <a:pt x="11840" y="351"/>
                  <a:pt x="11295" y="0"/>
                  <a:pt x="10696" y="0"/>
                </a:cubicBezTo>
                <a:cubicBezTo>
                  <a:pt x="10097" y="0"/>
                  <a:pt x="9552" y="351"/>
                  <a:pt x="9297" y="901"/>
                </a:cubicBezTo>
                <a:lnTo>
                  <a:pt x="6878" y="6136"/>
                </a:lnTo>
                <a:lnTo>
                  <a:pt x="1311" y="6999"/>
                </a:lnTo>
                <a:cubicBezTo>
                  <a:pt x="739" y="7088"/>
                  <a:pt x="264" y="7495"/>
                  <a:pt x="80" y="8051"/>
                </a:cubicBezTo>
                <a:cubicBezTo>
                  <a:pt x="-104" y="8609"/>
                  <a:pt x="35" y="9224"/>
                  <a:pt x="439" y="9644"/>
                </a:cubicBezTo>
                <a:lnTo>
                  <a:pt x="4518" y="13889"/>
                </a:lnTo>
                <a:lnTo>
                  <a:pt x="3572" y="19777"/>
                </a:lnTo>
                <a:cubicBezTo>
                  <a:pt x="3476" y="20370"/>
                  <a:pt x="3722" y="20966"/>
                  <a:pt x="4206" y="21313"/>
                </a:cubicBezTo>
                <a:cubicBezTo>
                  <a:pt x="4471" y="21503"/>
                  <a:pt x="4783" y="21600"/>
                  <a:pt x="5095" y="21600"/>
                </a:cubicBezTo>
                <a:cubicBezTo>
                  <a:pt x="5352" y="21600"/>
                  <a:pt x="5609" y="21534"/>
                  <a:pt x="5843" y="21404"/>
                </a:cubicBezTo>
                <a:lnTo>
                  <a:pt x="10696" y="18681"/>
                </a:lnTo>
                <a:lnTo>
                  <a:pt x="15549" y="21404"/>
                </a:lnTo>
                <a:cubicBezTo>
                  <a:pt x="15782" y="21534"/>
                  <a:pt x="16040" y="21600"/>
                  <a:pt x="16296" y="21600"/>
                </a:cubicBezTo>
                <a:cubicBezTo>
                  <a:pt x="16608" y="21600"/>
                  <a:pt x="16920" y="21503"/>
                  <a:pt x="17186" y="21313"/>
                </a:cubicBezTo>
                <a:cubicBezTo>
                  <a:pt x="17669" y="20966"/>
                  <a:pt x="17915" y="20370"/>
                  <a:pt x="17820" y="19777"/>
                </a:cubicBezTo>
                <a:lnTo>
                  <a:pt x="16873" y="13889"/>
                </a:lnTo>
                <a:lnTo>
                  <a:pt x="20953" y="9644"/>
                </a:lnTo>
                <a:cubicBezTo>
                  <a:pt x="21357" y="9224"/>
                  <a:pt x="21496" y="8609"/>
                  <a:pt x="21312" y="805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algn="ctr" defTabSz="171450" fontAlgn="base" hangingPunct="0">
              <a:spcBef>
                <a:spcPct val="0"/>
              </a:spcBef>
              <a:spcAft>
                <a:spcPct val="0"/>
              </a:spcAft>
            </a:pPr>
            <a:endParaRPr lang="en-US" sz="110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sym typeface="Gill Sans" charset="0"/>
            </a:endParaRPr>
          </a:p>
        </p:txBody>
      </p:sp>
      <p:sp>
        <p:nvSpPr>
          <p:cNvPr id="23" name="Rounded Rectangle 15"/>
          <p:cNvSpPr/>
          <p:nvPr/>
        </p:nvSpPr>
        <p:spPr>
          <a:xfrm>
            <a:off x="1083880" y="4562888"/>
            <a:ext cx="763730" cy="763730"/>
          </a:xfrm>
          <a:prstGeom prst="roundRect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24" name="Group 46"/>
          <p:cNvGrpSpPr/>
          <p:nvPr/>
        </p:nvGrpSpPr>
        <p:grpSpPr>
          <a:xfrm>
            <a:off x="1250614" y="4778118"/>
            <a:ext cx="426615" cy="333270"/>
            <a:chOff x="2581275" y="1710532"/>
            <a:chExt cx="464344" cy="362744"/>
          </a:xfrm>
          <a:solidFill>
            <a:schemeClr val="bg1"/>
          </a:solidFill>
        </p:grpSpPr>
        <p:sp>
          <p:nvSpPr>
            <p:cNvPr id="25" name="AutoShape 140"/>
            <p:cNvSpPr/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6" name="AutoShape 141"/>
            <p:cNvSpPr/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7" name="AutoShape 142"/>
            <p:cNvSpPr/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8" name="AutoShape 143"/>
            <p:cNvSpPr/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29" name="AutoShape 144"/>
            <p:cNvSpPr/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0" name="AutoShape 145"/>
            <p:cNvSpPr/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1" name="AutoShape 146"/>
            <p:cNvSpPr/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940955" y="1881300"/>
            <a:ext cx="380721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940955" y="3250531"/>
            <a:ext cx="380721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940955" y="4632168"/>
            <a:ext cx="380721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66103"/>
            <a:ext cx="5987846" cy="399189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11841" y="2962718"/>
            <a:ext cx="528039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11841" y="4172086"/>
            <a:ext cx="5280391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V="1">
            <a:off x="7729302" y="-1"/>
            <a:ext cx="3141657" cy="4453301"/>
          </a:xfrm>
          <a:prstGeom prst="triangle">
            <a:avLst/>
          </a:pr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8956876" y="0"/>
            <a:ext cx="3235124" cy="6858000"/>
          </a:xfrm>
          <a:custGeom>
            <a:avLst/>
            <a:gdLst>
              <a:gd name="connsiteX0" fmla="*/ 2163838 w 3235124"/>
              <a:gd name="connsiteY0" fmla="*/ 0 h 6858000"/>
              <a:gd name="connsiteX1" fmla="*/ 2554046 w 3235124"/>
              <a:gd name="connsiteY1" fmla="*/ 0 h 6858000"/>
              <a:gd name="connsiteX2" fmla="*/ 3235124 w 3235124"/>
              <a:gd name="connsiteY2" fmla="*/ 0 h 6858000"/>
              <a:gd name="connsiteX3" fmla="*/ 3235124 w 3235124"/>
              <a:gd name="connsiteY3" fmla="*/ 6858000 h 6858000"/>
              <a:gd name="connsiteX4" fmla="*/ 2745606 w 3235124"/>
              <a:gd name="connsiteY4" fmla="*/ 6858000 h 6858000"/>
              <a:gd name="connsiteX5" fmla="*/ 2554046 w 3235124"/>
              <a:gd name="connsiteY5" fmla="*/ 6858000 h 6858000"/>
              <a:gd name="connsiteX6" fmla="*/ 0 w 3235124"/>
              <a:gd name="connsiteY6" fmla="*/ 6858000 h 6858000"/>
              <a:gd name="connsiteX7" fmla="*/ 2163838 w 323512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35124" h="6858000">
                <a:moveTo>
                  <a:pt x="2163838" y="0"/>
                </a:moveTo>
                <a:lnTo>
                  <a:pt x="2554046" y="0"/>
                </a:lnTo>
                <a:lnTo>
                  <a:pt x="3235124" y="0"/>
                </a:lnTo>
                <a:lnTo>
                  <a:pt x="3235124" y="6858000"/>
                </a:lnTo>
                <a:lnTo>
                  <a:pt x="2745606" y="6858000"/>
                </a:lnTo>
                <a:lnTo>
                  <a:pt x="2554046" y="6858000"/>
                </a:lnTo>
                <a:lnTo>
                  <a:pt x="0" y="6858000"/>
                </a:lnTo>
                <a:lnTo>
                  <a:pt x="2163838" y="0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l="-20000" r="-4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 rot="5400000">
            <a:off x="3430754" y="421211"/>
            <a:ext cx="900720" cy="4320000"/>
          </a:xfrm>
          <a:prstGeom prst="roundRect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A7DBE1"/>
              </a:solidFill>
            </a:endParaRPr>
          </a:p>
        </p:txBody>
      </p:sp>
      <p:sp>
        <p:nvSpPr>
          <p:cNvPr id="10" name="Freeform 654"/>
          <p:cNvSpPr>
            <a:spLocks noEditPoints="1"/>
          </p:cNvSpPr>
          <p:nvPr/>
        </p:nvSpPr>
        <p:spPr bwMode="auto">
          <a:xfrm>
            <a:off x="2048616" y="2329366"/>
            <a:ext cx="617306" cy="506395"/>
          </a:xfrm>
          <a:custGeom>
            <a:avLst/>
            <a:gdLst>
              <a:gd name="T0" fmla="*/ 0 w 42"/>
              <a:gd name="T1" fmla="*/ 2 h 42"/>
              <a:gd name="T2" fmla="*/ 5 w 42"/>
              <a:gd name="T3" fmla="*/ 38 h 42"/>
              <a:gd name="T4" fmla="*/ 8 w 42"/>
              <a:gd name="T5" fmla="*/ 40 h 42"/>
              <a:gd name="T6" fmla="*/ 34 w 42"/>
              <a:gd name="T7" fmla="*/ 40 h 42"/>
              <a:gd name="T8" fmla="*/ 37 w 42"/>
              <a:gd name="T9" fmla="*/ 38 h 42"/>
              <a:gd name="T10" fmla="*/ 42 w 42"/>
              <a:gd name="T11" fmla="*/ 2 h 42"/>
              <a:gd name="T12" fmla="*/ 39 w 42"/>
              <a:gd name="T13" fmla="*/ 35 h 42"/>
              <a:gd name="T14" fmla="*/ 39 w 42"/>
              <a:gd name="T15" fmla="*/ 3 h 42"/>
              <a:gd name="T16" fmla="*/ 27 w 42"/>
              <a:gd name="T17" fmla="*/ 24 h 42"/>
              <a:gd name="T18" fmla="*/ 32 w 42"/>
              <a:gd name="T19" fmla="*/ 19 h 42"/>
              <a:gd name="T20" fmla="*/ 30 w 42"/>
              <a:gd name="T21" fmla="*/ 16 h 42"/>
              <a:gd name="T22" fmla="*/ 22 w 42"/>
              <a:gd name="T23" fmla="*/ 19 h 42"/>
              <a:gd name="T24" fmla="*/ 25 w 42"/>
              <a:gd name="T25" fmla="*/ 17 h 42"/>
              <a:gd name="T26" fmla="*/ 29 w 42"/>
              <a:gd name="T27" fmla="*/ 17 h 42"/>
              <a:gd name="T28" fmla="*/ 29 w 42"/>
              <a:gd name="T29" fmla="*/ 21 h 42"/>
              <a:gd name="T30" fmla="*/ 25 w 42"/>
              <a:gd name="T31" fmla="*/ 21 h 42"/>
              <a:gd name="T32" fmla="*/ 21 w 42"/>
              <a:gd name="T33" fmla="*/ 25 h 42"/>
              <a:gd name="T34" fmla="*/ 27 w 42"/>
              <a:gd name="T35" fmla="*/ 27 h 42"/>
              <a:gd name="T36" fmla="*/ 33 w 42"/>
              <a:gd name="T37" fmla="*/ 13 h 42"/>
              <a:gd name="T38" fmla="*/ 21 w 42"/>
              <a:gd name="T39" fmla="*/ 13 h 42"/>
              <a:gd name="T40" fmla="*/ 21 w 42"/>
              <a:gd name="T41" fmla="*/ 25 h 42"/>
              <a:gd name="T42" fmla="*/ 23 w 42"/>
              <a:gd name="T43" fmla="*/ 15 h 42"/>
              <a:gd name="T44" fmla="*/ 33 w 42"/>
              <a:gd name="T45" fmla="*/ 19 h 42"/>
              <a:gd name="T46" fmla="*/ 23 w 42"/>
              <a:gd name="T47" fmla="*/ 24 h 42"/>
              <a:gd name="T48" fmla="*/ 23 w 42"/>
              <a:gd name="T49" fmla="*/ 15 h 42"/>
              <a:gd name="T50" fmla="*/ 8 w 42"/>
              <a:gd name="T51" fmla="*/ 27 h 42"/>
              <a:gd name="T52" fmla="*/ 8 w 42"/>
              <a:gd name="T53" fmla="*/ 32 h 42"/>
              <a:gd name="T54" fmla="*/ 12 w 42"/>
              <a:gd name="T55" fmla="*/ 32 h 42"/>
              <a:gd name="T56" fmla="*/ 12 w 42"/>
              <a:gd name="T57" fmla="*/ 27 h 42"/>
              <a:gd name="T58" fmla="*/ 11 w 42"/>
              <a:gd name="T59" fmla="*/ 11 h 42"/>
              <a:gd name="T60" fmla="*/ 13 w 42"/>
              <a:gd name="T61" fmla="*/ 8 h 42"/>
              <a:gd name="T62" fmla="*/ 10 w 42"/>
              <a:gd name="T63" fmla="*/ 5 h 42"/>
              <a:gd name="T64" fmla="*/ 7 w 42"/>
              <a:gd name="T65" fmla="*/ 8 h 42"/>
              <a:gd name="T66" fmla="*/ 9 w 42"/>
              <a:gd name="T67" fmla="*/ 11 h 42"/>
              <a:gd name="T68" fmla="*/ 9 w 42"/>
              <a:gd name="T69" fmla="*/ 8 h 42"/>
              <a:gd name="T70" fmla="*/ 9 w 42"/>
              <a:gd name="T71" fmla="*/ 7 h 42"/>
              <a:gd name="T72" fmla="*/ 11 w 42"/>
              <a:gd name="T73" fmla="*/ 7 h 42"/>
              <a:gd name="T74" fmla="*/ 11 w 42"/>
              <a:gd name="T75" fmla="*/ 9 h 42"/>
              <a:gd name="T76" fmla="*/ 9 w 42"/>
              <a:gd name="T77" fmla="*/ 9 h 42"/>
              <a:gd name="T78" fmla="*/ 9 w 42"/>
              <a:gd name="T79" fmla="*/ 29 h 42"/>
              <a:gd name="T80" fmla="*/ 10 w 42"/>
              <a:gd name="T81" fmla="*/ 29 h 42"/>
              <a:gd name="T82" fmla="*/ 11 w 42"/>
              <a:gd name="T83" fmla="*/ 30 h 42"/>
              <a:gd name="T84" fmla="*/ 11 w 42"/>
              <a:gd name="T85" fmla="*/ 30 h 42"/>
              <a:gd name="T86" fmla="*/ 9 w 42"/>
              <a:gd name="T87" fmla="*/ 3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2" h="42">
                <a:moveTo>
                  <a:pt x="4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8"/>
                  <a:pt x="1" y="38"/>
                  <a:pt x="2" y="38"/>
                </a:cubicBezTo>
                <a:cubicBezTo>
                  <a:pt x="5" y="38"/>
                  <a:pt x="5" y="38"/>
                  <a:pt x="5" y="38"/>
                </a:cubicBezTo>
                <a:cubicBezTo>
                  <a:pt x="5" y="40"/>
                  <a:pt x="5" y="40"/>
                  <a:pt x="5" y="40"/>
                </a:cubicBezTo>
                <a:cubicBezTo>
                  <a:pt x="5" y="41"/>
                  <a:pt x="6" y="42"/>
                  <a:pt x="7" y="42"/>
                </a:cubicBezTo>
                <a:cubicBezTo>
                  <a:pt x="8" y="42"/>
                  <a:pt x="8" y="41"/>
                  <a:pt x="8" y="40"/>
                </a:cubicBezTo>
                <a:cubicBezTo>
                  <a:pt x="8" y="38"/>
                  <a:pt x="8" y="38"/>
                  <a:pt x="8" y="38"/>
                </a:cubicBezTo>
                <a:cubicBezTo>
                  <a:pt x="34" y="38"/>
                  <a:pt x="34" y="38"/>
                  <a:pt x="34" y="38"/>
                </a:cubicBezTo>
                <a:cubicBezTo>
                  <a:pt x="34" y="40"/>
                  <a:pt x="34" y="40"/>
                  <a:pt x="34" y="40"/>
                </a:cubicBezTo>
                <a:cubicBezTo>
                  <a:pt x="34" y="41"/>
                  <a:pt x="35" y="42"/>
                  <a:pt x="36" y="42"/>
                </a:cubicBezTo>
                <a:cubicBezTo>
                  <a:pt x="37" y="42"/>
                  <a:pt x="37" y="41"/>
                  <a:pt x="37" y="40"/>
                </a:cubicBezTo>
                <a:cubicBezTo>
                  <a:pt x="37" y="38"/>
                  <a:pt x="37" y="38"/>
                  <a:pt x="37" y="38"/>
                </a:cubicBezTo>
                <a:cubicBezTo>
                  <a:pt x="40" y="38"/>
                  <a:pt x="40" y="38"/>
                  <a:pt x="40" y="38"/>
                </a:cubicBezTo>
                <a:cubicBezTo>
                  <a:pt x="41" y="38"/>
                  <a:pt x="42" y="38"/>
                  <a:pt x="42" y="37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1"/>
                  <a:pt x="41" y="0"/>
                  <a:pt x="40" y="0"/>
                </a:cubicBezTo>
                <a:close/>
                <a:moveTo>
                  <a:pt x="39" y="35"/>
                </a:moveTo>
                <a:cubicBezTo>
                  <a:pt x="39" y="35"/>
                  <a:pt x="39" y="35"/>
                  <a:pt x="39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"/>
                  <a:pt x="3" y="3"/>
                  <a:pt x="3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5"/>
                  <a:pt x="39" y="35"/>
                  <a:pt x="39" y="35"/>
                </a:cubicBezTo>
                <a:close/>
                <a:moveTo>
                  <a:pt x="27" y="24"/>
                </a:moveTo>
                <a:cubicBezTo>
                  <a:pt x="27" y="24"/>
                  <a:pt x="27" y="24"/>
                  <a:pt x="27" y="24"/>
                </a:cubicBezTo>
                <a:cubicBezTo>
                  <a:pt x="28" y="24"/>
                  <a:pt x="29" y="23"/>
                  <a:pt x="30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1" y="22"/>
                  <a:pt x="32" y="21"/>
                  <a:pt x="32" y="19"/>
                </a:cubicBezTo>
                <a:cubicBezTo>
                  <a:pt x="32" y="18"/>
                  <a:pt x="31" y="17"/>
                  <a:pt x="30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30" y="16"/>
                  <a:pt x="30" y="16"/>
                  <a:pt x="30" y="16"/>
                </a:cubicBezTo>
                <a:cubicBezTo>
                  <a:pt x="29" y="15"/>
                  <a:pt x="28" y="14"/>
                  <a:pt x="27" y="14"/>
                </a:cubicBezTo>
                <a:cubicBezTo>
                  <a:pt x="26" y="14"/>
                  <a:pt x="24" y="15"/>
                  <a:pt x="24" y="16"/>
                </a:cubicBezTo>
                <a:cubicBezTo>
                  <a:pt x="23" y="17"/>
                  <a:pt x="22" y="18"/>
                  <a:pt x="22" y="19"/>
                </a:cubicBezTo>
                <a:cubicBezTo>
                  <a:pt x="22" y="21"/>
                  <a:pt x="23" y="22"/>
                  <a:pt x="24" y="23"/>
                </a:cubicBezTo>
                <a:cubicBezTo>
                  <a:pt x="24" y="23"/>
                  <a:pt x="26" y="24"/>
                  <a:pt x="27" y="24"/>
                </a:cubicBezTo>
                <a:close/>
                <a:moveTo>
                  <a:pt x="25" y="17"/>
                </a:moveTo>
                <a:cubicBezTo>
                  <a:pt x="25" y="17"/>
                  <a:pt x="25" y="17"/>
                  <a:pt x="25" y="17"/>
                </a:cubicBezTo>
                <a:cubicBezTo>
                  <a:pt x="25" y="17"/>
                  <a:pt x="26" y="16"/>
                  <a:pt x="27" y="16"/>
                </a:cubicBezTo>
                <a:cubicBezTo>
                  <a:pt x="28" y="16"/>
                  <a:pt x="28" y="17"/>
                  <a:pt x="29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30" y="18"/>
                  <a:pt x="30" y="19"/>
                </a:cubicBezTo>
                <a:cubicBezTo>
                  <a:pt x="30" y="20"/>
                  <a:pt x="29" y="21"/>
                  <a:pt x="29" y="21"/>
                </a:cubicBezTo>
                <a:cubicBezTo>
                  <a:pt x="29" y="21"/>
                  <a:pt x="29" y="21"/>
                  <a:pt x="29" y="21"/>
                </a:cubicBezTo>
                <a:cubicBezTo>
                  <a:pt x="28" y="22"/>
                  <a:pt x="28" y="22"/>
                  <a:pt x="27" y="22"/>
                </a:cubicBezTo>
                <a:cubicBezTo>
                  <a:pt x="26" y="22"/>
                  <a:pt x="25" y="22"/>
                  <a:pt x="25" y="21"/>
                </a:cubicBezTo>
                <a:cubicBezTo>
                  <a:pt x="24" y="21"/>
                  <a:pt x="24" y="20"/>
                  <a:pt x="24" y="19"/>
                </a:cubicBezTo>
                <a:cubicBezTo>
                  <a:pt x="24" y="18"/>
                  <a:pt x="24" y="18"/>
                  <a:pt x="25" y="17"/>
                </a:cubicBezTo>
                <a:close/>
                <a:moveTo>
                  <a:pt x="21" y="25"/>
                </a:moveTo>
                <a:cubicBezTo>
                  <a:pt x="21" y="25"/>
                  <a:pt x="21" y="25"/>
                  <a:pt x="21" y="25"/>
                </a:cubicBezTo>
                <a:cubicBezTo>
                  <a:pt x="21" y="25"/>
                  <a:pt x="21" y="25"/>
                  <a:pt x="21" y="25"/>
                </a:cubicBezTo>
                <a:cubicBezTo>
                  <a:pt x="23" y="26"/>
                  <a:pt x="25" y="27"/>
                  <a:pt x="27" y="27"/>
                </a:cubicBezTo>
                <a:cubicBezTo>
                  <a:pt x="29" y="27"/>
                  <a:pt x="31" y="26"/>
                  <a:pt x="33" y="25"/>
                </a:cubicBezTo>
                <a:cubicBezTo>
                  <a:pt x="34" y="23"/>
                  <a:pt x="35" y="21"/>
                  <a:pt x="35" y="19"/>
                </a:cubicBezTo>
                <a:cubicBezTo>
                  <a:pt x="35" y="17"/>
                  <a:pt x="34" y="15"/>
                  <a:pt x="33" y="13"/>
                </a:cubicBezTo>
                <a:cubicBezTo>
                  <a:pt x="31" y="12"/>
                  <a:pt x="29" y="11"/>
                  <a:pt x="27" y="11"/>
                </a:cubicBezTo>
                <a:cubicBezTo>
                  <a:pt x="25" y="11"/>
                  <a:pt x="23" y="12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0" y="15"/>
                  <a:pt x="19" y="17"/>
                  <a:pt x="19" y="19"/>
                </a:cubicBezTo>
                <a:cubicBezTo>
                  <a:pt x="19" y="21"/>
                  <a:pt x="20" y="23"/>
                  <a:pt x="21" y="25"/>
                </a:cubicBezTo>
                <a:cubicBezTo>
                  <a:pt x="21" y="25"/>
                  <a:pt x="21" y="25"/>
                  <a:pt x="21" y="25"/>
                </a:cubicBezTo>
                <a:close/>
                <a:moveTo>
                  <a:pt x="23" y="15"/>
                </a:moveTo>
                <a:cubicBezTo>
                  <a:pt x="23" y="15"/>
                  <a:pt x="23" y="15"/>
                  <a:pt x="23" y="15"/>
                </a:cubicBezTo>
                <a:cubicBezTo>
                  <a:pt x="23" y="15"/>
                  <a:pt x="23" y="15"/>
                  <a:pt x="23" y="15"/>
                </a:cubicBezTo>
                <a:cubicBezTo>
                  <a:pt x="24" y="14"/>
                  <a:pt x="25" y="13"/>
                  <a:pt x="27" y="13"/>
                </a:cubicBezTo>
                <a:cubicBezTo>
                  <a:pt x="29" y="13"/>
                  <a:pt x="30" y="14"/>
                  <a:pt x="31" y="15"/>
                </a:cubicBezTo>
                <a:cubicBezTo>
                  <a:pt x="32" y="16"/>
                  <a:pt x="33" y="18"/>
                  <a:pt x="33" y="19"/>
                </a:cubicBezTo>
                <a:cubicBezTo>
                  <a:pt x="33" y="21"/>
                  <a:pt x="32" y="22"/>
                  <a:pt x="31" y="24"/>
                </a:cubicBezTo>
                <a:cubicBezTo>
                  <a:pt x="30" y="25"/>
                  <a:pt x="29" y="25"/>
                  <a:pt x="27" y="25"/>
                </a:cubicBezTo>
                <a:cubicBezTo>
                  <a:pt x="25" y="25"/>
                  <a:pt x="24" y="25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2"/>
                  <a:pt x="21" y="21"/>
                  <a:pt x="21" y="19"/>
                </a:cubicBezTo>
                <a:cubicBezTo>
                  <a:pt x="21" y="18"/>
                  <a:pt x="21" y="16"/>
                  <a:pt x="23" y="15"/>
                </a:cubicBezTo>
                <a:close/>
                <a:moveTo>
                  <a:pt x="8" y="27"/>
                </a:move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7" y="28"/>
                  <a:pt x="7" y="29"/>
                  <a:pt x="7" y="30"/>
                </a:cubicBezTo>
                <a:cubicBezTo>
                  <a:pt x="7" y="31"/>
                  <a:pt x="7" y="31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32"/>
                  <a:pt x="9" y="33"/>
                  <a:pt x="10" y="33"/>
                </a:cubicBezTo>
                <a:cubicBezTo>
                  <a:pt x="11" y="33"/>
                  <a:pt x="11" y="32"/>
                  <a:pt x="12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13" y="31"/>
                  <a:pt x="13" y="31"/>
                  <a:pt x="13" y="30"/>
                </a:cubicBezTo>
                <a:cubicBezTo>
                  <a:pt x="13" y="29"/>
                  <a:pt x="13" y="28"/>
                  <a:pt x="12" y="27"/>
                </a:cubicBezTo>
                <a:cubicBezTo>
                  <a:pt x="12" y="27"/>
                  <a:pt x="12" y="27"/>
                  <a:pt x="12" y="27"/>
                </a:cubicBezTo>
                <a:cubicBezTo>
                  <a:pt x="12" y="27"/>
                  <a:pt x="11" y="27"/>
                  <a:pt x="11" y="27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11"/>
                  <a:pt x="12" y="11"/>
                  <a:pt x="12" y="10"/>
                </a:cubicBezTo>
                <a:cubicBezTo>
                  <a:pt x="12" y="10"/>
                  <a:pt x="12" y="10"/>
                  <a:pt x="12" y="10"/>
                </a:cubicBezTo>
                <a:cubicBezTo>
                  <a:pt x="13" y="10"/>
                  <a:pt x="13" y="9"/>
                  <a:pt x="13" y="8"/>
                </a:cubicBezTo>
                <a:cubicBezTo>
                  <a:pt x="13" y="7"/>
                  <a:pt x="13" y="6"/>
                  <a:pt x="12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1" y="5"/>
                  <a:pt x="11" y="5"/>
                  <a:pt x="10" y="5"/>
                </a:cubicBezTo>
                <a:cubicBezTo>
                  <a:pt x="9" y="5"/>
                  <a:pt x="8" y="5"/>
                  <a:pt x="8" y="6"/>
                </a:cubicBezTo>
                <a:cubicBezTo>
                  <a:pt x="8" y="6"/>
                  <a:pt x="8" y="6"/>
                  <a:pt x="8" y="6"/>
                </a:cubicBezTo>
                <a:cubicBezTo>
                  <a:pt x="7" y="6"/>
                  <a:pt x="7" y="7"/>
                  <a:pt x="7" y="8"/>
                </a:cubicBezTo>
                <a:cubicBezTo>
                  <a:pt x="7" y="9"/>
                  <a:pt x="7" y="10"/>
                  <a:pt x="8" y="10"/>
                </a:cubicBezTo>
                <a:cubicBezTo>
                  <a:pt x="8" y="10"/>
                  <a:pt x="8" y="10"/>
                  <a:pt x="8" y="10"/>
                </a:cubicBezTo>
                <a:cubicBezTo>
                  <a:pt x="8" y="11"/>
                  <a:pt x="8" y="11"/>
                  <a:pt x="9" y="11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7"/>
                  <a:pt x="8" y="27"/>
                  <a:pt x="8" y="27"/>
                </a:cubicBezTo>
                <a:close/>
                <a:moveTo>
                  <a:pt x="9" y="8"/>
                </a:moveTo>
                <a:cubicBezTo>
                  <a:pt x="9" y="8"/>
                  <a:pt x="9" y="8"/>
                  <a:pt x="9" y="8"/>
                </a:cubicBezTo>
                <a:cubicBezTo>
                  <a:pt x="9" y="8"/>
                  <a:pt x="9" y="8"/>
                  <a:pt x="9" y="7"/>
                </a:cubicBezTo>
                <a:cubicBezTo>
                  <a:pt x="9" y="7"/>
                  <a:pt x="9" y="7"/>
                  <a:pt x="9" y="7"/>
                </a:cubicBezTo>
                <a:cubicBezTo>
                  <a:pt x="9" y="7"/>
                  <a:pt x="9" y="7"/>
                  <a:pt x="10" y="7"/>
                </a:cubicBezTo>
                <a:cubicBezTo>
                  <a:pt x="10" y="7"/>
                  <a:pt x="10" y="7"/>
                  <a:pt x="11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1" y="9"/>
                  <a:pt x="11" y="9"/>
                </a:cubicBezTo>
                <a:cubicBezTo>
                  <a:pt x="11" y="9"/>
                  <a:pt x="11" y="9"/>
                  <a:pt x="11" y="9"/>
                </a:cubicBezTo>
                <a:cubicBezTo>
                  <a:pt x="10" y="9"/>
                  <a:pt x="10" y="9"/>
                  <a:pt x="10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8"/>
                  <a:pt x="9" y="8"/>
                </a:cubicBezTo>
                <a:close/>
                <a:moveTo>
                  <a:pt x="9" y="29"/>
                </a:moveTo>
                <a:cubicBezTo>
                  <a:pt x="9" y="29"/>
                  <a:pt x="9" y="29"/>
                  <a:pt x="9" y="29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29"/>
                  <a:pt x="9" y="29"/>
                  <a:pt x="10" y="29"/>
                </a:cubicBezTo>
                <a:cubicBezTo>
                  <a:pt x="10" y="29"/>
                  <a:pt x="10" y="29"/>
                  <a:pt x="10" y="29"/>
                </a:cubicBezTo>
                <a:cubicBezTo>
                  <a:pt x="10" y="29"/>
                  <a:pt x="10" y="29"/>
                  <a:pt x="11" y="29"/>
                </a:cubicBezTo>
                <a:cubicBezTo>
                  <a:pt x="11" y="29"/>
                  <a:pt x="11" y="29"/>
                  <a:pt x="11" y="29"/>
                </a:cubicBezTo>
                <a:cubicBezTo>
                  <a:pt x="11" y="29"/>
                  <a:pt x="11" y="29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0" y="31"/>
                  <a:pt x="10" y="31"/>
                  <a:pt x="10" y="31"/>
                </a:cubicBezTo>
                <a:cubicBezTo>
                  <a:pt x="9" y="31"/>
                  <a:pt x="9" y="31"/>
                  <a:pt x="9" y="30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29"/>
                  <a:pt x="9" y="29"/>
                  <a:pt x="9" y="29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 rot="5400000">
            <a:off x="3430754" y="1504222"/>
            <a:ext cx="900720" cy="4320000"/>
          </a:xfrm>
          <a:prstGeom prst="roundRect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48"/>
          <p:cNvSpPr>
            <a:spLocks noEditPoints="1"/>
          </p:cNvSpPr>
          <p:nvPr/>
        </p:nvSpPr>
        <p:spPr bwMode="auto">
          <a:xfrm>
            <a:off x="2048616" y="3377776"/>
            <a:ext cx="617306" cy="547401"/>
          </a:xfrm>
          <a:custGeom>
            <a:avLst/>
            <a:gdLst>
              <a:gd name="T0" fmla="*/ 26 w 43"/>
              <a:gd name="T1" fmla="*/ 0 h 41"/>
              <a:gd name="T2" fmla="*/ 31 w 43"/>
              <a:gd name="T3" fmla="*/ 5 h 41"/>
              <a:gd name="T4" fmla="*/ 35 w 43"/>
              <a:gd name="T5" fmla="*/ 6 h 41"/>
              <a:gd name="T6" fmla="*/ 43 w 43"/>
              <a:gd name="T7" fmla="*/ 15 h 41"/>
              <a:gd name="T8" fmla="*/ 41 w 43"/>
              <a:gd name="T9" fmla="*/ 38 h 41"/>
              <a:gd name="T10" fmla="*/ 9 w 43"/>
              <a:gd name="T11" fmla="*/ 41 h 41"/>
              <a:gd name="T12" fmla="*/ 3 w 43"/>
              <a:gd name="T13" fmla="*/ 38 h 41"/>
              <a:gd name="T14" fmla="*/ 0 w 43"/>
              <a:gd name="T15" fmla="*/ 15 h 41"/>
              <a:gd name="T16" fmla="*/ 3 w 43"/>
              <a:gd name="T17" fmla="*/ 9 h 41"/>
              <a:gd name="T18" fmla="*/ 9 w 43"/>
              <a:gd name="T19" fmla="*/ 6 h 41"/>
              <a:gd name="T20" fmla="*/ 12 w 43"/>
              <a:gd name="T21" fmla="*/ 5 h 41"/>
              <a:gd name="T22" fmla="*/ 17 w 43"/>
              <a:gd name="T23" fmla="*/ 0 h 41"/>
              <a:gd name="T24" fmla="*/ 30 w 43"/>
              <a:gd name="T25" fmla="*/ 9 h 41"/>
              <a:gd name="T26" fmla="*/ 30 w 43"/>
              <a:gd name="T27" fmla="*/ 9 h 41"/>
              <a:gd name="T28" fmla="*/ 13 w 43"/>
              <a:gd name="T29" fmla="*/ 9 h 41"/>
              <a:gd name="T30" fmla="*/ 5 w 43"/>
              <a:gd name="T31" fmla="*/ 11 h 41"/>
              <a:gd name="T32" fmla="*/ 3 w 43"/>
              <a:gd name="T33" fmla="*/ 15 h 41"/>
              <a:gd name="T34" fmla="*/ 8 w 43"/>
              <a:gd name="T35" fmla="*/ 22 h 41"/>
              <a:gd name="T36" fmla="*/ 9 w 43"/>
              <a:gd name="T37" fmla="*/ 19 h 41"/>
              <a:gd name="T38" fmla="*/ 16 w 43"/>
              <a:gd name="T39" fmla="*/ 19 h 41"/>
              <a:gd name="T40" fmla="*/ 17 w 43"/>
              <a:gd name="T41" fmla="*/ 20 h 41"/>
              <a:gd name="T42" fmla="*/ 26 w 43"/>
              <a:gd name="T43" fmla="*/ 22 h 41"/>
              <a:gd name="T44" fmla="*/ 27 w 43"/>
              <a:gd name="T45" fmla="*/ 19 h 41"/>
              <a:gd name="T46" fmla="*/ 34 w 43"/>
              <a:gd name="T47" fmla="*/ 19 h 41"/>
              <a:gd name="T48" fmla="*/ 35 w 43"/>
              <a:gd name="T49" fmla="*/ 20 h 41"/>
              <a:gd name="T50" fmla="*/ 40 w 43"/>
              <a:gd name="T51" fmla="*/ 22 h 41"/>
              <a:gd name="T52" fmla="*/ 38 w 43"/>
              <a:gd name="T53" fmla="*/ 11 h 41"/>
              <a:gd name="T54" fmla="*/ 30 w 43"/>
              <a:gd name="T55" fmla="*/ 9 h 41"/>
              <a:gd name="T56" fmla="*/ 14 w 43"/>
              <a:gd name="T57" fmla="*/ 6 h 41"/>
              <a:gd name="T58" fmla="*/ 29 w 43"/>
              <a:gd name="T59" fmla="*/ 5 h 41"/>
              <a:gd name="T60" fmla="*/ 26 w 43"/>
              <a:gd name="T61" fmla="*/ 2 h 41"/>
              <a:gd name="T62" fmla="*/ 15 w 43"/>
              <a:gd name="T63" fmla="*/ 3 h 41"/>
              <a:gd name="T64" fmla="*/ 14 w 43"/>
              <a:gd name="T65" fmla="*/ 6 h 41"/>
              <a:gd name="T66" fmla="*/ 3 w 43"/>
              <a:gd name="T67" fmla="*/ 24 h 41"/>
              <a:gd name="T68" fmla="*/ 5 w 43"/>
              <a:gd name="T69" fmla="*/ 36 h 41"/>
              <a:gd name="T70" fmla="*/ 9 w 43"/>
              <a:gd name="T71" fmla="*/ 38 h 41"/>
              <a:gd name="T72" fmla="*/ 38 w 43"/>
              <a:gd name="T73" fmla="*/ 36 h 41"/>
              <a:gd name="T74" fmla="*/ 40 w 43"/>
              <a:gd name="T75" fmla="*/ 24 h 41"/>
              <a:gd name="T76" fmla="*/ 35 w 43"/>
              <a:gd name="T77" fmla="*/ 27 h 41"/>
              <a:gd name="T78" fmla="*/ 34 w 43"/>
              <a:gd name="T79" fmla="*/ 28 h 41"/>
              <a:gd name="T80" fmla="*/ 26 w 43"/>
              <a:gd name="T81" fmla="*/ 27 h 41"/>
              <a:gd name="T82" fmla="*/ 26 w 43"/>
              <a:gd name="T83" fmla="*/ 24 h 41"/>
              <a:gd name="T84" fmla="*/ 17 w 43"/>
              <a:gd name="T85" fmla="*/ 27 h 41"/>
              <a:gd name="T86" fmla="*/ 16 w 43"/>
              <a:gd name="T87" fmla="*/ 28 h 41"/>
              <a:gd name="T88" fmla="*/ 8 w 43"/>
              <a:gd name="T89" fmla="*/ 27 h 41"/>
              <a:gd name="T90" fmla="*/ 8 w 43"/>
              <a:gd name="T91" fmla="*/ 24 h 41"/>
              <a:gd name="T92" fmla="*/ 15 w 43"/>
              <a:gd name="T93" fmla="*/ 21 h 41"/>
              <a:gd name="T94" fmla="*/ 10 w 43"/>
              <a:gd name="T95" fmla="*/ 21 h 41"/>
              <a:gd name="T96" fmla="*/ 10 w 43"/>
              <a:gd name="T97" fmla="*/ 23 h 41"/>
              <a:gd name="T98" fmla="*/ 10 w 43"/>
              <a:gd name="T99" fmla="*/ 26 h 41"/>
              <a:gd name="T100" fmla="*/ 15 w 43"/>
              <a:gd name="T101" fmla="*/ 23 h 41"/>
              <a:gd name="T102" fmla="*/ 15 w 43"/>
              <a:gd name="T103" fmla="*/ 23 h 41"/>
              <a:gd name="T104" fmla="*/ 33 w 43"/>
              <a:gd name="T105" fmla="*/ 21 h 41"/>
              <a:gd name="T106" fmla="*/ 28 w 43"/>
              <a:gd name="T107" fmla="*/ 21 h 41"/>
              <a:gd name="T108" fmla="*/ 28 w 43"/>
              <a:gd name="T109" fmla="*/ 23 h 41"/>
              <a:gd name="T110" fmla="*/ 28 w 43"/>
              <a:gd name="T111" fmla="*/ 26 h 41"/>
              <a:gd name="T112" fmla="*/ 33 w 43"/>
              <a:gd name="T113" fmla="*/ 23 h 41"/>
              <a:gd name="T114" fmla="*/ 33 w 43"/>
              <a:gd name="T115" fmla="*/ 23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43" h="41">
                <a:moveTo>
                  <a:pt x="17" y="0"/>
                </a:moveTo>
                <a:cubicBezTo>
                  <a:pt x="26" y="0"/>
                  <a:pt x="26" y="0"/>
                  <a:pt x="26" y="0"/>
                </a:cubicBezTo>
                <a:cubicBezTo>
                  <a:pt x="27" y="0"/>
                  <a:pt x="29" y="0"/>
                  <a:pt x="30" y="1"/>
                </a:cubicBezTo>
                <a:cubicBezTo>
                  <a:pt x="30" y="2"/>
                  <a:pt x="31" y="3"/>
                  <a:pt x="31" y="5"/>
                </a:cubicBezTo>
                <a:cubicBezTo>
                  <a:pt x="31" y="6"/>
                  <a:pt x="31" y="6"/>
                  <a:pt x="31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7" y="6"/>
                  <a:pt x="39" y="7"/>
                  <a:pt x="41" y="9"/>
                </a:cubicBezTo>
                <a:cubicBezTo>
                  <a:pt x="42" y="10"/>
                  <a:pt x="43" y="12"/>
                  <a:pt x="43" y="15"/>
                </a:cubicBezTo>
                <a:cubicBezTo>
                  <a:pt x="43" y="32"/>
                  <a:pt x="43" y="32"/>
                  <a:pt x="43" y="32"/>
                </a:cubicBezTo>
                <a:cubicBezTo>
                  <a:pt x="43" y="35"/>
                  <a:pt x="42" y="37"/>
                  <a:pt x="41" y="38"/>
                </a:cubicBezTo>
                <a:cubicBezTo>
                  <a:pt x="39" y="40"/>
                  <a:pt x="37" y="41"/>
                  <a:pt x="35" y="41"/>
                </a:cubicBezTo>
                <a:cubicBezTo>
                  <a:pt x="9" y="41"/>
                  <a:pt x="9" y="41"/>
                  <a:pt x="9" y="41"/>
                </a:cubicBezTo>
                <a:cubicBezTo>
                  <a:pt x="6" y="41"/>
                  <a:pt x="4" y="40"/>
                  <a:pt x="3" y="38"/>
                </a:cubicBezTo>
                <a:cubicBezTo>
                  <a:pt x="3" y="38"/>
                  <a:pt x="3" y="38"/>
                  <a:pt x="3" y="38"/>
                </a:cubicBezTo>
                <a:cubicBezTo>
                  <a:pt x="1" y="37"/>
                  <a:pt x="0" y="35"/>
                  <a:pt x="0" y="32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1" y="10"/>
                  <a:pt x="3" y="9"/>
                </a:cubicBezTo>
                <a:cubicBezTo>
                  <a:pt x="3" y="9"/>
                  <a:pt x="3" y="9"/>
                  <a:pt x="3" y="9"/>
                </a:cubicBezTo>
                <a:cubicBezTo>
                  <a:pt x="3" y="9"/>
                  <a:pt x="3" y="9"/>
                  <a:pt x="3" y="9"/>
                </a:cubicBezTo>
                <a:cubicBezTo>
                  <a:pt x="4" y="7"/>
                  <a:pt x="6" y="6"/>
                  <a:pt x="9" y="6"/>
                </a:cubicBezTo>
                <a:cubicBezTo>
                  <a:pt x="12" y="6"/>
                  <a:pt x="12" y="6"/>
                  <a:pt x="12" y="6"/>
                </a:cubicBezTo>
                <a:cubicBezTo>
                  <a:pt x="12" y="5"/>
                  <a:pt x="12" y="5"/>
                  <a:pt x="12" y="5"/>
                </a:cubicBezTo>
                <a:cubicBezTo>
                  <a:pt x="12" y="3"/>
                  <a:pt x="13" y="2"/>
                  <a:pt x="14" y="1"/>
                </a:cubicBezTo>
                <a:cubicBezTo>
                  <a:pt x="14" y="0"/>
                  <a:pt x="16" y="0"/>
                  <a:pt x="17" y="0"/>
                </a:cubicBezTo>
                <a:close/>
                <a:moveTo>
                  <a:pt x="30" y="9"/>
                </a:moveTo>
                <a:cubicBezTo>
                  <a:pt x="30" y="9"/>
                  <a:pt x="30" y="9"/>
                  <a:pt x="3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9" y="9"/>
                  <a:pt x="9" y="9"/>
                  <a:pt x="9" y="9"/>
                </a:cubicBezTo>
                <a:cubicBezTo>
                  <a:pt x="7" y="9"/>
                  <a:pt x="6" y="10"/>
                  <a:pt x="5" y="11"/>
                </a:cubicBezTo>
                <a:cubicBezTo>
                  <a:pt x="5" y="11"/>
                  <a:pt x="5" y="11"/>
                  <a:pt x="5" y="11"/>
                </a:cubicBezTo>
                <a:cubicBezTo>
                  <a:pt x="4" y="12"/>
                  <a:pt x="3" y="13"/>
                  <a:pt x="3" y="15"/>
                </a:cubicBezTo>
                <a:cubicBezTo>
                  <a:pt x="3" y="22"/>
                  <a:pt x="3" y="22"/>
                  <a:pt x="3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0"/>
                  <a:pt x="8" y="20"/>
                  <a:pt x="8" y="20"/>
                </a:cubicBezTo>
                <a:cubicBezTo>
                  <a:pt x="8" y="19"/>
                  <a:pt x="9" y="19"/>
                  <a:pt x="9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7" y="19"/>
                  <a:pt x="17" y="19"/>
                  <a:pt x="17" y="20"/>
                </a:cubicBezTo>
                <a:cubicBezTo>
                  <a:pt x="17" y="20"/>
                  <a:pt x="17" y="20"/>
                  <a:pt x="17" y="20"/>
                </a:cubicBezTo>
                <a:cubicBezTo>
                  <a:pt x="17" y="22"/>
                  <a:pt x="17" y="22"/>
                  <a:pt x="17" y="22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7" y="19"/>
                  <a:pt x="27" y="19"/>
                  <a:pt x="27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5" y="19"/>
                  <a:pt x="35" y="19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2"/>
                  <a:pt x="35" y="22"/>
                  <a:pt x="35" y="22"/>
                </a:cubicBezTo>
                <a:cubicBezTo>
                  <a:pt x="40" y="22"/>
                  <a:pt x="40" y="22"/>
                  <a:pt x="40" y="22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3"/>
                  <a:pt x="39" y="12"/>
                  <a:pt x="38" y="11"/>
                </a:cubicBezTo>
                <a:cubicBezTo>
                  <a:pt x="37" y="10"/>
                  <a:pt x="36" y="9"/>
                  <a:pt x="35" y="9"/>
                </a:cubicBezTo>
                <a:cubicBezTo>
                  <a:pt x="30" y="9"/>
                  <a:pt x="30" y="9"/>
                  <a:pt x="30" y="9"/>
                </a:cubicBezTo>
                <a:close/>
                <a:moveTo>
                  <a:pt x="14" y="6"/>
                </a:moveTo>
                <a:cubicBezTo>
                  <a:pt x="14" y="6"/>
                  <a:pt x="14" y="6"/>
                  <a:pt x="14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4"/>
                  <a:pt x="29" y="3"/>
                  <a:pt x="28" y="3"/>
                </a:cubicBezTo>
                <a:cubicBezTo>
                  <a:pt x="28" y="2"/>
                  <a:pt x="27" y="2"/>
                  <a:pt x="26" y="2"/>
                </a:cubicBezTo>
                <a:cubicBezTo>
                  <a:pt x="17" y="2"/>
                  <a:pt x="17" y="2"/>
                  <a:pt x="17" y="2"/>
                </a:cubicBezTo>
                <a:cubicBezTo>
                  <a:pt x="16" y="2"/>
                  <a:pt x="16" y="2"/>
                  <a:pt x="15" y="3"/>
                </a:cubicBezTo>
                <a:cubicBezTo>
                  <a:pt x="15" y="3"/>
                  <a:pt x="14" y="4"/>
                  <a:pt x="14" y="5"/>
                </a:cubicBezTo>
                <a:cubicBezTo>
                  <a:pt x="14" y="6"/>
                  <a:pt x="14" y="6"/>
                  <a:pt x="14" y="6"/>
                </a:cubicBezTo>
                <a:close/>
                <a:moveTo>
                  <a:pt x="3" y="24"/>
                </a:moveTo>
                <a:cubicBezTo>
                  <a:pt x="3" y="24"/>
                  <a:pt x="3" y="24"/>
                  <a:pt x="3" y="24"/>
                </a:cubicBezTo>
                <a:cubicBezTo>
                  <a:pt x="3" y="32"/>
                  <a:pt x="3" y="32"/>
                  <a:pt x="3" y="32"/>
                </a:cubicBezTo>
                <a:cubicBezTo>
                  <a:pt x="3" y="34"/>
                  <a:pt x="4" y="35"/>
                  <a:pt x="5" y="36"/>
                </a:cubicBezTo>
                <a:cubicBezTo>
                  <a:pt x="5" y="36"/>
                  <a:pt x="5" y="36"/>
                  <a:pt x="5" y="36"/>
                </a:cubicBezTo>
                <a:cubicBezTo>
                  <a:pt x="6" y="37"/>
                  <a:pt x="7" y="38"/>
                  <a:pt x="9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6" y="38"/>
                  <a:pt x="37" y="37"/>
                  <a:pt x="38" y="36"/>
                </a:cubicBezTo>
                <a:cubicBezTo>
                  <a:pt x="39" y="35"/>
                  <a:pt x="40" y="34"/>
                  <a:pt x="40" y="32"/>
                </a:cubicBezTo>
                <a:cubicBezTo>
                  <a:pt x="40" y="24"/>
                  <a:pt x="40" y="24"/>
                  <a:pt x="40" y="24"/>
                </a:cubicBezTo>
                <a:cubicBezTo>
                  <a:pt x="35" y="24"/>
                  <a:pt x="35" y="24"/>
                  <a:pt x="35" y="24"/>
                </a:cubicBezTo>
                <a:cubicBezTo>
                  <a:pt x="35" y="27"/>
                  <a:pt x="35" y="27"/>
                  <a:pt x="35" y="27"/>
                </a:cubicBezTo>
                <a:cubicBezTo>
                  <a:pt x="35" y="28"/>
                  <a:pt x="35" y="28"/>
                  <a:pt x="34" y="28"/>
                </a:cubicBezTo>
                <a:cubicBezTo>
                  <a:pt x="34" y="28"/>
                  <a:pt x="34" y="28"/>
                  <a:pt x="34" y="28"/>
                </a:cubicBezTo>
                <a:cubicBezTo>
                  <a:pt x="27" y="28"/>
                  <a:pt x="27" y="28"/>
                  <a:pt x="27" y="28"/>
                </a:cubicBezTo>
                <a:cubicBezTo>
                  <a:pt x="26" y="28"/>
                  <a:pt x="26" y="28"/>
                  <a:pt x="26" y="27"/>
                </a:cubicBezTo>
                <a:cubicBezTo>
                  <a:pt x="26" y="27"/>
                  <a:pt x="26" y="27"/>
                  <a:pt x="26" y="27"/>
                </a:cubicBezTo>
                <a:cubicBezTo>
                  <a:pt x="26" y="24"/>
                  <a:pt x="26" y="24"/>
                  <a:pt x="26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7" y="27"/>
                  <a:pt x="17" y="27"/>
                  <a:pt x="17" y="27"/>
                </a:cubicBezTo>
                <a:cubicBezTo>
                  <a:pt x="17" y="28"/>
                  <a:pt x="17" y="28"/>
                  <a:pt x="16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28"/>
                  <a:pt x="8" y="28"/>
                  <a:pt x="8" y="27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4"/>
                  <a:pt x="8" y="24"/>
                  <a:pt x="8" y="24"/>
                </a:cubicBezTo>
                <a:cubicBezTo>
                  <a:pt x="3" y="24"/>
                  <a:pt x="3" y="24"/>
                  <a:pt x="3" y="24"/>
                </a:cubicBezTo>
                <a:close/>
                <a:moveTo>
                  <a:pt x="15" y="21"/>
                </a:moveTo>
                <a:cubicBezTo>
                  <a:pt x="15" y="21"/>
                  <a:pt x="15" y="21"/>
                  <a:pt x="15" y="21"/>
                </a:cubicBezTo>
                <a:cubicBezTo>
                  <a:pt x="10" y="21"/>
                  <a:pt x="10" y="21"/>
                  <a:pt x="10" y="21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6"/>
                  <a:pt x="10" y="26"/>
                  <a:pt x="10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3"/>
                  <a:pt x="15" y="23"/>
                  <a:pt x="15" y="23"/>
                </a:cubicBezTo>
                <a:cubicBezTo>
                  <a:pt x="15" y="21"/>
                  <a:pt x="15" y="21"/>
                  <a:pt x="15" y="21"/>
                </a:cubicBezTo>
                <a:close/>
                <a:moveTo>
                  <a:pt x="33" y="21"/>
                </a:moveTo>
                <a:cubicBezTo>
                  <a:pt x="33" y="21"/>
                  <a:pt x="33" y="21"/>
                  <a:pt x="33" y="21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3"/>
                  <a:pt x="28" y="23"/>
                  <a:pt x="28" y="23"/>
                </a:cubicBezTo>
                <a:cubicBezTo>
                  <a:pt x="28" y="26"/>
                  <a:pt x="28" y="26"/>
                  <a:pt x="28" y="26"/>
                </a:cubicBezTo>
                <a:cubicBezTo>
                  <a:pt x="33" y="26"/>
                  <a:pt x="33" y="26"/>
                  <a:pt x="33" y="26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1"/>
                  <a:pt x="33" y="21"/>
                  <a:pt x="33" y="21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 rot="5400000">
            <a:off x="3430754" y="2573533"/>
            <a:ext cx="900720" cy="4320000"/>
          </a:xfrm>
          <a:prstGeom prst="roundRect">
            <a:avLst/>
          </a:pr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611"/>
          <p:cNvSpPr>
            <a:spLocks noEditPoints="1"/>
          </p:cNvSpPr>
          <p:nvPr/>
        </p:nvSpPr>
        <p:spPr bwMode="auto">
          <a:xfrm>
            <a:off x="2048617" y="4512127"/>
            <a:ext cx="617306" cy="502648"/>
          </a:xfrm>
          <a:custGeom>
            <a:avLst/>
            <a:gdLst>
              <a:gd name="T0" fmla="*/ 31 w 45"/>
              <a:gd name="T1" fmla="*/ 11 h 37"/>
              <a:gd name="T2" fmla="*/ 3 w 45"/>
              <a:gd name="T3" fmla="*/ 29 h 37"/>
              <a:gd name="T4" fmla="*/ 35 w 45"/>
              <a:gd name="T5" fmla="*/ 23 h 37"/>
              <a:gd name="T6" fmla="*/ 35 w 45"/>
              <a:gd name="T7" fmla="*/ 23 h 37"/>
              <a:gd name="T8" fmla="*/ 33 w 45"/>
              <a:gd name="T9" fmla="*/ 32 h 37"/>
              <a:gd name="T10" fmla="*/ 28 w 45"/>
              <a:gd name="T11" fmla="*/ 32 h 37"/>
              <a:gd name="T12" fmla="*/ 42 w 45"/>
              <a:gd name="T13" fmla="*/ 33 h 37"/>
              <a:gd name="T14" fmla="*/ 28 w 45"/>
              <a:gd name="T15" fmla="*/ 3 h 37"/>
              <a:gd name="T16" fmla="*/ 33 w 45"/>
              <a:gd name="T17" fmla="*/ 8 h 37"/>
              <a:gd name="T18" fmla="*/ 35 w 45"/>
              <a:gd name="T19" fmla="*/ 10 h 37"/>
              <a:gd name="T20" fmla="*/ 35 w 45"/>
              <a:gd name="T21" fmla="*/ 10 h 37"/>
              <a:gd name="T22" fmla="*/ 41 w 45"/>
              <a:gd name="T23" fmla="*/ 11 h 37"/>
              <a:gd name="T24" fmla="*/ 35 w 45"/>
              <a:gd name="T25" fmla="*/ 12 h 37"/>
              <a:gd name="T26" fmla="*/ 35 w 45"/>
              <a:gd name="T27" fmla="*/ 15 h 37"/>
              <a:gd name="T28" fmla="*/ 40 w 45"/>
              <a:gd name="T29" fmla="*/ 15 h 37"/>
              <a:gd name="T30" fmla="*/ 40 w 45"/>
              <a:gd name="T31" fmla="*/ 17 h 37"/>
              <a:gd name="T32" fmla="*/ 35 w 45"/>
              <a:gd name="T33" fmla="*/ 17 h 37"/>
              <a:gd name="T34" fmla="*/ 35 w 45"/>
              <a:gd name="T35" fmla="*/ 21 h 37"/>
              <a:gd name="T36" fmla="*/ 41 w 45"/>
              <a:gd name="T37" fmla="*/ 22 h 37"/>
              <a:gd name="T38" fmla="*/ 35 w 45"/>
              <a:gd name="T39" fmla="*/ 23 h 37"/>
              <a:gd name="T40" fmla="*/ 12 w 45"/>
              <a:gd name="T41" fmla="*/ 37 h 37"/>
              <a:gd name="T42" fmla="*/ 12 w 45"/>
              <a:gd name="T43" fmla="*/ 35 h 37"/>
              <a:gd name="T44" fmla="*/ 16 w 45"/>
              <a:gd name="T45" fmla="*/ 32 h 37"/>
              <a:gd name="T46" fmla="*/ 0 w 45"/>
              <a:gd name="T47" fmla="*/ 30 h 37"/>
              <a:gd name="T48" fmla="*/ 0 w 45"/>
              <a:gd name="T49" fmla="*/ 9 h 37"/>
              <a:gd name="T50" fmla="*/ 2 w 45"/>
              <a:gd name="T51" fmla="*/ 8 h 37"/>
              <a:gd name="T52" fmla="*/ 25 w 45"/>
              <a:gd name="T53" fmla="*/ 2 h 37"/>
              <a:gd name="T54" fmla="*/ 27 w 45"/>
              <a:gd name="T55" fmla="*/ 0 h 37"/>
              <a:gd name="T56" fmla="*/ 45 w 45"/>
              <a:gd name="T57" fmla="*/ 2 h 37"/>
              <a:gd name="T58" fmla="*/ 45 w 45"/>
              <a:gd name="T59" fmla="*/ 35 h 37"/>
              <a:gd name="T60" fmla="*/ 43 w 45"/>
              <a:gd name="T61" fmla="*/ 37 h 37"/>
              <a:gd name="T62" fmla="*/ 25 w 45"/>
              <a:gd name="T63" fmla="*/ 35 h 37"/>
              <a:gd name="T64" fmla="*/ 25 w 45"/>
              <a:gd name="T65" fmla="*/ 32 h 37"/>
              <a:gd name="T66" fmla="*/ 19 w 45"/>
              <a:gd name="T67" fmla="*/ 35 h 37"/>
              <a:gd name="T68" fmla="*/ 24 w 45"/>
              <a:gd name="T69" fmla="*/ 36 h 37"/>
              <a:gd name="T70" fmla="*/ 12 w 45"/>
              <a:gd name="T71" fmla="*/ 37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5" h="37">
                <a:moveTo>
                  <a:pt x="31" y="29"/>
                </a:moveTo>
                <a:cubicBezTo>
                  <a:pt x="31" y="11"/>
                  <a:pt x="31" y="11"/>
                  <a:pt x="31" y="11"/>
                </a:cubicBezTo>
                <a:cubicBezTo>
                  <a:pt x="3" y="11"/>
                  <a:pt x="3" y="11"/>
                  <a:pt x="3" y="11"/>
                </a:cubicBezTo>
                <a:cubicBezTo>
                  <a:pt x="3" y="29"/>
                  <a:pt x="3" y="29"/>
                  <a:pt x="3" y="29"/>
                </a:cubicBezTo>
                <a:cubicBezTo>
                  <a:pt x="13" y="29"/>
                  <a:pt x="22" y="29"/>
                  <a:pt x="31" y="29"/>
                </a:cubicBezTo>
                <a:close/>
                <a:moveTo>
                  <a:pt x="35" y="23"/>
                </a:move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30"/>
                  <a:pt x="35" y="30"/>
                  <a:pt x="35" y="30"/>
                </a:cubicBezTo>
                <a:cubicBezTo>
                  <a:pt x="35" y="31"/>
                  <a:pt x="34" y="32"/>
                  <a:pt x="33" y="32"/>
                </a:cubicBezTo>
                <a:cubicBezTo>
                  <a:pt x="33" y="32"/>
                  <a:pt x="33" y="32"/>
                  <a:pt x="33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3"/>
                  <a:pt x="28" y="33"/>
                  <a:pt x="28" y="33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"/>
                  <a:pt x="42" y="3"/>
                  <a:pt x="42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8"/>
                  <a:pt x="28" y="8"/>
                  <a:pt x="28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4" y="8"/>
                  <a:pt x="35" y="9"/>
                  <a:pt x="35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10"/>
                  <a:pt x="35" y="10"/>
                  <a:pt x="35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1" y="10"/>
                  <a:pt x="41" y="11"/>
                </a:cubicBezTo>
                <a:cubicBezTo>
                  <a:pt x="41" y="12"/>
                  <a:pt x="40" y="12"/>
                  <a:pt x="40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5"/>
                  <a:pt x="41" y="16"/>
                  <a:pt x="41" y="16"/>
                </a:cubicBezTo>
                <a:cubicBezTo>
                  <a:pt x="41" y="17"/>
                  <a:pt x="40" y="17"/>
                  <a:pt x="40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5" y="21"/>
                  <a:pt x="35" y="21"/>
                </a:cubicBezTo>
                <a:cubicBezTo>
                  <a:pt x="40" y="21"/>
                  <a:pt x="40" y="21"/>
                  <a:pt x="40" y="21"/>
                </a:cubicBezTo>
                <a:cubicBezTo>
                  <a:pt x="40" y="21"/>
                  <a:pt x="41" y="21"/>
                  <a:pt x="41" y="22"/>
                </a:cubicBezTo>
                <a:cubicBezTo>
                  <a:pt x="41" y="22"/>
                  <a:pt x="40" y="23"/>
                  <a:pt x="40" y="23"/>
                </a:cubicBezTo>
                <a:cubicBezTo>
                  <a:pt x="35" y="23"/>
                  <a:pt x="35" y="23"/>
                  <a:pt x="35" y="23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11" y="37"/>
                  <a:pt x="11" y="36"/>
                  <a:pt x="11" y="36"/>
                </a:cubicBezTo>
                <a:cubicBezTo>
                  <a:pt x="11" y="35"/>
                  <a:pt x="11" y="35"/>
                  <a:pt x="12" y="35"/>
                </a:cubicBezTo>
                <a:cubicBezTo>
                  <a:pt x="16" y="35"/>
                  <a:pt x="16" y="35"/>
                  <a:pt x="16" y="35"/>
                </a:cubicBezTo>
                <a:cubicBezTo>
                  <a:pt x="16" y="32"/>
                  <a:pt x="16" y="32"/>
                  <a:pt x="16" y="32"/>
                </a:cubicBezTo>
                <a:cubicBezTo>
                  <a:pt x="2" y="32"/>
                  <a:pt x="2" y="32"/>
                  <a:pt x="2" y="32"/>
                </a:cubicBezTo>
                <a:cubicBezTo>
                  <a:pt x="1" y="32"/>
                  <a:pt x="0" y="31"/>
                  <a:pt x="0" y="30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9"/>
                  <a:pt x="0" y="9"/>
                  <a:pt x="0" y="9"/>
                </a:cubicBezTo>
                <a:cubicBezTo>
                  <a:pt x="0" y="9"/>
                  <a:pt x="1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5" y="8"/>
                  <a:pt x="25" y="8"/>
                  <a:pt x="25" y="8"/>
                </a:cubicBezTo>
                <a:cubicBezTo>
                  <a:pt x="25" y="2"/>
                  <a:pt x="25" y="2"/>
                  <a:pt x="25" y="2"/>
                </a:cubicBezTo>
                <a:cubicBezTo>
                  <a:pt x="25" y="1"/>
                  <a:pt x="26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4" y="0"/>
                  <a:pt x="45" y="1"/>
                  <a:pt x="45" y="2"/>
                </a:cubicBezTo>
                <a:cubicBezTo>
                  <a:pt x="45" y="2"/>
                  <a:pt x="45" y="2"/>
                  <a:pt x="45" y="2"/>
                </a:cubicBezTo>
                <a:cubicBezTo>
                  <a:pt x="45" y="35"/>
                  <a:pt x="45" y="35"/>
                  <a:pt x="45" y="35"/>
                </a:cubicBezTo>
                <a:cubicBezTo>
                  <a:pt x="45" y="36"/>
                  <a:pt x="44" y="37"/>
                  <a:pt x="44" y="37"/>
                </a:cubicBezTo>
                <a:cubicBezTo>
                  <a:pt x="43" y="37"/>
                  <a:pt x="43" y="37"/>
                  <a:pt x="43" y="37"/>
                </a:cubicBezTo>
                <a:cubicBezTo>
                  <a:pt x="27" y="37"/>
                  <a:pt x="27" y="37"/>
                  <a:pt x="27" y="37"/>
                </a:cubicBezTo>
                <a:cubicBezTo>
                  <a:pt x="26" y="37"/>
                  <a:pt x="25" y="36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2"/>
                  <a:pt x="25" y="32"/>
                  <a:pt x="25" y="32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5"/>
                  <a:pt x="19" y="35"/>
                  <a:pt x="19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5"/>
                  <a:pt x="24" y="35"/>
                  <a:pt x="24" y="36"/>
                </a:cubicBezTo>
                <a:cubicBezTo>
                  <a:pt x="24" y="36"/>
                  <a:pt x="23" y="37"/>
                  <a:pt x="23" y="37"/>
                </a:cubicBezTo>
                <a:cubicBezTo>
                  <a:pt x="19" y="37"/>
                  <a:pt x="15" y="37"/>
                  <a:pt x="12" y="37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839543" y="2294979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39543" y="3365244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39543" y="4477219"/>
            <a:ext cx="3022823" cy="532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多边形 34"/>
          <p:cNvSpPr/>
          <p:nvPr/>
        </p:nvSpPr>
        <p:spPr>
          <a:xfrm>
            <a:off x="2477730" y="2503539"/>
            <a:ext cx="1850922" cy="1850922"/>
          </a:xfrm>
          <a:custGeom>
            <a:avLst/>
            <a:gdLst>
              <a:gd name="connsiteX0" fmla="*/ 1224116 w 2448232"/>
              <a:gd name="connsiteY0" fmla="*/ 0 h 2448232"/>
              <a:gd name="connsiteX1" fmla="*/ 2448232 w 2448232"/>
              <a:gd name="connsiteY1" fmla="*/ 1224116 h 2448232"/>
              <a:gd name="connsiteX2" fmla="*/ 1224116 w 2448232"/>
              <a:gd name="connsiteY2" fmla="*/ 2448232 h 2448232"/>
              <a:gd name="connsiteX3" fmla="*/ 0 w 2448232"/>
              <a:gd name="connsiteY3" fmla="*/ 1224116 h 2448232"/>
              <a:gd name="connsiteX4" fmla="*/ 1224116 w 2448232"/>
              <a:gd name="connsiteY4" fmla="*/ 0 h 24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448232">
                <a:moveTo>
                  <a:pt x="1224116" y="0"/>
                </a:moveTo>
                <a:cubicBezTo>
                  <a:pt x="1900177" y="0"/>
                  <a:pt x="2448232" y="548055"/>
                  <a:pt x="2448232" y="1224116"/>
                </a:cubicBezTo>
                <a:cubicBezTo>
                  <a:pt x="2448232" y="1900177"/>
                  <a:pt x="1900177" y="2448232"/>
                  <a:pt x="1224116" y="2448232"/>
                </a:cubicBezTo>
                <a:cubicBezTo>
                  <a:pt x="548055" y="2448232"/>
                  <a:pt x="0" y="1900177"/>
                  <a:pt x="0" y="1224116"/>
                </a:cubicBezTo>
                <a:cubicBezTo>
                  <a:pt x="0" y="548055"/>
                  <a:pt x="548055" y="0"/>
                  <a:pt x="1224116" y="0"/>
                </a:cubicBezTo>
                <a:close/>
              </a:path>
            </a:pathLst>
          </a:cu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prstClr val="white"/>
                </a:solidFill>
              </a:rPr>
              <a:t>03</a:t>
            </a:r>
            <a:endParaRPr lang="zh-CN" altLang="en-US" sz="7200" dirty="0">
              <a:solidFill>
                <a:prstClr val="white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1449028" y="1053346"/>
            <a:ext cx="9293943" cy="4751308"/>
          </a:xfrm>
          <a:custGeom>
            <a:avLst/>
            <a:gdLst>
              <a:gd name="connsiteX0" fmla="*/ 0 w 9293943"/>
              <a:gd name="connsiteY0" fmla="*/ 0 h 4751308"/>
              <a:gd name="connsiteX1" fmla="*/ 9293943 w 9293943"/>
              <a:gd name="connsiteY1" fmla="*/ 0 h 4751308"/>
              <a:gd name="connsiteX2" fmla="*/ 9293943 w 9293943"/>
              <a:gd name="connsiteY2" fmla="*/ 4751308 h 4751308"/>
              <a:gd name="connsiteX3" fmla="*/ 0 w 9293943"/>
              <a:gd name="connsiteY3" fmla="*/ 4751308 h 4751308"/>
              <a:gd name="connsiteX4" fmla="*/ 0 w 9293943"/>
              <a:gd name="connsiteY4" fmla="*/ 0 h 4751308"/>
              <a:gd name="connsiteX5" fmla="*/ 1943101 w 9293943"/>
              <a:gd name="connsiteY5" fmla="*/ 1151538 h 4751308"/>
              <a:gd name="connsiteX6" fmla="*/ 718985 w 9293943"/>
              <a:gd name="connsiteY6" fmla="*/ 2375654 h 4751308"/>
              <a:gd name="connsiteX7" fmla="*/ 1943101 w 9293943"/>
              <a:gd name="connsiteY7" fmla="*/ 3599770 h 4751308"/>
              <a:gd name="connsiteX8" fmla="*/ 3167217 w 9293943"/>
              <a:gd name="connsiteY8" fmla="*/ 2375654 h 4751308"/>
              <a:gd name="connsiteX9" fmla="*/ 1943101 w 9293943"/>
              <a:gd name="connsiteY9" fmla="*/ 1151538 h 475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93943" h="4751308">
                <a:moveTo>
                  <a:pt x="0" y="0"/>
                </a:moveTo>
                <a:lnTo>
                  <a:pt x="9293943" y="0"/>
                </a:lnTo>
                <a:lnTo>
                  <a:pt x="9293943" y="4751308"/>
                </a:lnTo>
                <a:lnTo>
                  <a:pt x="0" y="4751308"/>
                </a:lnTo>
                <a:lnTo>
                  <a:pt x="0" y="0"/>
                </a:lnTo>
                <a:close/>
                <a:moveTo>
                  <a:pt x="1943101" y="1151538"/>
                </a:moveTo>
                <a:cubicBezTo>
                  <a:pt x="1267040" y="1151538"/>
                  <a:pt x="718985" y="1699593"/>
                  <a:pt x="718985" y="2375654"/>
                </a:cubicBezTo>
                <a:cubicBezTo>
                  <a:pt x="718985" y="3051715"/>
                  <a:pt x="1267040" y="3599770"/>
                  <a:pt x="1943101" y="3599770"/>
                </a:cubicBezTo>
                <a:cubicBezTo>
                  <a:pt x="2619162" y="3599770"/>
                  <a:pt x="3167217" y="3051715"/>
                  <a:pt x="3167217" y="2375654"/>
                </a:cubicBezTo>
                <a:cubicBezTo>
                  <a:pt x="3167217" y="1699593"/>
                  <a:pt x="2619162" y="1151538"/>
                  <a:pt x="1943101" y="11515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文本框 21"/>
          <p:cNvSpPr txBox="1"/>
          <p:nvPr/>
        </p:nvSpPr>
        <p:spPr>
          <a:xfrm>
            <a:off x="4934695" y="3842013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1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34695" y="3116226"/>
            <a:ext cx="4334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8" name="TextBox 76"/>
          <p:cNvSpPr txBox="1"/>
          <p:nvPr/>
        </p:nvSpPr>
        <p:spPr>
          <a:xfrm>
            <a:off x="4934695" y="2469895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939886" y="2551378"/>
            <a:ext cx="4929971" cy="2332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11538" y="2551378"/>
            <a:ext cx="4929971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14"/>
          <p:cNvSpPr>
            <a:spLocks noChangeArrowheads="1"/>
          </p:cNvSpPr>
          <p:nvPr/>
        </p:nvSpPr>
        <p:spPr bwMode="auto">
          <a:xfrm>
            <a:off x="1041748" y="1585840"/>
            <a:ext cx="2425123" cy="2427180"/>
          </a:xfrm>
          <a:prstGeom prst="rect">
            <a:avLst/>
          </a:prstGeom>
          <a:blipFill>
            <a:blip r:embed="rId2"/>
            <a:stretch>
              <a:fillRect l="-26000" t="-1000" r="-43000" b="-4000"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20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矩形 14"/>
          <p:cNvSpPr>
            <a:spLocks noChangeArrowheads="1"/>
          </p:cNvSpPr>
          <p:nvPr/>
        </p:nvSpPr>
        <p:spPr bwMode="auto">
          <a:xfrm>
            <a:off x="3579330" y="1584626"/>
            <a:ext cx="2425123" cy="2427180"/>
          </a:xfrm>
          <a:prstGeom prst="rect">
            <a:avLst/>
          </a:prstGeom>
          <a:blipFill>
            <a:blip r:embed="rId3"/>
            <a:stretch>
              <a:fillRect l="-26000" t="-1000" r="-43000" b="-4000"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20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矩形 14"/>
          <p:cNvSpPr>
            <a:spLocks noChangeArrowheads="1"/>
          </p:cNvSpPr>
          <p:nvPr/>
        </p:nvSpPr>
        <p:spPr bwMode="auto">
          <a:xfrm>
            <a:off x="8675025" y="1584626"/>
            <a:ext cx="2425123" cy="2427180"/>
          </a:xfrm>
          <a:prstGeom prst="rect">
            <a:avLst/>
          </a:prstGeom>
          <a:blipFill>
            <a:blip r:embed="rId4"/>
            <a:stretch>
              <a:fillRect l="-26000" t="-1000" r="-43000" b="-4000"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20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0" name="矩形 22"/>
          <p:cNvSpPr>
            <a:spLocks noChangeArrowheads="1"/>
          </p:cNvSpPr>
          <p:nvPr/>
        </p:nvSpPr>
        <p:spPr bwMode="auto">
          <a:xfrm>
            <a:off x="6130600" y="1584626"/>
            <a:ext cx="2425123" cy="2427180"/>
          </a:xfrm>
          <a:prstGeom prst="rect">
            <a:avLst/>
          </a:prstGeom>
          <a:blipFill>
            <a:blip r:embed="rId5"/>
            <a:stretch>
              <a:fillRect l="-26000" t="-1000" r="-43000" b="-4000"/>
            </a:stretch>
          </a:blipFill>
          <a:ln>
            <a:noFill/>
          </a:ln>
        </p:spPr>
        <p:txBody>
          <a:bodyPr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200">
              <a:solidFill>
                <a:srgbClr val="FFFFFF"/>
              </a:solidFill>
              <a:latin typeface="华文细黑" panose="02010600040101010101" pitchFamily="2" charset="-122"/>
              <a:ea typeface="华文细黑" panose="0201060004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1" name="Freeform 22"/>
          <p:cNvSpPr>
            <a:spLocks noEditPoints="1"/>
          </p:cNvSpPr>
          <p:nvPr/>
        </p:nvSpPr>
        <p:spPr bwMode="auto">
          <a:xfrm>
            <a:off x="1715004" y="4672169"/>
            <a:ext cx="755845" cy="894956"/>
          </a:xfrm>
          <a:custGeom>
            <a:avLst/>
            <a:gdLst>
              <a:gd name="T0" fmla="*/ 386 w 414"/>
              <a:gd name="T1" fmla="*/ 452 h 490"/>
              <a:gd name="T2" fmla="*/ 386 w 414"/>
              <a:gd name="T3" fmla="*/ 63 h 490"/>
              <a:gd name="T4" fmla="*/ 351 w 414"/>
              <a:gd name="T5" fmla="*/ 24 h 490"/>
              <a:gd name="T6" fmla="*/ 63 w 414"/>
              <a:gd name="T7" fmla="*/ 24 h 490"/>
              <a:gd name="T8" fmla="*/ 28 w 414"/>
              <a:gd name="T9" fmla="*/ 63 h 490"/>
              <a:gd name="T10" fmla="*/ 85 w 414"/>
              <a:gd name="T11" fmla="*/ 63 h 490"/>
              <a:gd name="T12" fmla="*/ 101 w 414"/>
              <a:gd name="T13" fmla="*/ 81 h 490"/>
              <a:gd name="T14" fmla="*/ 101 w 414"/>
              <a:gd name="T15" fmla="*/ 100 h 490"/>
              <a:gd name="T16" fmla="*/ 85 w 414"/>
              <a:gd name="T17" fmla="*/ 118 h 490"/>
              <a:gd name="T18" fmla="*/ 28 w 414"/>
              <a:gd name="T19" fmla="*/ 118 h 490"/>
              <a:gd name="T20" fmla="*/ 28 w 414"/>
              <a:gd name="T21" fmla="*/ 397 h 490"/>
              <a:gd name="T22" fmla="*/ 85 w 414"/>
              <a:gd name="T23" fmla="*/ 397 h 490"/>
              <a:gd name="T24" fmla="*/ 101 w 414"/>
              <a:gd name="T25" fmla="*/ 414 h 490"/>
              <a:gd name="T26" fmla="*/ 101 w 414"/>
              <a:gd name="T27" fmla="*/ 434 h 490"/>
              <a:gd name="T28" fmla="*/ 85 w 414"/>
              <a:gd name="T29" fmla="*/ 451 h 490"/>
              <a:gd name="T30" fmla="*/ 30 w 414"/>
              <a:gd name="T31" fmla="*/ 451 h 490"/>
              <a:gd name="T32" fmla="*/ 30 w 414"/>
              <a:gd name="T33" fmla="*/ 452 h 490"/>
              <a:gd name="T34" fmla="*/ 66 w 414"/>
              <a:gd name="T35" fmla="*/ 490 h 490"/>
              <a:gd name="T36" fmla="*/ 351 w 414"/>
              <a:gd name="T37" fmla="*/ 490 h 490"/>
              <a:gd name="T38" fmla="*/ 386 w 414"/>
              <a:gd name="T39" fmla="*/ 452 h 490"/>
              <a:gd name="T40" fmla="*/ 414 w 414"/>
              <a:gd name="T41" fmla="*/ 431 h 490"/>
              <a:gd name="T42" fmla="*/ 393 w 414"/>
              <a:gd name="T43" fmla="*/ 463 h 490"/>
              <a:gd name="T44" fmla="*/ 401 w 414"/>
              <a:gd name="T45" fmla="*/ 438 h 490"/>
              <a:gd name="T46" fmla="*/ 401 w 414"/>
              <a:gd name="T47" fmla="*/ 55 h 490"/>
              <a:gd name="T48" fmla="*/ 362 w 414"/>
              <a:gd name="T49" fmla="*/ 11 h 490"/>
              <a:gd name="T50" fmla="*/ 78 w 414"/>
              <a:gd name="T51" fmla="*/ 11 h 490"/>
              <a:gd name="T52" fmla="*/ 57 w 414"/>
              <a:gd name="T53" fmla="*/ 18 h 490"/>
              <a:gd name="T54" fmla="*/ 85 w 414"/>
              <a:gd name="T55" fmla="*/ 0 h 490"/>
              <a:gd name="T56" fmla="*/ 367 w 414"/>
              <a:gd name="T57" fmla="*/ 0 h 490"/>
              <a:gd name="T58" fmla="*/ 414 w 414"/>
              <a:gd name="T59" fmla="*/ 50 h 490"/>
              <a:gd name="T60" fmla="*/ 414 w 414"/>
              <a:gd name="T61" fmla="*/ 431 h 490"/>
              <a:gd name="T62" fmla="*/ 146 w 414"/>
              <a:gd name="T63" fmla="*/ 314 h 490"/>
              <a:gd name="T64" fmla="*/ 292 w 414"/>
              <a:gd name="T65" fmla="*/ 314 h 490"/>
              <a:gd name="T66" fmla="*/ 292 w 414"/>
              <a:gd name="T67" fmla="*/ 329 h 490"/>
              <a:gd name="T68" fmla="*/ 281 w 414"/>
              <a:gd name="T69" fmla="*/ 341 h 490"/>
              <a:gd name="T70" fmla="*/ 156 w 414"/>
              <a:gd name="T71" fmla="*/ 341 h 490"/>
              <a:gd name="T72" fmla="*/ 146 w 414"/>
              <a:gd name="T73" fmla="*/ 329 h 490"/>
              <a:gd name="T74" fmla="*/ 146 w 414"/>
              <a:gd name="T75" fmla="*/ 314 h 490"/>
              <a:gd name="T76" fmla="*/ 219 w 414"/>
              <a:gd name="T77" fmla="*/ 263 h 490"/>
              <a:gd name="T78" fmla="*/ 180 w 414"/>
              <a:gd name="T79" fmla="*/ 203 h 490"/>
              <a:gd name="T80" fmla="*/ 219 w 414"/>
              <a:gd name="T81" fmla="*/ 143 h 490"/>
              <a:gd name="T82" fmla="*/ 257 w 414"/>
              <a:gd name="T83" fmla="*/ 203 h 490"/>
              <a:gd name="T84" fmla="*/ 219 w 414"/>
              <a:gd name="T85" fmla="*/ 263 h 490"/>
              <a:gd name="T86" fmla="*/ 74 w 414"/>
              <a:gd name="T87" fmla="*/ 440 h 490"/>
              <a:gd name="T88" fmla="*/ 26 w 414"/>
              <a:gd name="T89" fmla="*/ 440 h 490"/>
              <a:gd name="T90" fmla="*/ 0 w 414"/>
              <a:gd name="T91" fmla="*/ 419 h 490"/>
              <a:gd name="T92" fmla="*/ 0 w 414"/>
              <a:gd name="T93" fmla="*/ 417 h 490"/>
              <a:gd name="T94" fmla="*/ 18 w 414"/>
              <a:gd name="T95" fmla="*/ 404 h 490"/>
              <a:gd name="T96" fmla="*/ 29 w 414"/>
              <a:gd name="T97" fmla="*/ 408 h 490"/>
              <a:gd name="T98" fmla="*/ 74 w 414"/>
              <a:gd name="T99" fmla="*/ 408 h 490"/>
              <a:gd name="T100" fmla="*/ 87 w 414"/>
              <a:gd name="T101" fmla="*/ 423 h 490"/>
              <a:gd name="T102" fmla="*/ 87 w 414"/>
              <a:gd name="T103" fmla="*/ 425 h 490"/>
              <a:gd name="T104" fmla="*/ 74 w 414"/>
              <a:gd name="T105" fmla="*/ 440 h 490"/>
              <a:gd name="T106" fmla="*/ 74 w 414"/>
              <a:gd name="T107" fmla="*/ 107 h 490"/>
              <a:gd name="T108" fmla="*/ 26 w 414"/>
              <a:gd name="T109" fmla="*/ 107 h 490"/>
              <a:gd name="T110" fmla="*/ 0 w 414"/>
              <a:gd name="T111" fmla="*/ 86 h 490"/>
              <a:gd name="T112" fmla="*/ 0 w 414"/>
              <a:gd name="T113" fmla="*/ 83 h 490"/>
              <a:gd name="T114" fmla="*/ 18 w 414"/>
              <a:gd name="T115" fmla="*/ 71 h 490"/>
              <a:gd name="T116" fmla="*/ 29 w 414"/>
              <a:gd name="T117" fmla="*/ 74 h 490"/>
              <a:gd name="T118" fmla="*/ 74 w 414"/>
              <a:gd name="T119" fmla="*/ 74 h 490"/>
              <a:gd name="T120" fmla="*/ 87 w 414"/>
              <a:gd name="T121" fmla="*/ 89 h 490"/>
              <a:gd name="T122" fmla="*/ 87 w 414"/>
              <a:gd name="T123" fmla="*/ 92 h 490"/>
              <a:gd name="T124" fmla="*/ 74 w 414"/>
              <a:gd name="T125" fmla="*/ 10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4" h="490">
                <a:moveTo>
                  <a:pt x="386" y="452"/>
                </a:moveTo>
                <a:cubicBezTo>
                  <a:pt x="386" y="322"/>
                  <a:pt x="386" y="193"/>
                  <a:pt x="386" y="63"/>
                </a:cubicBezTo>
                <a:cubicBezTo>
                  <a:pt x="386" y="42"/>
                  <a:pt x="371" y="24"/>
                  <a:pt x="351" y="24"/>
                </a:cubicBezTo>
                <a:cubicBezTo>
                  <a:pt x="255" y="24"/>
                  <a:pt x="159" y="24"/>
                  <a:pt x="63" y="24"/>
                </a:cubicBezTo>
                <a:cubicBezTo>
                  <a:pt x="44" y="24"/>
                  <a:pt x="28" y="42"/>
                  <a:pt x="28" y="63"/>
                </a:cubicBezTo>
                <a:cubicBezTo>
                  <a:pt x="47" y="63"/>
                  <a:pt x="66" y="63"/>
                  <a:pt x="85" y="63"/>
                </a:cubicBezTo>
                <a:cubicBezTo>
                  <a:pt x="94" y="63"/>
                  <a:pt x="101" y="71"/>
                  <a:pt x="101" y="81"/>
                </a:cubicBezTo>
                <a:cubicBezTo>
                  <a:pt x="101" y="100"/>
                  <a:pt x="101" y="100"/>
                  <a:pt x="101" y="100"/>
                </a:cubicBezTo>
                <a:cubicBezTo>
                  <a:pt x="101" y="110"/>
                  <a:pt x="94" y="118"/>
                  <a:pt x="85" y="118"/>
                </a:cubicBezTo>
                <a:cubicBezTo>
                  <a:pt x="66" y="118"/>
                  <a:pt x="47" y="118"/>
                  <a:pt x="28" y="118"/>
                </a:cubicBezTo>
                <a:cubicBezTo>
                  <a:pt x="28" y="397"/>
                  <a:pt x="28" y="397"/>
                  <a:pt x="28" y="397"/>
                </a:cubicBezTo>
                <a:cubicBezTo>
                  <a:pt x="47" y="397"/>
                  <a:pt x="66" y="397"/>
                  <a:pt x="85" y="397"/>
                </a:cubicBezTo>
                <a:cubicBezTo>
                  <a:pt x="94" y="397"/>
                  <a:pt x="101" y="405"/>
                  <a:pt x="101" y="414"/>
                </a:cubicBezTo>
                <a:cubicBezTo>
                  <a:pt x="101" y="434"/>
                  <a:pt x="101" y="434"/>
                  <a:pt x="101" y="434"/>
                </a:cubicBezTo>
                <a:cubicBezTo>
                  <a:pt x="101" y="443"/>
                  <a:pt x="94" y="451"/>
                  <a:pt x="85" y="451"/>
                </a:cubicBezTo>
                <a:cubicBezTo>
                  <a:pt x="67" y="451"/>
                  <a:pt x="49" y="451"/>
                  <a:pt x="30" y="451"/>
                </a:cubicBezTo>
                <a:cubicBezTo>
                  <a:pt x="30" y="452"/>
                  <a:pt x="30" y="452"/>
                  <a:pt x="30" y="452"/>
                </a:cubicBezTo>
                <a:cubicBezTo>
                  <a:pt x="30" y="473"/>
                  <a:pt x="46" y="490"/>
                  <a:pt x="66" y="490"/>
                </a:cubicBezTo>
                <a:cubicBezTo>
                  <a:pt x="161" y="490"/>
                  <a:pt x="256" y="490"/>
                  <a:pt x="351" y="490"/>
                </a:cubicBezTo>
                <a:cubicBezTo>
                  <a:pt x="371" y="490"/>
                  <a:pt x="386" y="473"/>
                  <a:pt x="386" y="452"/>
                </a:cubicBezTo>
                <a:close/>
                <a:moveTo>
                  <a:pt x="414" y="431"/>
                </a:moveTo>
                <a:cubicBezTo>
                  <a:pt x="414" y="444"/>
                  <a:pt x="402" y="456"/>
                  <a:pt x="393" y="463"/>
                </a:cubicBezTo>
                <a:cubicBezTo>
                  <a:pt x="398" y="456"/>
                  <a:pt x="401" y="447"/>
                  <a:pt x="401" y="438"/>
                </a:cubicBezTo>
                <a:cubicBezTo>
                  <a:pt x="401" y="310"/>
                  <a:pt x="402" y="183"/>
                  <a:pt x="401" y="55"/>
                </a:cubicBezTo>
                <a:cubicBezTo>
                  <a:pt x="401" y="29"/>
                  <a:pt x="385" y="11"/>
                  <a:pt x="362" y="11"/>
                </a:cubicBezTo>
                <a:cubicBezTo>
                  <a:pt x="266" y="11"/>
                  <a:pt x="174" y="11"/>
                  <a:pt x="78" y="11"/>
                </a:cubicBezTo>
                <a:cubicBezTo>
                  <a:pt x="70" y="11"/>
                  <a:pt x="63" y="13"/>
                  <a:pt x="57" y="18"/>
                </a:cubicBezTo>
                <a:cubicBezTo>
                  <a:pt x="64" y="9"/>
                  <a:pt x="74" y="0"/>
                  <a:pt x="85" y="0"/>
                </a:cubicBezTo>
                <a:cubicBezTo>
                  <a:pt x="180" y="0"/>
                  <a:pt x="271" y="0"/>
                  <a:pt x="367" y="0"/>
                </a:cubicBezTo>
                <a:cubicBezTo>
                  <a:pt x="392" y="0"/>
                  <a:pt x="414" y="22"/>
                  <a:pt x="414" y="50"/>
                </a:cubicBezTo>
                <a:cubicBezTo>
                  <a:pt x="414" y="177"/>
                  <a:pt x="414" y="304"/>
                  <a:pt x="414" y="431"/>
                </a:cubicBezTo>
                <a:close/>
                <a:moveTo>
                  <a:pt x="146" y="314"/>
                </a:moveTo>
                <a:cubicBezTo>
                  <a:pt x="146" y="261"/>
                  <a:pt x="292" y="261"/>
                  <a:pt x="292" y="314"/>
                </a:cubicBezTo>
                <a:cubicBezTo>
                  <a:pt x="292" y="329"/>
                  <a:pt x="292" y="329"/>
                  <a:pt x="292" y="329"/>
                </a:cubicBezTo>
                <a:cubicBezTo>
                  <a:pt x="292" y="335"/>
                  <a:pt x="287" y="341"/>
                  <a:pt x="281" y="341"/>
                </a:cubicBezTo>
                <a:cubicBezTo>
                  <a:pt x="156" y="341"/>
                  <a:pt x="156" y="341"/>
                  <a:pt x="156" y="341"/>
                </a:cubicBezTo>
                <a:cubicBezTo>
                  <a:pt x="150" y="341"/>
                  <a:pt x="146" y="335"/>
                  <a:pt x="146" y="329"/>
                </a:cubicBezTo>
                <a:cubicBezTo>
                  <a:pt x="146" y="314"/>
                  <a:pt x="146" y="314"/>
                  <a:pt x="146" y="314"/>
                </a:cubicBezTo>
                <a:close/>
                <a:moveTo>
                  <a:pt x="219" y="263"/>
                </a:moveTo>
                <a:cubicBezTo>
                  <a:pt x="201" y="263"/>
                  <a:pt x="180" y="236"/>
                  <a:pt x="180" y="203"/>
                </a:cubicBezTo>
                <a:cubicBezTo>
                  <a:pt x="180" y="170"/>
                  <a:pt x="175" y="143"/>
                  <a:pt x="219" y="143"/>
                </a:cubicBezTo>
                <a:cubicBezTo>
                  <a:pt x="263" y="143"/>
                  <a:pt x="257" y="170"/>
                  <a:pt x="257" y="203"/>
                </a:cubicBezTo>
                <a:cubicBezTo>
                  <a:pt x="257" y="236"/>
                  <a:pt x="237" y="263"/>
                  <a:pt x="219" y="263"/>
                </a:cubicBezTo>
                <a:close/>
                <a:moveTo>
                  <a:pt x="74" y="440"/>
                </a:moveTo>
                <a:cubicBezTo>
                  <a:pt x="26" y="440"/>
                  <a:pt x="26" y="440"/>
                  <a:pt x="26" y="440"/>
                </a:cubicBezTo>
                <a:cubicBezTo>
                  <a:pt x="14" y="440"/>
                  <a:pt x="0" y="435"/>
                  <a:pt x="0" y="419"/>
                </a:cubicBezTo>
                <a:cubicBezTo>
                  <a:pt x="0" y="418"/>
                  <a:pt x="0" y="417"/>
                  <a:pt x="0" y="417"/>
                </a:cubicBezTo>
                <a:cubicBezTo>
                  <a:pt x="0" y="398"/>
                  <a:pt x="15" y="397"/>
                  <a:pt x="18" y="404"/>
                </a:cubicBezTo>
                <a:cubicBezTo>
                  <a:pt x="19" y="407"/>
                  <a:pt x="23" y="408"/>
                  <a:pt x="29" y="408"/>
                </a:cubicBezTo>
                <a:cubicBezTo>
                  <a:pt x="74" y="408"/>
                  <a:pt x="74" y="408"/>
                  <a:pt x="74" y="408"/>
                </a:cubicBezTo>
                <a:cubicBezTo>
                  <a:pt x="81" y="408"/>
                  <a:pt x="87" y="415"/>
                  <a:pt x="87" y="423"/>
                </a:cubicBezTo>
                <a:cubicBezTo>
                  <a:pt x="87" y="424"/>
                  <a:pt x="87" y="424"/>
                  <a:pt x="87" y="425"/>
                </a:cubicBezTo>
                <a:cubicBezTo>
                  <a:pt x="87" y="433"/>
                  <a:pt x="81" y="440"/>
                  <a:pt x="74" y="440"/>
                </a:cubicBezTo>
                <a:close/>
                <a:moveTo>
                  <a:pt x="74" y="107"/>
                </a:moveTo>
                <a:cubicBezTo>
                  <a:pt x="26" y="107"/>
                  <a:pt x="26" y="107"/>
                  <a:pt x="26" y="107"/>
                </a:cubicBezTo>
                <a:cubicBezTo>
                  <a:pt x="14" y="107"/>
                  <a:pt x="0" y="102"/>
                  <a:pt x="0" y="86"/>
                </a:cubicBezTo>
                <a:cubicBezTo>
                  <a:pt x="0" y="85"/>
                  <a:pt x="0" y="84"/>
                  <a:pt x="0" y="83"/>
                </a:cubicBezTo>
                <a:cubicBezTo>
                  <a:pt x="0" y="65"/>
                  <a:pt x="15" y="64"/>
                  <a:pt x="18" y="71"/>
                </a:cubicBezTo>
                <a:cubicBezTo>
                  <a:pt x="19" y="74"/>
                  <a:pt x="23" y="74"/>
                  <a:pt x="29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1" y="74"/>
                  <a:pt x="87" y="81"/>
                  <a:pt x="87" y="89"/>
                </a:cubicBezTo>
                <a:cubicBezTo>
                  <a:pt x="87" y="90"/>
                  <a:pt x="87" y="91"/>
                  <a:pt x="87" y="92"/>
                </a:cubicBezTo>
                <a:cubicBezTo>
                  <a:pt x="87" y="100"/>
                  <a:pt x="81" y="107"/>
                  <a:pt x="74" y="107"/>
                </a:cubicBezTo>
                <a:close/>
              </a:path>
            </a:pathLst>
          </a:custGeom>
          <a:solidFill>
            <a:srgbClr val="484F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" name="Freeform 23"/>
          <p:cNvSpPr>
            <a:spLocks noEditPoints="1"/>
          </p:cNvSpPr>
          <p:nvPr/>
        </p:nvSpPr>
        <p:spPr bwMode="auto">
          <a:xfrm>
            <a:off x="7111309" y="4658089"/>
            <a:ext cx="618959" cy="923117"/>
          </a:xfrm>
          <a:custGeom>
            <a:avLst/>
            <a:gdLst>
              <a:gd name="T0" fmla="*/ 385 w 385"/>
              <a:gd name="T1" fmla="*/ 222 h 522"/>
              <a:gd name="T2" fmla="*/ 346 w 385"/>
              <a:gd name="T3" fmla="*/ 217 h 522"/>
              <a:gd name="T4" fmla="*/ 340 w 385"/>
              <a:gd name="T5" fmla="*/ 317 h 522"/>
              <a:gd name="T6" fmla="*/ 321 w 385"/>
              <a:gd name="T7" fmla="*/ 324 h 522"/>
              <a:gd name="T8" fmla="*/ 315 w 385"/>
              <a:gd name="T9" fmla="*/ 300 h 522"/>
              <a:gd name="T10" fmla="*/ 64 w 385"/>
              <a:gd name="T11" fmla="*/ 306 h 522"/>
              <a:gd name="T12" fmla="*/ 54 w 385"/>
              <a:gd name="T13" fmla="*/ 325 h 522"/>
              <a:gd name="T14" fmla="*/ 45 w 385"/>
              <a:gd name="T15" fmla="*/ 222 h 522"/>
              <a:gd name="T16" fmla="*/ 6 w 385"/>
              <a:gd name="T17" fmla="*/ 217 h 522"/>
              <a:gd name="T18" fmla="*/ 0 w 385"/>
              <a:gd name="T19" fmla="*/ 344 h 522"/>
              <a:gd name="T20" fmla="*/ 172 w 385"/>
              <a:gd name="T21" fmla="*/ 365 h 522"/>
              <a:gd name="T22" fmla="*/ 63 w 385"/>
              <a:gd name="T23" fmla="*/ 468 h 522"/>
              <a:gd name="T24" fmla="*/ 43 w 385"/>
              <a:gd name="T25" fmla="*/ 516 h 522"/>
              <a:gd name="T26" fmla="*/ 78 w 385"/>
              <a:gd name="T27" fmla="*/ 522 h 522"/>
              <a:gd name="T28" fmla="*/ 84 w 385"/>
              <a:gd name="T29" fmla="*/ 504 h 522"/>
              <a:gd name="T30" fmla="*/ 172 w 385"/>
              <a:gd name="T31" fmla="*/ 516 h 522"/>
              <a:gd name="T32" fmla="*/ 207 w 385"/>
              <a:gd name="T33" fmla="*/ 522 h 522"/>
              <a:gd name="T34" fmla="*/ 213 w 385"/>
              <a:gd name="T35" fmla="*/ 504 h 522"/>
              <a:gd name="T36" fmla="*/ 301 w 385"/>
              <a:gd name="T37" fmla="*/ 516 h 522"/>
              <a:gd name="T38" fmla="*/ 336 w 385"/>
              <a:gd name="T39" fmla="*/ 522 h 522"/>
              <a:gd name="T40" fmla="*/ 342 w 385"/>
              <a:gd name="T41" fmla="*/ 486 h 522"/>
              <a:gd name="T42" fmla="*/ 213 w 385"/>
              <a:gd name="T43" fmla="*/ 468 h 522"/>
              <a:gd name="T44" fmla="*/ 362 w 385"/>
              <a:gd name="T45" fmla="*/ 365 h 522"/>
              <a:gd name="T46" fmla="*/ 70 w 385"/>
              <a:gd name="T47" fmla="*/ 149 h 522"/>
              <a:gd name="T48" fmla="*/ 322 w 385"/>
              <a:gd name="T49" fmla="*/ 155 h 522"/>
              <a:gd name="T50" fmla="*/ 316 w 385"/>
              <a:gd name="T51" fmla="*/ 273 h 522"/>
              <a:gd name="T52" fmla="*/ 63 w 385"/>
              <a:gd name="T53" fmla="*/ 268 h 522"/>
              <a:gd name="T54" fmla="*/ 70 w 385"/>
              <a:gd name="T55" fmla="*/ 149 h 522"/>
              <a:gd name="T56" fmla="*/ 281 w 385"/>
              <a:gd name="T57" fmla="*/ 0 h 522"/>
              <a:gd name="T58" fmla="*/ 322 w 385"/>
              <a:gd name="T59" fmla="*/ 119 h 522"/>
              <a:gd name="T60" fmla="*/ 70 w 385"/>
              <a:gd name="T61" fmla="*/ 124 h 522"/>
              <a:gd name="T62" fmla="*/ 63 w 385"/>
              <a:gd name="T63" fmla="*/ 36 h 5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85" h="522">
                <a:moveTo>
                  <a:pt x="385" y="345"/>
                </a:moveTo>
                <a:cubicBezTo>
                  <a:pt x="385" y="305"/>
                  <a:pt x="385" y="263"/>
                  <a:pt x="385" y="222"/>
                </a:cubicBezTo>
                <a:cubicBezTo>
                  <a:pt x="385" y="219"/>
                  <a:pt x="382" y="217"/>
                  <a:pt x="379" y="217"/>
                </a:cubicBezTo>
                <a:cubicBezTo>
                  <a:pt x="346" y="217"/>
                  <a:pt x="346" y="217"/>
                  <a:pt x="346" y="217"/>
                </a:cubicBezTo>
                <a:cubicBezTo>
                  <a:pt x="342" y="217"/>
                  <a:pt x="340" y="219"/>
                  <a:pt x="340" y="222"/>
                </a:cubicBezTo>
                <a:cubicBezTo>
                  <a:pt x="340" y="254"/>
                  <a:pt x="340" y="285"/>
                  <a:pt x="340" y="317"/>
                </a:cubicBezTo>
                <a:cubicBezTo>
                  <a:pt x="340" y="321"/>
                  <a:pt x="336" y="324"/>
                  <a:pt x="331" y="324"/>
                </a:cubicBezTo>
                <a:cubicBezTo>
                  <a:pt x="330" y="324"/>
                  <a:pt x="323" y="324"/>
                  <a:pt x="321" y="324"/>
                </a:cubicBezTo>
                <a:cubicBezTo>
                  <a:pt x="321" y="306"/>
                  <a:pt x="321" y="306"/>
                  <a:pt x="321" y="306"/>
                </a:cubicBezTo>
                <a:cubicBezTo>
                  <a:pt x="321" y="303"/>
                  <a:pt x="319" y="300"/>
                  <a:pt x="315" y="300"/>
                </a:cubicBezTo>
                <a:cubicBezTo>
                  <a:pt x="233" y="300"/>
                  <a:pt x="152" y="300"/>
                  <a:pt x="70" y="300"/>
                </a:cubicBezTo>
                <a:cubicBezTo>
                  <a:pt x="67" y="300"/>
                  <a:pt x="64" y="303"/>
                  <a:pt x="64" y="306"/>
                </a:cubicBezTo>
                <a:cubicBezTo>
                  <a:pt x="64" y="325"/>
                  <a:pt x="64" y="325"/>
                  <a:pt x="64" y="325"/>
                </a:cubicBezTo>
                <a:cubicBezTo>
                  <a:pt x="54" y="325"/>
                  <a:pt x="54" y="325"/>
                  <a:pt x="54" y="325"/>
                </a:cubicBezTo>
                <a:cubicBezTo>
                  <a:pt x="49" y="325"/>
                  <a:pt x="45" y="322"/>
                  <a:pt x="45" y="318"/>
                </a:cubicBezTo>
                <a:cubicBezTo>
                  <a:pt x="45" y="222"/>
                  <a:pt x="45" y="222"/>
                  <a:pt x="45" y="222"/>
                </a:cubicBezTo>
                <a:cubicBezTo>
                  <a:pt x="45" y="219"/>
                  <a:pt x="42" y="217"/>
                  <a:pt x="39" y="217"/>
                </a:cubicBezTo>
                <a:cubicBezTo>
                  <a:pt x="6" y="217"/>
                  <a:pt x="6" y="217"/>
                  <a:pt x="6" y="217"/>
                </a:cubicBezTo>
                <a:cubicBezTo>
                  <a:pt x="2" y="217"/>
                  <a:pt x="0" y="219"/>
                  <a:pt x="0" y="222"/>
                </a:cubicBezTo>
                <a:cubicBezTo>
                  <a:pt x="0" y="263"/>
                  <a:pt x="0" y="304"/>
                  <a:pt x="0" y="344"/>
                </a:cubicBezTo>
                <a:cubicBezTo>
                  <a:pt x="0" y="356"/>
                  <a:pt x="9" y="365"/>
                  <a:pt x="22" y="365"/>
                </a:cubicBezTo>
                <a:cubicBezTo>
                  <a:pt x="172" y="365"/>
                  <a:pt x="172" y="365"/>
                  <a:pt x="172" y="365"/>
                </a:cubicBezTo>
                <a:cubicBezTo>
                  <a:pt x="172" y="468"/>
                  <a:pt x="172" y="468"/>
                  <a:pt x="172" y="468"/>
                </a:cubicBezTo>
                <a:cubicBezTo>
                  <a:pt x="63" y="468"/>
                  <a:pt x="63" y="468"/>
                  <a:pt x="63" y="468"/>
                </a:cubicBezTo>
                <a:cubicBezTo>
                  <a:pt x="52" y="468"/>
                  <a:pt x="43" y="476"/>
                  <a:pt x="43" y="486"/>
                </a:cubicBezTo>
                <a:cubicBezTo>
                  <a:pt x="43" y="496"/>
                  <a:pt x="43" y="506"/>
                  <a:pt x="43" y="516"/>
                </a:cubicBezTo>
                <a:cubicBezTo>
                  <a:pt x="43" y="519"/>
                  <a:pt x="46" y="522"/>
                  <a:pt x="49" y="522"/>
                </a:cubicBezTo>
                <a:cubicBezTo>
                  <a:pt x="78" y="522"/>
                  <a:pt x="78" y="522"/>
                  <a:pt x="78" y="522"/>
                </a:cubicBezTo>
                <a:cubicBezTo>
                  <a:pt x="81" y="522"/>
                  <a:pt x="84" y="519"/>
                  <a:pt x="84" y="516"/>
                </a:cubicBezTo>
                <a:cubicBezTo>
                  <a:pt x="84" y="504"/>
                  <a:pt x="84" y="504"/>
                  <a:pt x="84" y="504"/>
                </a:cubicBezTo>
                <a:cubicBezTo>
                  <a:pt x="172" y="504"/>
                  <a:pt x="172" y="504"/>
                  <a:pt x="172" y="504"/>
                </a:cubicBezTo>
                <a:cubicBezTo>
                  <a:pt x="172" y="516"/>
                  <a:pt x="172" y="516"/>
                  <a:pt x="172" y="516"/>
                </a:cubicBezTo>
                <a:cubicBezTo>
                  <a:pt x="172" y="519"/>
                  <a:pt x="175" y="522"/>
                  <a:pt x="179" y="522"/>
                </a:cubicBezTo>
                <a:cubicBezTo>
                  <a:pt x="207" y="522"/>
                  <a:pt x="207" y="522"/>
                  <a:pt x="207" y="522"/>
                </a:cubicBezTo>
                <a:cubicBezTo>
                  <a:pt x="210" y="522"/>
                  <a:pt x="213" y="519"/>
                  <a:pt x="213" y="516"/>
                </a:cubicBezTo>
                <a:cubicBezTo>
                  <a:pt x="213" y="504"/>
                  <a:pt x="213" y="504"/>
                  <a:pt x="213" y="504"/>
                </a:cubicBezTo>
                <a:cubicBezTo>
                  <a:pt x="301" y="504"/>
                  <a:pt x="301" y="504"/>
                  <a:pt x="301" y="504"/>
                </a:cubicBezTo>
                <a:cubicBezTo>
                  <a:pt x="301" y="516"/>
                  <a:pt x="301" y="516"/>
                  <a:pt x="301" y="516"/>
                </a:cubicBezTo>
                <a:cubicBezTo>
                  <a:pt x="301" y="519"/>
                  <a:pt x="304" y="522"/>
                  <a:pt x="308" y="522"/>
                </a:cubicBezTo>
                <a:cubicBezTo>
                  <a:pt x="336" y="522"/>
                  <a:pt x="336" y="522"/>
                  <a:pt x="336" y="522"/>
                </a:cubicBezTo>
                <a:cubicBezTo>
                  <a:pt x="339" y="522"/>
                  <a:pt x="342" y="519"/>
                  <a:pt x="342" y="516"/>
                </a:cubicBezTo>
                <a:cubicBezTo>
                  <a:pt x="342" y="486"/>
                  <a:pt x="342" y="486"/>
                  <a:pt x="342" y="486"/>
                </a:cubicBezTo>
                <a:cubicBezTo>
                  <a:pt x="342" y="476"/>
                  <a:pt x="333" y="468"/>
                  <a:pt x="322" y="468"/>
                </a:cubicBezTo>
                <a:cubicBezTo>
                  <a:pt x="213" y="468"/>
                  <a:pt x="213" y="468"/>
                  <a:pt x="213" y="468"/>
                </a:cubicBezTo>
                <a:cubicBezTo>
                  <a:pt x="213" y="365"/>
                  <a:pt x="213" y="365"/>
                  <a:pt x="213" y="365"/>
                </a:cubicBezTo>
                <a:cubicBezTo>
                  <a:pt x="362" y="365"/>
                  <a:pt x="362" y="365"/>
                  <a:pt x="362" y="365"/>
                </a:cubicBezTo>
                <a:cubicBezTo>
                  <a:pt x="374" y="365"/>
                  <a:pt x="385" y="356"/>
                  <a:pt x="385" y="345"/>
                </a:cubicBezTo>
                <a:close/>
                <a:moveTo>
                  <a:pt x="70" y="149"/>
                </a:moveTo>
                <a:cubicBezTo>
                  <a:pt x="152" y="149"/>
                  <a:pt x="234" y="149"/>
                  <a:pt x="316" y="149"/>
                </a:cubicBezTo>
                <a:cubicBezTo>
                  <a:pt x="319" y="149"/>
                  <a:pt x="322" y="152"/>
                  <a:pt x="322" y="155"/>
                </a:cubicBezTo>
                <a:cubicBezTo>
                  <a:pt x="322" y="197"/>
                  <a:pt x="322" y="225"/>
                  <a:pt x="322" y="268"/>
                </a:cubicBezTo>
                <a:cubicBezTo>
                  <a:pt x="322" y="271"/>
                  <a:pt x="319" y="273"/>
                  <a:pt x="316" y="273"/>
                </a:cubicBezTo>
                <a:cubicBezTo>
                  <a:pt x="234" y="273"/>
                  <a:pt x="152" y="273"/>
                  <a:pt x="70" y="273"/>
                </a:cubicBezTo>
                <a:cubicBezTo>
                  <a:pt x="66" y="273"/>
                  <a:pt x="63" y="271"/>
                  <a:pt x="63" y="268"/>
                </a:cubicBezTo>
                <a:cubicBezTo>
                  <a:pt x="63" y="225"/>
                  <a:pt x="63" y="197"/>
                  <a:pt x="63" y="155"/>
                </a:cubicBezTo>
                <a:cubicBezTo>
                  <a:pt x="63" y="152"/>
                  <a:pt x="66" y="149"/>
                  <a:pt x="70" y="149"/>
                </a:cubicBezTo>
                <a:close/>
                <a:moveTo>
                  <a:pt x="104" y="0"/>
                </a:moveTo>
                <a:cubicBezTo>
                  <a:pt x="163" y="0"/>
                  <a:pt x="222" y="0"/>
                  <a:pt x="281" y="0"/>
                </a:cubicBezTo>
                <a:cubicBezTo>
                  <a:pt x="303" y="0"/>
                  <a:pt x="322" y="16"/>
                  <a:pt x="322" y="36"/>
                </a:cubicBezTo>
                <a:cubicBezTo>
                  <a:pt x="322" y="68"/>
                  <a:pt x="322" y="87"/>
                  <a:pt x="322" y="119"/>
                </a:cubicBezTo>
                <a:cubicBezTo>
                  <a:pt x="322" y="122"/>
                  <a:pt x="319" y="124"/>
                  <a:pt x="316" y="124"/>
                </a:cubicBezTo>
                <a:cubicBezTo>
                  <a:pt x="234" y="124"/>
                  <a:pt x="152" y="124"/>
                  <a:pt x="70" y="124"/>
                </a:cubicBezTo>
                <a:cubicBezTo>
                  <a:pt x="66" y="124"/>
                  <a:pt x="63" y="122"/>
                  <a:pt x="63" y="119"/>
                </a:cubicBezTo>
                <a:cubicBezTo>
                  <a:pt x="63" y="87"/>
                  <a:pt x="63" y="68"/>
                  <a:pt x="63" y="36"/>
                </a:cubicBezTo>
                <a:cubicBezTo>
                  <a:pt x="63" y="16"/>
                  <a:pt x="82" y="0"/>
                  <a:pt x="104" y="0"/>
                </a:cubicBezTo>
                <a:close/>
              </a:path>
            </a:pathLst>
          </a:custGeom>
          <a:solidFill>
            <a:srgbClr val="484F5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3" name="TextBox 76"/>
          <p:cNvSpPr txBox="1"/>
          <p:nvPr/>
        </p:nvSpPr>
        <p:spPr>
          <a:xfrm>
            <a:off x="3584100" y="444370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780340" y="4850376"/>
            <a:ext cx="2706060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891470" y="4443707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87710" y="4850376"/>
            <a:ext cx="2706060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2"/>
          <p:cNvSpPr/>
          <p:nvPr/>
        </p:nvSpPr>
        <p:spPr>
          <a:xfrm rot="2353060">
            <a:off x="4542861" y="3896659"/>
            <a:ext cx="902694" cy="649287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  <a:gd name="connsiteX0-101" fmla="*/ 0 w 894278"/>
              <a:gd name="connsiteY0-102" fmla="*/ 612000 h 612000"/>
              <a:gd name="connsiteX1-103" fmla="*/ 143655 w 894278"/>
              <a:gd name="connsiteY1-104" fmla="*/ 0 h 612000"/>
              <a:gd name="connsiteX2-105" fmla="*/ 894278 w 894278"/>
              <a:gd name="connsiteY2-106" fmla="*/ 10138 h 612000"/>
              <a:gd name="connsiteX3-107" fmla="*/ 889602 w 894278"/>
              <a:gd name="connsiteY3-108" fmla="*/ 590004 h 612000"/>
              <a:gd name="connsiteX4-109" fmla="*/ 0 w 894278"/>
              <a:gd name="connsiteY4-110" fmla="*/ 612000 h 612000"/>
              <a:gd name="connsiteX0-111" fmla="*/ 0 w 901763"/>
              <a:gd name="connsiteY0-112" fmla="*/ 612000 h 612000"/>
              <a:gd name="connsiteX1-113" fmla="*/ 143655 w 901763"/>
              <a:gd name="connsiteY1-114" fmla="*/ 0 h 612000"/>
              <a:gd name="connsiteX2-115" fmla="*/ 894278 w 901763"/>
              <a:gd name="connsiteY2-116" fmla="*/ 10138 h 612000"/>
              <a:gd name="connsiteX3-117" fmla="*/ 901487 w 901763"/>
              <a:gd name="connsiteY3-118" fmla="*/ 589544 h 612000"/>
              <a:gd name="connsiteX4-119" fmla="*/ 0 w 901763"/>
              <a:gd name="connsiteY4-120" fmla="*/ 612000 h 612000"/>
              <a:gd name="connsiteX0-121" fmla="*/ 0 w 901770"/>
              <a:gd name="connsiteY0-122" fmla="*/ 612000 h 612000"/>
              <a:gd name="connsiteX1-123" fmla="*/ 143655 w 901770"/>
              <a:gd name="connsiteY1-124" fmla="*/ 0 h 612000"/>
              <a:gd name="connsiteX2-125" fmla="*/ 894617 w 901770"/>
              <a:gd name="connsiteY2-126" fmla="*/ 6980 h 612000"/>
              <a:gd name="connsiteX3-127" fmla="*/ 901487 w 901770"/>
              <a:gd name="connsiteY3-128" fmla="*/ 589544 h 612000"/>
              <a:gd name="connsiteX4-129" fmla="*/ 0 w 901770"/>
              <a:gd name="connsiteY4-13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01770" h="612000">
                <a:moveTo>
                  <a:pt x="0" y="612000"/>
                </a:moveTo>
                <a:lnTo>
                  <a:pt x="143655" y="0"/>
                </a:lnTo>
                <a:lnTo>
                  <a:pt x="894617" y="6980"/>
                </a:lnTo>
                <a:cubicBezTo>
                  <a:pt x="892431" y="197573"/>
                  <a:pt x="903673" y="398951"/>
                  <a:pt x="901487" y="58954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平行四边形 2"/>
          <p:cNvSpPr/>
          <p:nvPr/>
        </p:nvSpPr>
        <p:spPr>
          <a:xfrm rot="8460000" flipV="1">
            <a:off x="6591697" y="3740150"/>
            <a:ext cx="1619250" cy="612775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平行四边形 2"/>
          <p:cNvSpPr/>
          <p:nvPr/>
        </p:nvSpPr>
        <p:spPr>
          <a:xfrm rot="7740000">
            <a:off x="5193110" y="2393950"/>
            <a:ext cx="920750" cy="647700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0" name="平行四边形 2"/>
          <p:cNvSpPr/>
          <p:nvPr/>
        </p:nvSpPr>
        <p:spPr>
          <a:xfrm rot="13140000">
            <a:off x="6709172" y="3033713"/>
            <a:ext cx="920750" cy="647700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平行四边形 2"/>
          <p:cNvSpPr/>
          <p:nvPr/>
        </p:nvSpPr>
        <p:spPr>
          <a:xfrm rot="18540000">
            <a:off x="6071791" y="4550569"/>
            <a:ext cx="920750" cy="649288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  <a:gd name="connsiteX0-11" fmla="*/ 0 w 1525434"/>
              <a:gd name="connsiteY0-12" fmla="*/ 613014 h 613095"/>
              <a:gd name="connsiteX1-13" fmla="*/ 143655 w 1525434"/>
              <a:gd name="connsiteY1-14" fmla="*/ 1014 h 613095"/>
              <a:gd name="connsiteX2-15" fmla="*/ 965458 w 1525434"/>
              <a:gd name="connsiteY2-16" fmla="*/ 0 h 613095"/>
              <a:gd name="connsiteX3-17" fmla="*/ 1525434 w 1525434"/>
              <a:gd name="connsiteY3-18" fmla="*/ 613095 h 613095"/>
              <a:gd name="connsiteX4-19" fmla="*/ 0 w 1525434"/>
              <a:gd name="connsiteY4-20" fmla="*/ 613014 h 613095"/>
              <a:gd name="connsiteX0-21" fmla="*/ 0 w 990402"/>
              <a:gd name="connsiteY0-22" fmla="*/ 613014 h 613285"/>
              <a:gd name="connsiteX1-23" fmla="*/ 143655 w 990402"/>
              <a:gd name="connsiteY1-24" fmla="*/ 1014 h 613285"/>
              <a:gd name="connsiteX2-25" fmla="*/ 965458 w 990402"/>
              <a:gd name="connsiteY2-26" fmla="*/ 0 h 613285"/>
              <a:gd name="connsiteX3-27" fmla="*/ 990402 w 990402"/>
              <a:gd name="connsiteY3-28" fmla="*/ 613285 h 613285"/>
              <a:gd name="connsiteX4-29" fmla="*/ 0 w 990402"/>
              <a:gd name="connsiteY4-30" fmla="*/ 613014 h 613285"/>
              <a:gd name="connsiteX0-31" fmla="*/ 0 w 965458"/>
              <a:gd name="connsiteY0-32" fmla="*/ 613014 h 613014"/>
              <a:gd name="connsiteX1-33" fmla="*/ 143655 w 965458"/>
              <a:gd name="connsiteY1-34" fmla="*/ 1014 h 613014"/>
              <a:gd name="connsiteX2-35" fmla="*/ 965458 w 965458"/>
              <a:gd name="connsiteY2-36" fmla="*/ 0 h 613014"/>
              <a:gd name="connsiteX3-37" fmla="*/ 892039 w 965458"/>
              <a:gd name="connsiteY3-38" fmla="*/ 584330 h 613014"/>
              <a:gd name="connsiteX4-39" fmla="*/ 0 w 965458"/>
              <a:gd name="connsiteY4-40" fmla="*/ 613014 h 613014"/>
              <a:gd name="connsiteX0-41" fmla="*/ 0 w 965458"/>
              <a:gd name="connsiteY0-42" fmla="*/ 613014 h 613014"/>
              <a:gd name="connsiteX1-43" fmla="*/ 143655 w 965458"/>
              <a:gd name="connsiteY1-44" fmla="*/ 1014 h 613014"/>
              <a:gd name="connsiteX2-45" fmla="*/ 965458 w 965458"/>
              <a:gd name="connsiteY2-46" fmla="*/ 0 h 613014"/>
              <a:gd name="connsiteX3-47" fmla="*/ 815065 w 965458"/>
              <a:gd name="connsiteY3-48" fmla="*/ 566027 h 613014"/>
              <a:gd name="connsiteX4-49" fmla="*/ 0 w 965458"/>
              <a:gd name="connsiteY4-50" fmla="*/ 613014 h 613014"/>
              <a:gd name="connsiteX0-51" fmla="*/ 0 w 965458"/>
              <a:gd name="connsiteY0-52" fmla="*/ 613014 h 613014"/>
              <a:gd name="connsiteX1-53" fmla="*/ 143655 w 965458"/>
              <a:gd name="connsiteY1-54" fmla="*/ 1014 h 613014"/>
              <a:gd name="connsiteX2-55" fmla="*/ 965458 w 965458"/>
              <a:gd name="connsiteY2-56" fmla="*/ 0 h 613014"/>
              <a:gd name="connsiteX3-57" fmla="*/ 889102 w 965458"/>
              <a:gd name="connsiteY3-58" fmla="*/ 590436 h 613014"/>
              <a:gd name="connsiteX4-59" fmla="*/ 0 w 965458"/>
              <a:gd name="connsiteY4-60" fmla="*/ 613014 h 613014"/>
              <a:gd name="connsiteX0-61" fmla="*/ 0 w 895659"/>
              <a:gd name="connsiteY0-62" fmla="*/ 612000 h 612000"/>
              <a:gd name="connsiteX1-63" fmla="*/ 143655 w 895659"/>
              <a:gd name="connsiteY1-64" fmla="*/ 0 h 612000"/>
              <a:gd name="connsiteX2-65" fmla="*/ 895659 w 895659"/>
              <a:gd name="connsiteY2-66" fmla="*/ 17644 h 612000"/>
              <a:gd name="connsiteX3-67" fmla="*/ 889102 w 895659"/>
              <a:gd name="connsiteY3-68" fmla="*/ 589422 h 612000"/>
              <a:gd name="connsiteX4-69" fmla="*/ 0 w 895659"/>
              <a:gd name="connsiteY4-70" fmla="*/ 612000 h 612000"/>
              <a:gd name="connsiteX0-71" fmla="*/ 0 w 921393"/>
              <a:gd name="connsiteY0-72" fmla="*/ 612000 h 612000"/>
              <a:gd name="connsiteX1-73" fmla="*/ 143655 w 921393"/>
              <a:gd name="connsiteY1-74" fmla="*/ 0 h 612000"/>
              <a:gd name="connsiteX2-75" fmla="*/ 921393 w 921393"/>
              <a:gd name="connsiteY2-76" fmla="*/ 9538 h 612000"/>
              <a:gd name="connsiteX3-77" fmla="*/ 889102 w 921393"/>
              <a:gd name="connsiteY3-78" fmla="*/ 589422 h 612000"/>
              <a:gd name="connsiteX4-79" fmla="*/ 0 w 921393"/>
              <a:gd name="connsiteY4-80" fmla="*/ 612000 h 612000"/>
              <a:gd name="connsiteX0-81" fmla="*/ 0 w 921393"/>
              <a:gd name="connsiteY0-82" fmla="*/ 612000 h 612000"/>
              <a:gd name="connsiteX1-83" fmla="*/ 143655 w 921393"/>
              <a:gd name="connsiteY1-84" fmla="*/ 0 h 612000"/>
              <a:gd name="connsiteX2-85" fmla="*/ 921393 w 921393"/>
              <a:gd name="connsiteY2-86" fmla="*/ 9538 h 612000"/>
              <a:gd name="connsiteX3-87" fmla="*/ 883698 w 921393"/>
              <a:gd name="connsiteY3-88" fmla="*/ 597414 h 612000"/>
              <a:gd name="connsiteX4-89" fmla="*/ 0 w 921393"/>
              <a:gd name="connsiteY4-90" fmla="*/ 612000 h 612000"/>
              <a:gd name="connsiteX0-91" fmla="*/ 0 w 921393"/>
              <a:gd name="connsiteY0-92" fmla="*/ 612000 h 612000"/>
              <a:gd name="connsiteX1-93" fmla="*/ 143655 w 921393"/>
              <a:gd name="connsiteY1-94" fmla="*/ 0 h 612000"/>
              <a:gd name="connsiteX2-95" fmla="*/ 921393 w 921393"/>
              <a:gd name="connsiteY2-96" fmla="*/ 9538 h 612000"/>
              <a:gd name="connsiteX3-97" fmla="*/ 889602 w 921393"/>
              <a:gd name="connsiteY3-98" fmla="*/ 590004 h 612000"/>
              <a:gd name="connsiteX4-99" fmla="*/ 0 w 921393"/>
              <a:gd name="connsiteY4-100" fmla="*/ 612000 h 612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21393" h="612000">
                <a:moveTo>
                  <a:pt x="0" y="612000"/>
                </a:moveTo>
                <a:lnTo>
                  <a:pt x="143655" y="0"/>
                </a:lnTo>
                <a:lnTo>
                  <a:pt x="921393" y="9538"/>
                </a:lnTo>
                <a:cubicBezTo>
                  <a:pt x="919207" y="200131"/>
                  <a:pt x="891788" y="399411"/>
                  <a:pt x="889602" y="590004"/>
                </a:cubicBezTo>
                <a:lnTo>
                  <a:pt x="0" y="612000"/>
                </a:lnTo>
                <a:close/>
              </a:path>
            </a:pathLst>
          </a:cu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2" name="平行四边形 2"/>
          <p:cNvSpPr/>
          <p:nvPr/>
        </p:nvSpPr>
        <p:spPr>
          <a:xfrm rot="3060000" flipV="1">
            <a:off x="5532835" y="2184400"/>
            <a:ext cx="1619250" cy="612775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3" name="平行四边形 2"/>
          <p:cNvSpPr/>
          <p:nvPr/>
        </p:nvSpPr>
        <p:spPr bwMode="auto">
          <a:xfrm rot="3060000" flipV="1">
            <a:off x="4996260" y="4765675"/>
            <a:ext cx="1620838" cy="611187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平行四边形 2"/>
          <p:cNvSpPr/>
          <p:nvPr/>
        </p:nvSpPr>
        <p:spPr bwMode="auto">
          <a:xfrm rot="8460000" flipH="1">
            <a:off x="3981053" y="3240090"/>
            <a:ext cx="1620838" cy="611189"/>
          </a:xfrm>
          <a:custGeom>
            <a:avLst/>
            <a:gdLst>
              <a:gd name="connsiteX0" fmla="*/ 0 w 1620000"/>
              <a:gd name="connsiteY0" fmla="*/ 612000 h 612000"/>
              <a:gd name="connsiteX1" fmla="*/ 143655 w 1620000"/>
              <a:gd name="connsiteY1" fmla="*/ 0 h 612000"/>
              <a:gd name="connsiteX2" fmla="*/ 1620000 w 1620000"/>
              <a:gd name="connsiteY2" fmla="*/ 0 h 612000"/>
              <a:gd name="connsiteX3" fmla="*/ 1476345 w 1620000"/>
              <a:gd name="connsiteY3" fmla="*/ 612000 h 612000"/>
              <a:gd name="connsiteX4" fmla="*/ 0 w 1620000"/>
              <a:gd name="connsiteY4" fmla="*/ 612000 h 612000"/>
              <a:gd name="connsiteX0-1" fmla="*/ 0 w 1620000"/>
              <a:gd name="connsiteY0-2" fmla="*/ 612000 h 612081"/>
              <a:gd name="connsiteX1-3" fmla="*/ 143655 w 1620000"/>
              <a:gd name="connsiteY1-4" fmla="*/ 0 h 612081"/>
              <a:gd name="connsiteX2-5" fmla="*/ 1620000 w 1620000"/>
              <a:gd name="connsiteY2-6" fmla="*/ 0 h 612081"/>
              <a:gd name="connsiteX3-7" fmla="*/ 1525434 w 1620000"/>
              <a:gd name="connsiteY3-8" fmla="*/ 612081 h 612081"/>
              <a:gd name="connsiteX4-9" fmla="*/ 0 w 1620000"/>
              <a:gd name="connsiteY4-10" fmla="*/ 612000 h 6120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20000" h="612081">
                <a:moveTo>
                  <a:pt x="0" y="612000"/>
                </a:moveTo>
                <a:lnTo>
                  <a:pt x="143655" y="0"/>
                </a:lnTo>
                <a:lnTo>
                  <a:pt x="1620000" y="0"/>
                </a:lnTo>
                <a:lnTo>
                  <a:pt x="1525434" y="612081"/>
                </a:lnTo>
                <a:lnTo>
                  <a:pt x="0" y="612000"/>
                </a:lnTo>
                <a:close/>
              </a:path>
            </a:pathLst>
          </a:cu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769701" y="3490982"/>
            <a:ext cx="627651" cy="618522"/>
            <a:chOff x="3451225" y="3006725"/>
            <a:chExt cx="436563" cy="430213"/>
          </a:xfrm>
          <a:solidFill>
            <a:srgbClr val="484F59"/>
          </a:solidFill>
        </p:grpSpPr>
        <p:sp>
          <p:nvSpPr>
            <p:cNvPr id="16" name="Freeform 828"/>
            <p:cNvSpPr>
              <a:spLocks noEditPoints="1"/>
            </p:cNvSpPr>
            <p:nvPr/>
          </p:nvSpPr>
          <p:spPr bwMode="auto">
            <a:xfrm>
              <a:off x="3451225" y="3006725"/>
              <a:ext cx="376238" cy="430213"/>
            </a:xfrm>
            <a:custGeom>
              <a:avLst/>
              <a:gdLst>
                <a:gd name="T0" fmla="*/ 0 w 147"/>
                <a:gd name="T1" fmla="*/ 10 h 168"/>
                <a:gd name="T2" fmla="*/ 0 w 147"/>
                <a:gd name="T3" fmla="*/ 158 h 168"/>
                <a:gd name="T4" fmla="*/ 10 w 147"/>
                <a:gd name="T5" fmla="*/ 168 h 168"/>
                <a:gd name="T6" fmla="*/ 22 w 147"/>
                <a:gd name="T7" fmla="*/ 168 h 168"/>
                <a:gd name="T8" fmla="*/ 22 w 147"/>
                <a:gd name="T9" fmla="*/ 0 h 168"/>
                <a:gd name="T10" fmla="*/ 10 w 147"/>
                <a:gd name="T11" fmla="*/ 0 h 168"/>
                <a:gd name="T12" fmla="*/ 0 w 147"/>
                <a:gd name="T13" fmla="*/ 10 h 168"/>
                <a:gd name="T14" fmla="*/ 34 w 147"/>
                <a:gd name="T15" fmla="*/ 0 h 168"/>
                <a:gd name="T16" fmla="*/ 34 w 147"/>
                <a:gd name="T17" fmla="*/ 168 h 168"/>
                <a:gd name="T18" fmla="*/ 147 w 147"/>
                <a:gd name="T19" fmla="*/ 168 h 168"/>
                <a:gd name="T20" fmla="*/ 147 w 147"/>
                <a:gd name="T21" fmla="*/ 0 h 168"/>
                <a:gd name="T22" fmla="*/ 34 w 147"/>
                <a:gd name="T23" fmla="*/ 0 h 168"/>
                <a:gd name="T24" fmla="*/ 134 w 147"/>
                <a:gd name="T25" fmla="*/ 124 h 168"/>
                <a:gd name="T26" fmla="*/ 47 w 147"/>
                <a:gd name="T27" fmla="*/ 124 h 168"/>
                <a:gd name="T28" fmla="*/ 47 w 147"/>
                <a:gd name="T29" fmla="*/ 111 h 168"/>
                <a:gd name="T30" fmla="*/ 58 w 147"/>
                <a:gd name="T31" fmla="*/ 104 h 168"/>
                <a:gd name="T32" fmla="*/ 71 w 147"/>
                <a:gd name="T33" fmla="*/ 99 h 168"/>
                <a:gd name="T34" fmla="*/ 75 w 147"/>
                <a:gd name="T35" fmla="*/ 98 h 168"/>
                <a:gd name="T36" fmla="*/ 79 w 147"/>
                <a:gd name="T37" fmla="*/ 92 h 168"/>
                <a:gd name="T38" fmla="*/ 80 w 147"/>
                <a:gd name="T39" fmla="*/ 91 h 168"/>
                <a:gd name="T40" fmla="*/ 78 w 147"/>
                <a:gd name="T41" fmla="*/ 87 h 168"/>
                <a:gd name="T42" fmla="*/ 77 w 147"/>
                <a:gd name="T43" fmla="*/ 80 h 168"/>
                <a:gd name="T44" fmla="*/ 76 w 147"/>
                <a:gd name="T45" fmla="*/ 80 h 168"/>
                <a:gd name="T46" fmla="*/ 73 w 147"/>
                <a:gd name="T47" fmla="*/ 70 h 168"/>
                <a:gd name="T48" fmla="*/ 74 w 147"/>
                <a:gd name="T49" fmla="*/ 66 h 168"/>
                <a:gd name="T50" fmla="*/ 81 w 147"/>
                <a:gd name="T51" fmla="*/ 46 h 168"/>
                <a:gd name="T52" fmla="*/ 99 w 147"/>
                <a:gd name="T53" fmla="*/ 46 h 168"/>
                <a:gd name="T54" fmla="*/ 101 w 147"/>
                <a:gd name="T55" fmla="*/ 48 h 168"/>
                <a:gd name="T56" fmla="*/ 104 w 147"/>
                <a:gd name="T57" fmla="*/ 48 h 168"/>
                <a:gd name="T58" fmla="*/ 106 w 147"/>
                <a:gd name="T59" fmla="*/ 52 h 168"/>
                <a:gd name="T60" fmla="*/ 107 w 147"/>
                <a:gd name="T61" fmla="*/ 58 h 168"/>
                <a:gd name="T62" fmla="*/ 106 w 147"/>
                <a:gd name="T63" fmla="*/ 66 h 168"/>
                <a:gd name="T64" fmla="*/ 107 w 147"/>
                <a:gd name="T65" fmla="*/ 69 h 168"/>
                <a:gd name="T66" fmla="*/ 107 w 147"/>
                <a:gd name="T67" fmla="*/ 75 h 168"/>
                <a:gd name="T68" fmla="*/ 106 w 147"/>
                <a:gd name="T69" fmla="*/ 79 h 168"/>
                <a:gd name="T70" fmla="*/ 103 w 147"/>
                <a:gd name="T71" fmla="*/ 81 h 168"/>
                <a:gd name="T72" fmla="*/ 103 w 147"/>
                <a:gd name="T73" fmla="*/ 86 h 168"/>
                <a:gd name="T74" fmla="*/ 100 w 147"/>
                <a:gd name="T75" fmla="*/ 91 h 168"/>
                <a:gd name="T76" fmla="*/ 103 w 147"/>
                <a:gd name="T77" fmla="*/ 92 h 168"/>
                <a:gd name="T78" fmla="*/ 106 w 147"/>
                <a:gd name="T79" fmla="*/ 98 h 168"/>
                <a:gd name="T80" fmla="*/ 110 w 147"/>
                <a:gd name="T81" fmla="*/ 99 h 168"/>
                <a:gd name="T82" fmla="*/ 124 w 147"/>
                <a:gd name="T83" fmla="*/ 104 h 168"/>
                <a:gd name="T84" fmla="*/ 134 w 147"/>
                <a:gd name="T85" fmla="*/ 111 h 168"/>
                <a:gd name="T86" fmla="*/ 134 w 147"/>
                <a:gd name="T87" fmla="*/ 12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7" h="168">
                  <a:moveTo>
                    <a:pt x="0" y="10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64"/>
                    <a:pt x="4" y="168"/>
                    <a:pt x="10" y="168"/>
                  </a:cubicBezTo>
                  <a:cubicBezTo>
                    <a:pt x="22" y="168"/>
                    <a:pt x="22" y="168"/>
                    <a:pt x="22" y="16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lose/>
                  <a:moveTo>
                    <a:pt x="34" y="0"/>
                  </a:moveTo>
                  <a:cubicBezTo>
                    <a:pt x="34" y="168"/>
                    <a:pt x="34" y="168"/>
                    <a:pt x="34" y="168"/>
                  </a:cubicBezTo>
                  <a:cubicBezTo>
                    <a:pt x="147" y="168"/>
                    <a:pt x="147" y="168"/>
                    <a:pt x="147" y="168"/>
                  </a:cubicBezTo>
                  <a:cubicBezTo>
                    <a:pt x="147" y="0"/>
                    <a:pt x="147" y="0"/>
                    <a:pt x="147" y="0"/>
                  </a:cubicBezTo>
                  <a:lnTo>
                    <a:pt x="34" y="0"/>
                  </a:lnTo>
                  <a:close/>
                  <a:moveTo>
                    <a:pt x="134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47" y="120"/>
                    <a:pt x="47" y="114"/>
                    <a:pt x="47" y="111"/>
                  </a:cubicBezTo>
                  <a:cubicBezTo>
                    <a:pt x="49" y="107"/>
                    <a:pt x="54" y="106"/>
                    <a:pt x="58" y="104"/>
                  </a:cubicBezTo>
                  <a:cubicBezTo>
                    <a:pt x="62" y="103"/>
                    <a:pt x="67" y="100"/>
                    <a:pt x="71" y="99"/>
                  </a:cubicBezTo>
                  <a:cubicBezTo>
                    <a:pt x="72" y="98"/>
                    <a:pt x="74" y="98"/>
                    <a:pt x="75" y="98"/>
                  </a:cubicBezTo>
                  <a:cubicBezTo>
                    <a:pt x="76" y="97"/>
                    <a:pt x="78" y="93"/>
                    <a:pt x="79" y="92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80" y="89"/>
                    <a:pt x="79" y="89"/>
                    <a:pt x="78" y="87"/>
                  </a:cubicBezTo>
                  <a:cubicBezTo>
                    <a:pt x="78" y="85"/>
                    <a:pt x="78" y="82"/>
                    <a:pt x="77" y="80"/>
                  </a:cubicBezTo>
                  <a:cubicBezTo>
                    <a:pt x="77" y="80"/>
                    <a:pt x="76" y="80"/>
                    <a:pt x="76" y="80"/>
                  </a:cubicBezTo>
                  <a:cubicBezTo>
                    <a:pt x="73" y="78"/>
                    <a:pt x="73" y="72"/>
                    <a:pt x="73" y="70"/>
                  </a:cubicBezTo>
                  <a:cubicBezTo>
                    <a:pt x="73" y="69"/>
                    <a:pt x="74" y="68"/>
                    <a:pt x="74" y="66"/>
                  </a:cubicBezTo>
                  <a:cubicBezTo>
                    <a:pt x="71" y="54"/>
                    <a:pt x="75" y="48"/>
                    <a:pt x="81" y="46"/>
                  </a:cubicBezTo>
                  <a:cubicBezTo>
                    <a:pt x="85" y="45"/>
                    <a:pt x="92" y="42"/>
                    <a:pt x="99" y="46"/>
                  </a:cubicBezTo>
                  <a:cubicBezTo>
                    <a:pt x="101" y="48"/>
                    <a:pt x="101" y="48"/>
                    <a:pt x="101" y="48"/>
                  </a:cubicBezTo>
                  <a:cubicBezTo>
                    <a:pt x="104" y="48"/>
                    <a:pt x="104" y="48"/>
                    <a:pt x="104" y="48"/>
                  </a:cubicBezTo>
                  <a:cubicBezTo>
                    <a:pt x="105" y="49"/>
                    <a:pt x="106" y="52"/>
                    <a:pt x="106" y="52"/>
                  </a:cubicBezTo>
                  <a:cubicBezTo>
                    <a:pt x="107" y="54"/>
                    <a:pt x="107" y="55"/>
                    <a:pt x="107" y="58"/>
                  </a:cubicBezTo>
                  <a:cubicBezTo>
                    <a:pt x="107" y="59"/>
                    <a:pt x="106" y="64"/>
                    <a:pt x="106" y="66"/>
                  </a:cubicBezTo>
                  <a:cubicBezTo>
                    <a:pt x="106" y="67"/>
                    <a:pt x="107" y="67"/>
                    <a:pt x="107" y="69"/>
                  </a:cubicBezTo>
                  <a:cubicBezTo>
                    <a:pt x="108" y="71"/>
                    <a:pt x="108" y="73"/>
                    <a:pt x="107" y="75"/>
                  </a:cubicBezTo>
                  <a:cubicBezTo>
                    <a:pt x="107" y="76"/>
                    <a:pt x="107" y="78"/>
                    <a:pt x="106" y="79"/>
                  </a:cubicBezTo>
                  <a:cubicBezTo>
                    <a:pt x="105" y="80"/>
                    <a:pt x="104" y="80"/>
                    <a:pt x="103" y="81"/>
                  </a:cubicBezTo>
                  <a:cubicBezTo>
                    <a:pt x="103" y="82"/>
                    <a:pt x="103" y="85"/>
                    <a:pt x="103" y="86"/>
                  </a:cubicBezTo>
                  <a:cubicBezTo>
                    <a:pt x="102" y="88"/>
                    <a:pt x="100" y="89"/>
                    <a:pt x="100" y="91"/>
                  </a:cubicBezTo>
                  <a:cubicBezTo>
                    <a:pt x="101" y="91"/>
                    <a:pt x="102" y="91"/>
                    <a:pt x="103" y="92"/>
                  </a:cubicBezTo>
                  <a:cubicBezTo>
                    <a:pt x="103" y="93"/>
                    <a:pt x="105" y="97"/>
                    <a:pt x="106" y="98"/>
                  </a:cubicBezTo>
                  <a:cubicBezTo>
                    <a:pt x="108" y="98"/>
                    <a:pt x="109" y="98"/>
                    <a:pt x="110" y="99"/>
                  </a:cubicBezTo>
                  <a:cubicBezTo>
                    <a:pt x="114" y="100"/>
                    <a:pt x="119" y="103"/>
                    <a:pt x="124" y="104"/>
                  </a:cubicBezTo>
                  <a:cubicBezTo>
                    <a:pt x="128" y="106"/>
                    <a:pt x="132" y="107"/>
                    <a:pt x="134" y="111"/>
                  </a:cubicBezTo>
                  <a:cubicBezTo>
                    <a:pt x="134" y="114"/>
                    <a:pt x="134" y="120"/>
                    <a:pt x="134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Rectangle 829"/>
            <p:cNvSpPr>
              <a:spLocks noChangeArrowheads="1"/>
            </p:cNvSpPr>
            <p:nvPr/>
          </p:nvSpPr>
          <p:spPr bwMode="auto">
            <a:xfrm>
              <a:off x="3848100" y="3006725"/>
              <a:ext cx="39688" cy="968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Rectangle 830"/>
            <p:cNvSpPr>
              <a:spLocks noChangeArrowheads="1"/>
            </p:cNvSpPr>
            <p:nvPr/>
          </p:nvSpPr>
          <p:spPr bwMode="auto">
            <a:xfrm>
              <a:off x="3848100" y="3128963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Rectangle 831"/>
            <p:cNvSpPr>
              <a:spLocks noChangeArrowheads="1"/>
            </p:cNvSpPr>
            <p:nvPr/>
          </p:nvSpPr>
          <p:spPr bwMode="auto">
            <a:xfrm>
              <a:off x="3848100" y="3254375"/>
              <a:ext cx="39688" cy="1000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0" name="TextBox 76"/>
          <p:cNvSpPr txBox="1"/>
          <p:nvPr/>
        </p:nvSpPr>
        <p:spPr>
          <a:xfrm>
            <a:off x="8110644" y="184273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110644" y="2212064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8110644" y="438389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110644" y="4753228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2986803" y="1842732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034000" y="2212064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76"/>
          <p:cNvSpPr txBox="1"/>
          <p:nvPr/>
        </p:nvSpPr>
        <p:spPr>
          <a:xfrm>
            <a:off x="2986803" y="438389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34000" y="4753228"/>
            <a:ext cx="305134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任意多边形 34"/>
          <p:cNvSpPr/>
          <p:nvPr/>
        </p:nvSpPr>
        <p:spPr>
          <a:xfrm>
            <a:off x="2477730" y="2503539"/>
            <a:ext cx="1850922" cy="1850922"/>
          </a:xfrm>
          <a:custGeom>
            <a:avLst/>
            <a:gdLst>
              <a:gd name="connsiteX0" fmla="*/ 1224116 w 2448232"/>
              <a:gd name="connsiteY0" fmla="*/ 0 h 2448232"/>
              <a:gd name="connsiteX1" fmla="*/ 2448232 w 2448232"/>
              <a:gd name="connsiteY1" fmla="*/ 1224116 h 2448232"/>
              <a:gd name="connsiteX2" fmla="*/ 1224116 w 2448232"/>
              <a:gd name="connsiteY2" fmla="*/ 2448232 h 2448232"/>
              <a:gd name="connsiteX3" fmla="*/ 0 w 2448232"/>
              <a:gd name="connsiteY3" fmla="*/ 1224116 h 2448232"/>
              <a:gd name="connsiteX4" fmla="*/ 1224116 w 2448232"/>
              <a:gd name="connsiteY4" fmla="*/ 0 h 244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232" h="2448232">
                <a:moveTo>
                  <a:pt x="1224116" y="0"/>
                </a:moveTo>
                <a:cubicBezTo>
                  <a:pt x="1900177" y="0"/>
                  <a:pt x="2448232" y="548055"/>
                  <a:pt x="2448232" y="1224116"/>
                </a:cubicBezTo>
                <a:cubicBezTo>
                  <a:pt x="2448232" y="1900177"/>
                  <a:pt x="1900177" y="2448232"/>
                  <a:pt x="1224116" y="2448232"/>
                </a:cubicBezTo>
                <a:cubicBezTo>
                  <a:pt x="548055" y="2448232"/>
                  <a:pt x="0" y="1900177"/>
                  <a:pt x="0" y="1224116"/>
                </a:cubicBezTo>
                <a:cubicBezTo>
                  <a:pt x="0" y="548055"/>
                  <a:pt x="548055" y="0"/>
                  <a:pt x="1224116" y="0"/>
                </a:cubicBezTo>
                <a:close/>
              </a:path>
            </a:pathLst>
          </a:cu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200" dirty="0" smtClean="0">
                <a:solidFill>
                  <a:prstClr val="white"/>
                </a:solidFill>
              </a:rPr>
              <a:t>04</a:t>
            </a:r>
            <a:endParaRPr lang="zh-CN" altLang="en-US" sz="7200" dirty="0">
              <a:solidFill>
                <a:prstClr val="white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1449028" y="1053346"/>
            <a:ext cx="9293943" cy="4751308"/>
          </a:xfrm>
          <a:custGeom>
            <a:avLst/>
            <a:gdLst>
              <a:gd name="connsiteX0" fmla="*/ 0 w 9293943"/>
              <a:gd name="connsiteY0" fmla="*/ 0 h 4751308"/>
              <a:gd name="connsiteX1" fmla="*/ 9293943 w 9293943"/>
              <a:gd name="connsiteY1" fmla="*/ 0 h 4751308"/>
              <a:gd name="connsiteX2" fmla="*/ 9293943 w 9293943"/>
              <a:gd name="connsiteY2" fmla="*/ 4751308 h 4751308"/>
              <a:gd name="connsiteX3" fmla="*/ 0 w 9293943"/>
              <a:gd name="connsiteY3" fmla="*/ 4751308 h 4751308"/>
              <a:gd name="connsiteX4" fmla="*/ 0 w 9293943"/>
              <a:gd name="connsiteY4" fmla="*/ 0 h 4751308"/>
              <a:gd name="connsiteX5" fmla="*/ 1943101 w 9293943"/>
              <a:gd name="connsiteY5" fmla="*/ 1151538 h 4751308"/>
              <a:gd name="connsiteX6" fmla="*/ 718985 w 9293943"/>
              <a:gd name="connsiteY6" fmla="*/ 2375654 h 4751308"/>
              <a:gd name="connsiteX7" fmla="*/ 1943101 w 9293943"/>
              <a:gd name="connsiteY7" fmla="*/ 3599770 h 4751308"/>
              <a:gd name="connsiteX8" fmla="*/ 3167217 w 9293943"/>
              <a:gd name="connsiteY8" fmla="*/ 2375654 h 4751308"/>
              <a:gd name="connsiteX9" fmla="*/ 1943101 w 9293943"/>
              <a:gd name="connsiteY9" fmla="*/ 1151538 h 4751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293943" h="4751308">
                <a:moveTo>
                  <a:pt x="0" y="0"/>
                </a:moveTo>
                <a:lnTo>
                  <a:pt x="9293943" y="0"/>
                </a:lnTo>
                <a:lnTo>
                  <a:pt x="9293943" y="4751308"/>
                </a:lnTo>
                <a:lnTo>
                  <a:pt x="0" y="4751308"/>
                </a:lnTo>
                <a:lnTo>
                  <a:pt x="0" y="0"/>
                </a:lnTo>
                <a:close/>
                <a:moveTo>
                  <a:pt x="1943101" y="1151538"/>
                </a:moveTo>
                <a:cubicBezTo>
                  <a:pt x="1267040" y="1151538"/>
                  <a:pt x="718985" y="1699593"/>
                  <a:pt x="718985" y="2375654"/>
                </a:cubicBezTo>
                <a:cubicBezTo>
                  <a:pt x="718985" y="3051715"/>
                  <a:pt x="1267040" y="3599770"/>
                  <a:pt x="1943101" y="3599770"/>
                </a:cubicBezTo>
                <a:cubicBezTo>
                  <a:pt x="2619162" y="3599770"/>
                  <a:pt x="3167217" y="3051715"/>
                  <a:pt x="3167217" y="2375654"/>
                </a:cubicBezTo>
                <a:cubicBezTo>
                  <a:pt x="3167217" y="1699593"/>
                  <a:pt x="2619162" y="1151538"/>
                  <a:pt x="1943101" y="11515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文本框 21"/>
          <p:cNvSpPr txBox="1"/>
          <p:nvPr/>
        </p:nvSpPr>
        <p:spPr>
          <a:xfrm>
            <a:off x="4934695" y="3842013"/>
            <a:ext cx="5601798" cy="75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</a:p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1100" dirty="0" err="1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11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34695" y="3116226"/>
            <a:ext cx="4334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2800" dirty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</a:p>
        </p:txBody>
      </p:sp>
      <p:sp>
        <p:nvSpPr>
          <p:cNvPr id="38" name="TextBox 76"/>
          <p:cNvSpPr txBox="1"/>
          <p:nvPr/>
        </p:nvSpPr>
        <p:spPr>
          <a:xfrm>
            <a:off x="4934695" y="2469895"/>
            <a:ext cx="354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6" b="33456"/>
          <a:stretch>
            <a:fillRect/>
          </a:stretch>
        </p:blipFill>
        <p:spPr>
          <a:xfrm>
            <a:off x="0" y="0"/>
            <a:ext cx="12192000" cy="2999732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4916129" y="1520124"/>
            <a:ext cx="2359742" cy="2359742"/>
          </a:xfrm>
          <a:prstGeom prst="ellipse">
            <a:avLst/>
          </a:prstGeom>
          <a:blipFill>
            <a:blip r:embed="rId3"/>
            <a:stretch>
              <a:fillRect l="-26000" t="-1000" r="-43000" b="-4000"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9" name="等腰三角形 8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38819" y="4487144"/>
            <a:ext cx="10329840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4578925" y="4087034"/>
            <a:ext cx="3049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400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6"/>
          <p:cNvSpPr txBox="1"/>
          <p:nvPr/>
        </p:nvSpPr>
        <p:spPr>
          <a:xfrm>
            <a:off x="1083880" y="477892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24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83880" y="232246"/>
            <a:ext cx="2797234" cy="290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100" dirty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 Text </a:t>
            </a:r>
            <a:r>
              <a:rPr lang="en-US" altLang="zh-CN" sz="11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 Add You Text Here</a:t>
            </a:r>
          </a:p>
        </p:txBody>
      </p:sp>
      <p:sp>
        <p:nvSpPr>
          <p:cNvPr id="6" name="等腰三角形 5"/>
          <p:cNvSpPr/>
          <p:nvPr/>
        </p:nvSpPr>
        <p:spPr>
          <a:xfrm rot="5400000" flipH="1">
            <a:off x="213733" y="252825"/>
            <a:ext cx="772736" cy="666152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Freeform 35"/>
          <p:cNvSpPr/>
          <p:nvPr/>
        </p:nvSpPr>
        <p:spPr bwMode="auto">
          <a:xfrm>
            <a:off x="6831260" y="3064359"/>
            <a:ext cx="620995" cy="1280323"/>
          </a:xfrm>
          <a:custGeom>
            <a:avLst/>
            <a:gdLst>
              <a:gd name="T0" fmla="*/ 54 w 66"/>
              <a:gd name="T1" fmla="*/ 2 h 138"/>
              <a:gd name="T2" fmla="*/ 33 w 66"/>
              <a:gd name="T3" fmla="*/ 75 h 138"/>
              <a:gd name="T4" fmla="*/ 33 w 66"/>
              <a:gd name="T5" fmla="*/ 76 h 138"/>
              <a:gd name="T6" fmla="*/ 15 w 66"/>
              <a:gd name="T7" fmla="*/ 111 h 138"/>
              <a:gd name="T8" fmla="*/ 13 w 66"/>
              <a:gd name="T9" fmla="*/ 115 h 138"/>
              <a:gd name="T10" fmla="*/ 0 w 66"/>
              <a:gd name="T11" fmla="*/ 138 h 138"/>
              <a:gd name="T12" fmla="*/ 14 w 66"/>
              <a:gd name="T13" fmla="*/ 138 h 138"/>
              <a:gd name="T14" fmla="*/ 23 w 66"/>
              <a:gd name="T15" fmla="*/ 121 h 138"/>
              <a:gd name="T16" fmla="*/ 25 w 66"/>
              <a:gd name="T17" fmla="*/ 117 h 138"/>
              <a:gd name="T18" fmla="*/ 43 w 66"/>
              <a:gd name="T19" fmla="*/ 81 h 138"/>
              <a:gd name="T20" fmla="*/ 66 w 66"/>
              <a:gd name="T21" fmla="*/ 2 h 138"/>
              <a:gd name="T22" fmla="*/ 66 w 66"/>
              <a:gd name="T23" fmla="*/ 0 h 138"/>
              <a:gd name="T24" fmla="*/ 54 w 66"/>
              <a:gd name="T25" fmla="*/ 0 h 138"/>
              <a:gd name="T26" fmla="*/ 54 w 66"/>
              <a:gd name="T27" fmla="*/ 2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138">
                <a:moveTo>
                  <a:pt x="54" y="2"/>
                </a:moveTo>
                <a:cubicBezTo>
                  <a:pt x="54" y="28"/>
                  <a:pt x="47" y="53"/>
                  <a:pt x="33" y="75"/>
                </a:cubicBezTo>
                <a:cubicBezTo>
                  <a:pt x="33" y="76"/>
                  <a:pt x="33" y="76"/>
                  <a:pt x="33" y="76"/>
                </a:cubicBezTo>
                <a:cubicBezTo>
                  <a:pt x="23" y="94"/>
                  <a:pt x="17" y="107"/>
                  <a:pt x="15" y="111"/>
                </a:cubicBezTo>
                <a:cubicBezTo>
                  <a:pt x="14" y="112"/>
                  <a:pt x="13" y="113"/>
                  <a:pt x="13" y="115"/>
                </a:cubicBezTo>
                <a:cubicBezTo>
                  <a:pt x="8" y="122"/>
                  <a:pt x="4" y="130"/>
                  <a:pt x="0" y="138"/>
                </a:cubicBezTo>
                <a:cubicBezTo>
                  <a:pt x="14" y="138"/>
                  <a:pt x="14" y="138"/>
                  <a:pt x="14" y="138"/>
                </a:cubicBezTo>
                <a:cubicBezTo>
                  <a:pt x="17" y="131"/>
                  <a:pt x="21" y="124"/>
                  <a:pt x="23" y="121"/>
                </a:cubicBezTo>
                <a:cubicBezTo>
                  <a:pt x="24" y="119"/>
                  <a:pt x="25" y="118"/>
                  <a:pt x="25" y="117"/>
                </a:cubicBezTo>
                <a:cubicBezTo>
                  <a:pt x="28" y="112"/>
                  <a:pt x="37" y="95"/>
                  <a:pt x="43" y="81"/>
                </a:cubicBezTo>
                <a:cubicBezTo>
                  <a:pt x="58" y="58"/>
                  <a:pt x="66" y="30"/>
                  <a:pt x="66" y="2"/>
                </a:cubicBezTo>
                <a:cubicBezTo>
                  <a:pt x="66" y="1"/>
                  <a:pt x="66" y="0"/>
                  <a:pt x="66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54" y="0"/>
                  <a:pt x="54" y="1"/>
                  <a:pt x="54" y="2"/>
                </a:cubicBezTo>
                <a:close/>
              </a:path>
            </a:pathLst>
          </a:custGeom>
          <a:solidFill>
            <a:srgbClr val="2E435E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758176" y="1768703"/>
            <a:ext cx="2690981" cy="4454298"/>
            <a:chOff x="4676620" y="1743303"/>
            <a:chExt cx="2690981" cy="4454298"/>
          </a:xfrm>
          <a:solidFill>
            <a:srgbClr val="0274A8"/>
          </a:solidFill>
          <a:effectLst/>
        </p:grpSpPr>
        <p:sp>
          <p:nvSpPr>
            <p:cNvPr id="9" name="Freeform 22"/>
            <p:cNvSpPr/>
            <p:nvPr/>
          </p:nvSpPr>
          <p:spPr bwMode="auto">
            <a:xfrm>
              <a:off x="5999318" y="4319283"/>
              <a:ext cx="877828" cy="1878318"/>
            </a:xfrm>
            <a:custGeom>
              <a:avLst/>
              <a:gdLst>
                <a:gd name="T0" fmla="*/ 82 w 96"/>
                <a:gd name="T1" fmla="*/ 0 h 206"/>
                <a:gd name="T2" fmla="*/ 74 w 96"/>
                <a:gd name="T3" fmla="*/ 29 h 206"/>
                <a:gd name="T4" fmla="*/ 71 w 96"/>
                <a:gd name="T5" fmla="*/ 50 h 206"/>
                <a:gd name="T6" fmla="*/ 57 w 96"/>
                <a:gd name="T7" fmla="*/ 75 h 206"/>
                <a:gd name="T8" fmla="*/ 57 w 96"/>
                <a:gd name="T9" fmla="*/ 85 h 206"/>
                <a:gd name="T10" fmla="*/ 52 w 96"/>
                <a:gd name="T11" fmla="*/ 94 h 206"/>
                <a:gd name="T12" fmla="*/ 55 w 96"/>
                <a:gd name="T13" fmla="*/ 102 h 206"/>
                <a:gd name="T14" fmla="*/ 56 w 96"/>
                <a:gd name="T15" fmla="*/ 103 h 206"/>
                <a:gd name="T16" fmla="*/ 56 w 96"/>
                <a:gd name="T17" fmla="*/ 104 h 206"/>
                <a:gd name="T18" fmla="*/ 52 w 96"/>
                <a:gd name="T19" fmla="*/ 112 h 206"/>
                <a:gd name="T20" fmla="*/ 55 w 96"/>
                <a:gd name="T21" fmla="*/ 119 h 206"/>
                <a:gd name="T22" fmla="*/ 56 w 96"/>
                <a:gd name="T23" fmla="*/ 121 h 206"/>
                <a:gd name="T24" fmla="*/ 56 w 96"/>
                <a:gd name="T25" fmla="*/ 121 h 206"/>
                <a:gd name="T26" fmla="*/ 52 w 96"/>
                <a:gd name="T27" fmla="*/ 130 h 206"/>
                <a:gd name="T28" fmla="*/ 55 w 96"/>
                <a:gd name="T29" fmla="*/ 137 h 206"/>
                <a:gd name="T30" fmla="*/ 56 w 96"/>
                <a:gd name="T31" fmla="*/ 138 h 206"/>
                <a:gd name="T32" fmla="*/ 55 w 96"/>
                <a:gd name="T33" fmla="*/ 139 h 206"/>
                <a:gd name="T34" fmla="*/ 52 w 96"/>
                <a:gd name="T35" fmla="*/ 147 h 206"/>
                <a:gd name="T36" fmla="*/ 55 w 96"/>
                <a:gd name="T37" fmla="*/ 155 h 206"/>
                <a:gd name="T38" fmla="*/ 57 w 96"/>
                <a:gd name="T39" fmla="*/ 157 h 206"/>
                <a:gd name="T40" fmla="*/ 57 w 96"/>
                <a:gd name="T41" fmla="*/ 157 h 206"/>
                <a:gd name="T42" fmla="*/ 20 w 96"/>
                <a:gd name="T43" fmla="*/ 191 h 206"/>
                <a:gd name="T44" fmla="*/ 20 w 96"/>
                <a:gd name="T45" fmla="*/ 191 h 206"/>
                <a:gd name="T46" fmla="*/ 1 w 96"/>
                <a:gd name="T47" fmla="*/ 194 h 206"/>
                <a:gd name="T48" fmla="*/ 1 w 96"/>
                <a:gd name="T49" fmla="*/ 194 h 206"/>
                <a:gd name="T50" fmla="*/ 0 w 96"/>
                <a:gd name="T51" fmla="*/ 194 h 206"/>
                <a:gd name="T52" fmla="*/ 0 w 96"/>
                <a:gd name="T53" fmla="*/ 206 h 206"/>
                <a:gd name="T54" fmla="*/ 1 w 96"/>
                <a:gd name="T55" fmla="*/ 206 h 206"/>
                <a:gd name="T56" fmla="*/ 1 w 96"/>
                <a:gd name="T57" fmla="*/ 206 h 206"/>
                <a:gd name="T58" fmla="*/ 29 w 96"/>
                <a:gd name="T59" fmla="*/ 198 h 206"/>
                <a:gd name="T60" fmla="*/ 66 w 96"/>
                <a:gd name="T61" fmla="*/ 165 h 206"/>
                <a:gd name="T62" fmla="*/ 71 w 96"/>
                <a:gd name="T63" fmla="*/ 156 h 206"/>
                <a:gd name="T64" fmla="*/ 67 w 96"/>
                <a:gd name="T65" fmla="*/ 148 h 206"/>
                <a:gd name="T66" fmla="*/ 69 w 96"/>
                <a:gd name="T67" fmla="*/ 148 h 206"/>
                <a:gd name="T68" fmla="*/ 69 w 96"/>
                <a:gd name="T69" fmla="*/ 144 h 206"/>
                <a:gd name="T70" fmla="*/ 70 w 96"/>
                <a:gd name="T71" fmla="*/ 138 h 206"/>
                <a:gd name="T72" fmla="*/ 69 w 96"/>
                <a:gd name="T73" fmla="*/ 133 h 206"/>
                <a:gd name="T74" fmla="*/ 69 w 96"/>
                <a:gd name="T75" fmla="*/ 126 h 206"/>
                <a:gd name="T76" fmla="*/ 71 w 96"/>
                <a:gd name="T77" fmla="*/ 121 h 206"/>
                <a:gd name="T78" fmla="*/ 67 w 96"/>
                <a:gd name="T79" fmla="*/ 113 h 206"/>
                <a:gd name="T80" fmla="*/ 69 w 96"/>
                <a:gd name="T81" fmla="*/ 113 h 206"/>
                <a:gd name="T82" fmla="*/ 69 w 96"/>
                <a:gd name="T83" fmla="*/ 109 h 206"/>
                <a:gd name="T84" fmla="*/ 71 w 96"/>
                <a:gd name="T85" fmla="*/ 103 h 206"/>
                <a:gd name="T86" fmla="*/ 67 w 96"/>
                <a:gd name="T87" fmla="*/ 95 h 206"/>
                <a:gd name="T88" fmla="*/ 69 w 96"/>
                <a:gd name="T89" fmla="*/ 95 h 206"/>
                <a:gd name="T90" fmla="*/ 69 w 96"/>
                <a:gd name="T91" fmla="*/ 78 h 206"/>
                <a:gd name="T92" fmla="*/ 82 w 96"/>
                <a:gd name="T93" fmla="*/ 54 h 206"/>
                <a:gd name="T94" fmla="*/ 83 w 96"/>
                <a:gd name="T95" fmla="*/ 53 h 206"/>
                <a:gd name="T96" fmla="*/ 86 w 96"/>
                <a:gd name="T97" fmla="*/ 29 h 206"/>
                <a:gd name="T98" fmla="*/ 86 w 96"/>
                <a:gd name="T99" fmla="*/ 29 h 206"/>
                <a:gd name="T100" fmla="*/ 86 w 96"/>
                <a:gd name="T101" fmla="*/ 28 h 206"/>
                <a:gd name="T102" fmla="*/ 96 w 96"/>
                <a:gd name="T103" fmla="*/ 0 h 206"/>
                <a:gd name="T104" fmla="*/ 82 w 96"/>
                <a:gd name="T105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" h="206">
                  <a:moveTo>
                    <a:pt x="82" y="0"/>
                  </a:moveTo>
                  <a:cubicBezTo>
                    <a:pt x="77" y="11"/>
                    <a:pt x="73" y="21"/>
                    <a:pt x="74" y="29"/>
                  </a:cubicBezTo>
                  <a:cubicBezTo>
                    <a:pt x="73" y="39"/>
                    <a:pt x="71" y="47"/>
                    <a:pt x="71" y="50"/>
                  </a:cubicBezTo>
                  <a:cubicBezTo>
                    <a:pt x="57" y="75"/>
                    <a:pt x="57" y="75"/>
                    <a:pt x="57" y="75"/>
                  </a:cubicBezTo>
                  <a:cubicBezTo>
                    <a:pt x="57" y="85"/>
                    <a:pt x="57" y="85"/>
                    <a:pt x="57" y="85"/>
                  </a:cubicBezTo>
                  <a:cubicBezTo>
                    <a:pt x="54" y="87"/>
                    <a:pt x="52" y="90"/>
                    <a:pt x="52" y="94"/>
                  </a:cubicBezTo>
                  <a:cubicBezTo>
                    <a:pt x="52" y="97"/>
                    <a:pt x="53" y="100"/>
                    <a:pt x="55" y="10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4"/>
                    <a:pt x="56" y="104"/>
                    <a:pt x="56" y="104"/>
                  </a:cubicBezTo>
                  <a:cubicBezTo>
                    <a:pt x="53" y="106"/>
                    <a:pt x="52" y="109"/>
                    <a:pt x="52" y="112"/>
                  </a:cubicBezTo>
                  <a:cubicBezTo>
                    <a:pt x="52" y="115"/>
                    <a:pt x="53" y="117"/>
                    <a:pt x="55" y="119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56" y="121"/>
                    <a:pt x="56" y="121"/>
                    <a:pt x="56" y="121"/>
                  </a:cubicBezTo>
                  <a:cubicBezTo>
                    <a:pt x="53" y="123"/>
                    <a:pt x="52" y="126"/>
                    <a:pt x="52" y="130"/>
                  </a:cubicBezTo>
                  <a:cubicBezTo>
                    <a:pt x="52" y="132"/>
                    <a:pt x="53" y="135"/>
                    <a:pt x="55" y="137"/>
                  </a:cubicBezTo>
                  <a:cubicBezTo>
                    <a:pt x="56" y="138"/>
                    <a:pt x="56" y="138"/>
                    <a:pt x="56" y="138"/>
                  </a:cubicBezTo>
                  <a:cubicBezTo>
                    <a:pt x="55" y="139"/>
                    <a:pt x="55" y="139"/>
                    <a:pt x="55" y="139"/>
                  </a:cubicBezTo>
                  <a:cubicBezTo>
                    <a:pt x="53" y="141"/>
                    <a:pt x="52" y="144"/>
                    <a:pt x="52" y="147"/>
                  </a:cubicBezTo>
                  <a:cubicBezTo>
                    <a:pt x="52" y="150"/>
                    <a:pt x="53" y="153"/>
                    <a:pt x="55" y="155"/>
                  </a:cubicBezTo>
                  <a:cubicBezTo>
                    <a:pt x="57" y="157"/>
                    <a:pt x="57" y="157"/>
                    <a:pt x="57" y="157"/>
                  </a:cubicBezTo>
                  <a:cubicBezTo>
                    <a:pt x="57" y="157"/>
                    <a:pt x="57" y="157"/>
                    <a:pt x="57" y="157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20" y="191"/>
                    <a:pt x="20" y="191"/>
                    <a:pt x="20" y="191"/>
                  </a:cubicBezTo>
                  <a:cubicBezTo>
                    <a:pt x="18" y="192"/>
                    <a:pt x="11" y="194"/>
                    <a:pt x="1" y="194"/>
                  </a:cubicBezTo>
                  <a:cubicBezTo>
                    <a:pt x="1" y="194"/>
                    <a:pt x="1" y="194"/>
                    <a:pt x="1" y="194"/>
                  </a:cubicBezTo>
                  <a:cubicBezTo>
                    <a:pt x="1" y="194"/>
                    <a:pt x="0" y="194"/>
                    <a:pt x="0" y="194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06"/>
                    <a:pt x="1" y="206"/>
                    <a:pt x="1" y="206"/>
                  </a:cubicBezTo>
                  <a:cubicBezTo>
                    <a:pt x="1" y="206"/>
                    <a:pt x="1" y="206"/>
                    <a:pt x="1" y="206"/>
                  </a:cubicBezTo>
                  <a:cubicBezTo>
                    <a:pt x="7" y="206"/>
                    <a:pt x="24" y="206"/>
                    <a:pt x="29" y="198"/>
                  </a:cubicBezTo>
                  <a:cubicBezTo>
                    <a:pt x="66" y="165"/>
                    <a:pt x="66" y="165"/>
                    <a:pt x="66" y="165"/>
                  </a:cubicBezTo>
                  <a:cubicBezTo>
                    <a:pt x="69" y="163"/>
                    <a:pt x="71" y="159"/>
                    <a:pt x="71" y="156"/>
                  </a:cubicBezTo>
                  <a:cubicBezTo>
                    <a:pt x="71" y="153"/>
                    <a:pt x="69" y="150"/>
                    <a:pt x="67" y="148"/>
                  </a:cubicBezTo>
                  <a:cubicBezTo>
                    <a:pt x="69" y="148"/>
                    <a:pt x="69" y="148"/>
                    <a:pt x="69" y="148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70" y="142"/>
                    <a:pt x="70" y="140"/>
                    <a:pt x="70" y="138"/>
                  </a:cubicBezTo>
                  <a:cubicBezTo>
                    <a:pt x="70" y="136"/>
                    <a:pt x="70" y="134"/>
                    <a:pt x="69" y="133"/>
                  </a:cubicBezTo>
                  <a:cubicBezTo>
                    <a:pt x="69" y="126"/>
                    <a:pt x="69" y="126"/>
                    <a:pt x="69" y="126"/>
                  </a:cubicBezTo>
                  <a:cubicBezTo>
                    <a:pt x="70" y="125"/>
                    <a:pt x="71" y="123"/>
                    <a:pt x="71" y="121"/>
                  </a:cubicBezTo>
                  <a:cubicBezTo>
                    <a:pt x="71" y="118"/>
                    <a:pt x="69" y="115"/>
                    <a:pt x="67" y="113"/>
                  </a:cubicBezTo>
                  <a:cubicBezTo>
                    <a:pt x="69" y="113"/>
                    <a:pt x="69" y="113"/>
                    <a:pt x="69" y="113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70" y="107"/>
                    <a:pt x="71" y="105"/>
                    <a:pt x="71" y="103"/>
                  </a:cubicBezTo>
                  <a:cubicBezTo>
                    <a:pt x="71" y="100"/>
                    <a:pt x="69" y="97"/>
                    <a:pt x="67" y="95"/>
                  </a:cubicBezTo>
                  <a:cubicBezTo>
                    <a:pt x="69" y="95"/>
                    <a:pt x="69" y="95"/>
                    <a:pt x="69" y="95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3" y="53"/>
                    <a:pt x="83" y="53"/>
                    <a:pt x="83" y="53"/>
                  </a:cubicBezTo>
                  <a:cubicBezTo>
                    <a:pt x="83" y="53"/>
                    <a:pt x="85" y="42"/>
                    <a:pt x="86" y="29"/>
                  </a:cubicBezTo>
                  <a:cubicBezTo>
                    <a:pt x="86" y="29"/>
                    <a:pt x="86" y="29"/>
                    <a:pt x="86" y="29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2"/>
                    <a:pt x="90" y="10"/>
                    <a:pt x="96" y="0"/>
                  </a:cubicBezTo>
                  <a:lnTo>
                    <a:pt x="8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3"/>
            <p:cNvSpPr/>
            <p:nvPr/>
          </p:nvSpPr>
          <p:spPr bwMode="auto">
            <a:xfrm>
              <a:off x="5151950" y="4319283"/>
              <a:ext cx="862494" cy="1878318"/>
            </a:xfrm>
            <a:custGeom>
              <a:avLst/>
              <a:gdLst>
                <a:gd name="T0" fmla="*/ 77 w 94"/>
                <a:gd name="T1" fmla="*/ 191 h 206"/>
                <a:gd name="T2" fmla="*/ 77 w 94"/>
                <a:gd name="T3" fmla="*/ 191 h 206"/>
                <a:gd name="T4" fmla="*/ 42 w 94"/>
                <a:gd name="T5" fmla="*/ 160 h 206"/>
                <a:gd name="T6" fmla="*/ 44 w 94"/>
                <a:gd name="T7" fmla="*/ 153 h 206"/>
                <a:gd name="T8" fmla="*/ 41 w 94"/>
                <a:gd name="T9" fmla="*/ 146 h 206"/>
                <a:gd name="T10" fmla="*/ 40 w 94"/>
                <a:gd name="T11" fmla="*/ 145 h 206"/>
                <a:gd name="T12" fmla="*/ 41 w 94"/>
                <a:gd name="T13" fmla="*/ 144 h 206"/>
                <a:gd name="T14" fmla="*/ 44 w 94"/>
                <a:gd name="T15" fmla="*/ 136 h 206"/>
                <a:gd name="T16" fmla="*/ 41 w 94"/>
                <a:gd name="T17" fmla="*/ 128 h 206"/>
                <a:gd name="T18" fmla="*/ 40 w 94"/>
                <a:gd name="T19" fmla="*/ 127 h 206"/>
                <a:gd name="T20" fmla="*/ 41 w 94"/>
                <a:gd name="T21" fmla="*/ 126 h 206"/>
                <a:gd name="T22" fmla="*/ 44 w 94"/>
                <a:gd name="T23" fmla="*/ 118 h 206"/>
                <a:gd name="T24" fmla="*/ 41 w 94"/>
                <a:gd name="T25" fmla="*/ 110 h 206"/>
                <a:gd name="T26" fmla="*/ 40 w 94"/>
                <a:gd name="T27" fmla="*/ 109 h 206"/>
                <a:gd name="T28" fmla="*/ 41 w 94"/>
                <a:gd name="T29" fmla="*/ 109 h 206"/>
                <a:gd name="T30" fmla="*/ 44 w 94"/>
                <a:gd name="T31" fmla="*/ 101 h 206"/>
                <a:gd name="T32" fmla="*/ 39 w 94"/>
                <a:gd name="T33" fmla="*/ 91 h 206"/>
                <a:gd name="T34" fmla="*/ 39 w 94"/>
                <a:gd name="T35" fmla="*/ 74 h 206"/>
                <a:gd name="T36" fmla="*/ 36 w 94"/>
                <a:gd name="T37" fmla="*/ 72 h 206"/>
                <a:gd name="T38" fmla="*/ 24 w 94"/>
                <a:gd name="T39" fmla="*/ 51 h 206"/>
                <a:gd name="T40" fmla="*/ 22 w 94"/>
                <a:gd name="T41" fmla="*/ 29 h 206"/>
                <a:gd name="T42" fmla="*/ 13 w 94"/>
                <a:gd name="T43" fmla="*/ 0 h 206"/>
                <a:gd name="T44" fmla="*/ 0 w 94"/>
                <a:gd name="T45" fmla="*/ 0 h 206"/>
                <a:gd name="T46" fmla="*/ 10 w 94"/>
                <a:gd name="T47" fmla="*/ 28 h 206"/>
                <a:gd name="T48" fmla="*/ 10 w 94"/>
                <a:gd name="T49" fmla="*/ 29 h 206"/>
                <a:gd name="T50" fmla="*/ 10 w 94"/>
                <a:gd name="T51" fmla="*/ 29 h 206"/>
                <a:gd name="T52" fmla="*/ 13 w 94"/>
                <a:gd name="T53" fmla="*/ 53 h 206"/>
                <a:gd name="T54" fmla="*/ 13 w 94"/>
                <a:gd name="T55" fmla="*/ 54 h 206"/>
                <a:gd name="T56" fmla="*/ 27 w 94"/>
                <a:gd name="T57" fmla="*/ 80 h 206"/>
                <a:gd name="T58" fmla="*/ 27 w 94"/>
                <a:gd name="T59" fmla="*/ 104 h 206"/>
                <a:gd name="T60" fmla="*/ 25 w 94"/>
                <a:gd name="T61" fmla="*/ 109 h 206"/>
                <a:gd name="T62" fmla="*/ 29 w 94"/>
                <a:gd name="T63" fmla="*/ 117 h 206"/>
                <a:gd name="T64" fmla="*/ 30 w 94"/>
                <a:gd name="T65" fmla="*/ 118 h 206"/>
                <a:gd name="T66" fmla="*/ 25 w 94"/>
                <a:gd name="T67" fmla="*/ 127 h 206"/>
                <a:gd name="T68" fmla="*/ 29 w 94"/>
                <a:gd name="T69" fmla="*/ 135 h 206"/>
                <a:gd name="T70" fmla="*/ 30 w 94"/>
                <a:gd name="T71" fmla="*/ 136 h 206"/>
                <a:gd name="T72" fmla="*/ 25 w 94"/>
                <a:gd name="T73" fmla="*/ 145 h 206"/>
                <a:gd name="T74" fmla="*/ 29 w 94"/>
                <a:gd name="T75" fmla="*/ 153 h 206"/>
                <a:gd name="T76" fmla="*/ 27 w 94"/>
                <a:gd name="T77" fmla="*/ 153 h 206"/>
                <a:gd name="T78" fmla="*/ 27 w 94"/>
                <a:gd name="T79" fmla="*/ 162 h 206"/>
                <a:gd name="T80" fmla="*/ 67 w 94"/>
                <a:gd name="T81" fmla="*/ 198 h 206"/>
                <a:gd name="T82" fmla="*/ 94 w 94"/>
                <a:gd name="T83" fmla="*/ 206 h 206"/>
                <a:gd name="T84" fmla="*/ 94 w 94"/>
                <a:gd name="T85" fmla="*/ 194 h 206"/>
                <a:gd name="T86" fmla="*/ 77 w 94"/>
                <a:gd name="T87" fmla="*/ 19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4" h="206">
                  <a:moveTo>
                    <a:pt x="77" y="191"/>
                  </a:moveTo>
                  <a:cubicBezTo>
                    <a:pt x="77" y="191"/>
                    <a:pt x="77" y="191"/>
                    <a:pt x="77" y="191"/>
                  </a:cubicBezTo>
                  <a:cubicBezTo>
                    <a:pt x="42" y="160"/>
                    <a:pt x="42" y="160"/>
                    <a:pt x="42" y="160"/>
                  </a:cubicBezTo>
                  <a:cubicBezTo>
                    <a:pt x="43" y="158"/>
                    <a:pt x="44" y="156"/>
                    <a:pt x="44" y="153"/>
                  </a:cubicBezTo>
                  <a:cubicBezTo>
                    <a:pt x="44" y="150"/>
                    <a:pt x="43" y="148"/>
                    <a:pt x="41" y="146"/>
                  </a:cubicBezTo>
                  <a:cubicBezTo>
                    <a:pt x="40" y="145"/>
                    <a:pt x="40" y="145"/>
                    <a:pt x="40" y="145"/>
                  </a:cubicBezTo>
                  <a:cubicBezTo>
                    <a:pt x="41" y="144"/>
                    <a:pt x="41" y="144"/>
                    <a:pt x="41" y="144"/>
                  </a:cubicBezTo>
                  <a:cubicBezTo>
                    <a:pt x="43" y="142"/>
                    <a:pt x="44" y="139"/>
                    <a:pt x="44" y="136"/>
                  </a:cubicBezTo>
                  <a:cubicBezTo>
                    <a:pt x="44" y="133"/>
                    <a:pt x="43" y="130"/>
                    <a:pt x="41" y="12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41" y="126"/>
                    <a:pt x="41" y="126"/>
                    <a:pt x="41" y="126"/>
                  </a:cubicBezTo>
                  <a:cubicBezTo>
                    <a:pt x="43" y="124"/>
                    <a:pt x="44" y="121"/>
                    <a:pt x="44" y="118"/>
                  </a:cubicBezTo>
                  <a:cubicBezTo>
                    <a:pt x="44" y="115"/>
                    <a:pt x="43" y="112"/>
                    <a:pt x="41" y="110"/>
                  </a:cubicBezTo>
                  <a:cubicBezTo>
                    <a:pt x="40" y="109"/>
                    <a:pt x="40" y="109"/>
                    <a:pt x="40" y="109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3" y="106"/>
                    <a:pt x="44" y="104"/>
                    <a:pt x="44" y="101"/>
                  </a:cubicBezTo>
                  <a:cubicBezTo>
                    <a:pt x="44" y="97"/>
                    <a:pt x="42" y="93"/>
                    <a:pt x="39" y="9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0" y="68"/>
                    <a:pt x="26" y="55"/>
                    <a:pt x="24" y="51"/>
                  </a:cubicBezTo>
                  <a:cubicBezTo>
                    <a:pt x="24" y="49"/>
                    <a:pt x="23" y="40"/>
                    <a:pt x="22" y="29"/>
                  </a:cubicBezTo>
                  <a:cubicBezTo>
                    <a:pt x="22" y="21"/>
                    <a:pt x="18" y="11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10"/>
                    <a:pt x="10" y="22"/>
                    <a:pt x="10" y="28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42"/>
                    <a:pt x="13" y="53"/>
                    <a:pt x="13" y="53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3" y="55"/>
                    <a:pt x="18" y="71"/>
                    <a:pt x="27" y="80"/>
                  </a:cubicBezTo>
                  <a:cubicBezTo>
                    <a:pt x="27" y="104"/>
                    <a:pt x="27" y="104"/>
                    <a:pt x="27" y="104"/>
                  </a:cubicBezTo>
                  <a:cubicBezTo>
                    <a:pt x="26" y="106"/>
                    <a:pt x="25" y="107"/>
                    <a:pt x="25" y="109"/>
                  </a:cubicBezTo>
                  <a:cubicBezTo>
                    <a:pt x="25" y="112"/>
                    <a:pt x="27" y="115"/>
                    <a:pt x="29" y="117"/>
                  </a:cubicBezTo>
                  <a:cubicBezTo>
                    <a:pt x="29" y="118"/>
                    <a:pt x="29" y="118"/>
                    <a:pt x="30" y="118"/>
                  </a:cubicBezTo>
                  <a:cubicBezTo>
                    <a:pt x="27" y="120"/>
                    <a:pt x="25" y="123"/>
                    <a:pt x="25" y="127"/>
                  </a:cubicBezTo>
                  <a:cubicBezTo>
                    <a:pt x="25" y="130"/>
                    <a:pt x="27" y="133"/>
                    <a:pt x="29" y="135"/>
                  </a:cubicBezTo>
                  <a:cubicBezTo>
                    <a:pt x="29" y="135"/>
                    <a:pt x="29" y="136"/>
                    <a:pt x="30" y="136"/>
                  </a:cubicBezTo>
                  <a:cubicBezTo>
                    <a:pt x="27" y="138"/>
                    <a:pt x="25" y="141"/>
                    <a:pt x="25" y="145"/>
                  </a:cubicBezTo>
                  <a:cubicBezTo>
                    <a:pt x="25" y="148"/>
                    <a:pt x="27" y="151"/>
                    <a:pt x="29" y="153"/>
                  </a:cubicBezTo>
                  <a:cubicBezTo>
                    <a:pt x="27" y="153"/>
                    <a:pt x="27" y="153"/>
                    <a:pt x="27" y="153"/>
                  </a:cubicBezTo>
                  <a:cubicBezTo>
                    <a:pt x="27" y="162"/>
                    <a:pt x="27" y="162"/>
                    <a:pt x="27" y="162"/>
                  </a:cubicBezTo>
                  <a:cubicBezTo>
                    <a:pt x="67" y="198"/>
                    <a:pt x="67" y="198"/>
                    <a:pt x="67" y="198"/>
                  </a:cubicBezTo>
                  <a:cubicBezTo>
                    <a:pt x="72" y="205"/>
                    <a:pt x="88" y="206"/>
                    <a:pt x="94" y="206"/>
                  </a:cubicBezTo>
                  <a:cubicBezTo>
                    <a:pt x="94" y="194"/>
                    <a:pt x="94" y="194"/>
                    <a:pt x="94" y="194"/>
                  </a:cubicBezTo>
                  <a:cubicBezTo>
                    <a:pt x="85" y="194"/>
                    <a:pt x="78" y="192"/>
                    <a:pt x="77" y="19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4"/>
            <p:cNvSpPr/>
            <p:nvPr/>
          </p:nvSpPr>
          <p:spPr bwMode="auto">
            <a:xfrm>
              <a:off x="4676620" y="3061959"/>
              <a:ext cx="594163" cy="1257323"/>
            </a:xfrm>
            <a:custGeom>
              <a:avLst/>
              <a:gdLst>
                <a:gd name="T0" fmla="*/ 53 w 65"/>
                <a:gd name="T1" fmla="*/ 115 h 138"/>
                <a:gd name="T2" fmla="*/ 51 w 65"/>
                <a:gd name="T3" fmla="*/ 111 h 138"/>
                <a:gd name="T4" fmla="*/ 30 w 65"/>
                <a:gd name="T5" fmla="*/ 70 h 138"/>
                <a:gd name="T6" fmla="*/ 30 w 65"/>
                <a:gd name="T7" fmla="*/ 70 h 138"/>
                <a:gd name="T8" fmla="*/ 12 w 65"/>
                <a:gd name="T9" fmla="*/ 2 h 138"/>
                <a:gd name="T10" fmla="*/ 12 w 65"/>
                <a:gd name="T11" fmla="*/ 0 h 138"/>
                <a:gd name="T12" fmla="*/ 0 w 65"/>
                <a:gd name="T13" fmla="*/ 0 h 138"/>
                <a:gd name="T14" fmla="*/ 0 w 65"/>
                <a:gd name="T15" fmla="*/ 2 h 138"/>
                <a:gd name="T16" fmla="*/ 19 w 65"/>
                <a:gd name="T17" fmla="*/ 76 h 138"/>
                <a:gd name="T18" fmla="*/ 40 w 65"/>
                <a:gd name="T19" fmla="*/ 117 h 138"/>
                <a:gd name="T20" fmla="*/ 42 w 65"/>
                <a:gd name="T21" fmla="*/ 121 h 138"/>
                <a:gd name="T22" fmla="*/ 52 w 65"/>
                <a:gd name="T23" fmla="*/ 138 h 138"/>
                <a:gd name="T24" fmla="*/ 65 w 65"/>
                <a:gd name="T25" fmla="*/ 138 h 138"/>
                <a:gd name="T26" fmla="*/ 53 w 65"/>
                <a:gd name="T27" fmla="*/ 11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138">
                  <a:moveTo>
                    <a:pt x="53" y="115"/>
                  </a:moveTo>
                  <a:cubicBezTo>
                    <a:pt x="52" y="113"/>
                    <a:pt x="51" y="112"/>
                    <a:pt x="51" y="111"/>
                  </a:cubicBezTo>
                  <a:cubicBezTo>
                    <a:pt x="47" y="105"/>
                    <a:pt x="36" y="83"/>
                    <a:pt x="30" y="70"/>
                  </a:cubicBezTo>
                  <a:cubicBezTo>
                    <a:pt x="30" y="70"/>
                    <a:pt x="30" y="70"/>
                    <a:pt x="30" y="70"/>
                  </a:cubicBezTo>
                  <a:cubicBezTo>
                    <a:pt x="18" y="49"/>
                    <a:pt x="12" y="26"/>
                    <a:pt x="12" y="2"/>
                  </a:cubicBezTo>
                  <a:cubicBezTo>
                    <a:pt x="12" y="1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8"/>
                    <a:pt x="7" y="54"/>
                    <a:pt x="19" y="76"/>
                  </a:cubicBezTo>
                  <a:cubicBezTo>
                    <a:pt x="26" y="89"/>
                    <a:pt x="37" y="111"/>
                    <a:pt x="40" y="117"/>
                  </a:cubicBezTo>
                  <a:cubicBezTo>
                    <a:pt x="41" y="118"/>
                    <a:pt x="41" y="119"/>
                    <a:pt x="42" y="121"/>
                  </a:cubicBezTo>
                  <a:cubicBezTo>
                    <a:pt x="44" y="124"/>
                    <a:pt x="48" y="131"/>
                    <a:pt x="52" y="138"/>
                  </a:cubicBezTo>
                  <a:cubicBezTo>
                    <a:pt x="65" y="138"/>
                    <a:pt x="65" y="138"/>
                    <a:pt x="65" y="138"/>
                  </a:cubicBezTo>
                  <a:cubicBezTo>
                    <a:pt x="61" y="130"/>
                    <a:pt x="57" y="122"/>
                    <a:pt x="53" y="1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5"/>
            <p:cNvSpPr/>
            <p:nvPr/>
          </p:nvSpPr>
          <p:spPr bwMode="auto">
            <a:xfrm>
              <a:off x="6014444" y="1743303"/>
              <a:ext cx="1353157" cy="1318656"/>
            </a:xfrm>
            <a:custGeom>
              <a:avLst/>
              <a:gdLst>
                <a:gd name="T0" fmla="*/ 1 w 148"/>
                <a:gd name="T1" fmla="*/ 12 h 145"/>
                <a:gd name="T2" fmla="*/ 136 w 148"/>
                <a:gd name="T3" fmla="*/ 145 h 145"/>
                <a:gd name="T4" fmla="*/ 148 w 148"/>
                <a:gd name="T5" fmla="*/ 145 h 145"/>
                <a:gd name="T6" fmla="*/ 1 w 148"/>
                <a:gd name="T7" fmla="*/ 0 h 145"/>
                <a:gd name="T8" fmla="*/ 0 w 148"/>
                <a:gd name="T9" fmla="*/ 0 h 145"/>
                <a:gd name="T10" fmla="*/ 0 w 148"/>
                <a:gd name="T11" fmla="*/ 12 h 145"/>
                <a:gd name="T12" fmla="*/ 1 w 148"/>
                <a:gd name="T1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145">
                  <a:moveTo>
                    <a:pt x="1" y="12"/>
                  </a:moveTo>
                  <a:cubicBezTo>
                    <a:pt x="75" y="12"/>
                    <a:pt x="135" y="71"/>
                    <a:pt x="136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7" y="64"/>
                    <a:pt x="8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1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7"/>
            <p:cNvSpPr/>
            <p:nvPr/>
          </p:nvSpPr>
          <p:spPr bwMode="auto">
            <a:xfrm>
              <a:off x="4676620" y="1743303"/>
              <a:ext cx="1337824" cy="1318656"/>
            </a:xfrm>
            <a:custGeom>
              <a:avLst/>
              <a:gdLst>
                <a:gd name="T0" fmla="*/ 146 w 146"/>
                <a:gd name="T1" fmla="*/ 12 h 145"/>
                <a:gd name="T2" fmla="*/ 146 w 146"/>
                <a:gd name="T3" fmla="*/ 0 h 145"/>
                <a:gd name="T4" fmla="*/ 0 w 146"/>
                <a:gd name="T5" fmla="*/ 145 h 145"/>
                <a:gd name="T6" fmla="*/ 12 w 146"/>
                <a:gd name="T7" fmla="*/ 145 h 145"/>
                <a:gd name="T8" fmla="*/ 146 w 146"/>
                <a:gd name="T9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45">
                  <a:moveTo>
                    <a:pt x="146" y="12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66" y="0"/>
                    <a:pt x="1" y="65"/>
                    <a:pt x="0" y="145"/>
                  </a:cubicBezTo>
                  <a:cubicBezTo>
                    <a:pt x="12" y="145"/>
                    <a:pt x="12" y="145"/>
                    <a:pt x="12" y="145"/>
                  </a:cubicBezTo>
                  <a:cubicBezTo>
                    <a:pt x="13" y="71"/>
                    <a:pt x="73" y="12"/>
                    <a:pt x="146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" name="椭圆 13"/>
          <p:cNvSpPr/>
          <p:nvPr/>
        </p:nvSpPr>
        <p:spPr>
          <a:xfrm>
            <a:off x="6057241" y="3096410"/>
            <a:ext cx="60925" cy="60925"/>
          </a:xfrm>
          <a:prstGeom prst="ellipse">
            <a:avLst/>
          </a:prstGeom>
          <a:ln>
            <a:noFill/>
          </a:ln>
          <a:effectLst/>
          <a:scene3d>
            <a:camera prst="orthographicFront">
              <a:rot lat="600000" lon="600000" rev="0"/>
            </a:camera>
            <a:lightRig rig="threePt" dir="t"/>
          </a:scene3d>
          <a:sp3d z="49877">
            <a:bevelT w="49877" h="49877"/>
            <a:bevelB w="49877" h="49877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5045123" y="4112440"/>
            <a:ext cx="575222" cy="575222"/>
            <a:chOff x="8173482" y="3250109"/>
            <a:chExt cx="729123" cy="729123"/>
          </a:xfrm>
          <a:solidFill>
            <a:srgbClr val="484F59"/>
          </a:solidFill>
          <a:effectLst/>
        </p:grpSpPr>
        <p:sp>
          <p:nvSpPr>
            <p:cNvPr id="16" name="椭圆 15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  <p:sp>
          <p:nvSpPr>
            <p:cNvPr id="17" name="椭圆 16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softEdge rad="381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51202" y="4014173"/>
            <a:ext cx="575222" cy="575222"/>
            <a:chOff x="8173482" y="3250109"/>
            <a:chExt cx="729123" cy="729123"/>
          </a:xfrm>
          <a:solidFill>
            <a:srgbClr val="484F59"/>
          </a:solidFill>
          <a:effectLst/>
        </p:grpSpPr>
        <p:sp>
          <p:nvSpPr>
            <p:cNvPr id="19" name="椭圆 18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452515" y="2948520"/>
            <a:ext cx="575222" cy="575222"/>
            <a:chOff x="8173482" y="3250109"/>
            <a:chExt cx="729123" cy="729123"/>
          </a:xfrm>
          <a:solidFill>
            <a:srgbClr val="484F59"/>
          </a:solidFill>
          <a:effectLst/>
        </p:grpSpPr>
        <p:sp>
          <p:nvSpPr>
            <p:cNvPr id="22" name="椭圆 21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  <p:sp>
          <p:nvSpPr>
            <p:cNvPr id="23" name="椭圆 22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38778" y="2877793"/>
            <a:ext cx="575222" cy="575222"/>
            <a:chOff x="8173482" y="3250109"/>
            <a:chExt cx="729123" cy="729123"/>
          </a:xfrm>
          <a:solidFill>
            <a:srgbClr val="484F59"/>
          </a:solidFill>
          <a:effectLst/>
        </p:grpSpPr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831945" y="1479215"/>
            <a:ext cx="575222" cy="575222"/>
            <a:chOff x="8173482" y="3250109"/>
            <a:chExt cx="729123" cy="729123"/>
          </a:xfrm>
          <a:solidFill>
            <a:srgbClr val="484F59"/>
          </a:solidFill>
          <a:effectLst/>
        </p:grpSpPr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8184998" y="3261625"/>
              <a:ext cx="706090" cy="706090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  <p:sp>
          <p:nvSpPr>
            <p:cNvPr id="29" name="椭圆 28"/>
            <p:cNvSpPr>
              <a:spLocks noChangeAspect="1"/>
            </p:cNvSpPr>
            <p:nvPr/>
          </p:nvSpPr>
          <p:spPr>
            <a:xfrm>
              <a:off x="8173482" y="3250109"/>
              <a:ext cx="729123" cy="729123"/>
            </a:xfrm>
            <a:prstGeom prst="ellipse">
              <a:avLst/>
            </a:prstGeom>
            <a:grpFill/>
            <a:ln w="28575">
              <a:solidFill>
                <a:schemeClr val="bg1"/>
              </a:solidFill>
            </a:ln>
            <a:effectLst>
              <a:softEdge rad="25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ym typeface="+mn-lt"/>
              </a:endParaRPr>
            </a:p>
          </p:txBody>
        </p:sp>
      </p:grpSp>
      <p:sp>
        <p:nvSpPr>
          <p:cNvPr id="30" name="KSO_Shape"/>
          <p:cNvSpPr>
            <a:spLocks noChangeAspect="1"/>
          </p:cNvSpPr>
          <p:nvPr/>
        </p:nvSpPr>
        <p:spPr>
          <a:xfrm>
            <a:off x="4582639" y="3130876"/>
            <a:ext cx="314975" cy="210511"/>
          </a:xfrm>
          <a:custGeom>
            <a:avLst/>
            <a:gdLst/>
            <a:ahLst/>
            <a:cxnLst/>
            <a:rect l="l" t="t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ym typeface="+mn-lt"/>
            </a:endParaRPr>
          </a:p>
        </p:txBody>
      </p:sp>
      <p:sp>
        <p:nvSpPr>
          <p:cNvPr id="31" name="KSO_Shape"/>
          <p:cNvSpPr>
            <a:spLocks noChangeAspect="1"/>
          </p:cNvSpPr>
          <p:nvPr/>
        </p:nvSpPr>
        <p:spPr>
          <a:xfrm>
            <a:off x="5193657" y="4266769"/>
            <a:ext cx="278155" cy="266564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32" name="KSO_Shape"/>
          <p:cNvSpPr>
            <a:spLocks noChangeAspect="1"/>
          </p:cNvSpPr>
          <p:nvPr/>
        </p:nvSpPr>
        <p:spPr>
          <a:xfrm>
            <a:off x="5970009" y="1612121"/>
            <a:ext cx="299095" cy="309411"/>
          </a:xfrm>
          <a:custGeom>
            <a:avLst/>
            <a:gdLst/>
            <a:ahLst/>
            <a:cxnLst/>
            <a:rect l="l" t="t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33" name="KSO_Shape"/>
          <p:cNvSpPr>
            <a:spLocks noChangeAspect="1"/>
          </p:cNvSpPr>
          <p:nvPr/>
        </p:nvSpPr>
        <p:spPr>
          <a:xfrm flipH="1">
            <a:off x="7301012" y="3021744"/>
            <a:ext cx="279756" cy="257840"/>
          </a:xfrm>
          <a:custGeom>
            <a:avLst/>
            <a:gdLst/>
            <a:ahLst/>
            <a:cxnLst/>
            <a:rect l="l" t="t" r="r" b="b"/>
            <a:pathLst>
              <a:path w="2922576" h="2692126">
                <a:moveTo>
                  <a:pt x="553896" y="1279436"/>
                </a:moveTo>
                <a:cubicBezTo>
                  <a:pt x="792021" y="1473111"/>
                  <a:pt x="992046" y="1742986"/>
                  <a:pt x="1211121" y="1974761"/>
                </a:cubicBezTo>
                <a:lnTo>
                  <a:pt x="1201596" y="2431961"/>
                </a:lnTo>
                <a:cubicBezTo>
                  <a:pt x="947596" y="2384336"/>
                  <a:pt x="769796" y="2336711"/>
                  <a:pt x="639621" y="2117636"/>
                </a:cubicBezTo>
                <a:cubicBezTo>
                  <a:pt x="509446" y="1898561"/>
                  <a:pt x="582471" y="1558836"/>
                  <a:pt x="553896" y="1279436"/>
                </a:cubicBezTo>
                <a:close/>
                <a:moveTo>
                  <a:pt x="1414250" y="349940"/>
                </a:moveTo>
                <a:lnTo>
                  <a:pt x="1576175" y="702365"/>
                </a:lnTo>
                <a:lnTo>
                  <a:pt x="1840671" y="351223"/>
                </a:lnTo>
                <a:cubicBezTo>
                  <a:pt x="1946050" y="474823"/>
                  <a:pt x="2011221" y="645739"/>
                  <a:pt x="2011221" y="834547"/>
                </a:cubicBezTo>
                <a:cubicBezTo>
                  <a:pt x="2019964" y="1198269"/>
                  <a:pt x="1873746" y="1469720"/>
                  <a:pt x="1527496" y="1508764"/>
                </a:cubicBezTo>
                <a:lnTo>
                  <a:pt x="1534971" y="2136686"/>
                </a:lnTo>
                <a:cubicBezTo>
                  <a:pt x="1804846" y="1854111"/>
                  <a:pt x="2036621" y="1552486"/>
                  <a:pt x="2344596" y="1288961"/>
                </a:cubicBezTo>
                <a:cubicBezTo>
                  <a:pt x="2347771" y="1504861"/>
                  <a:pt x="2350946" y="1939836"/>
                  <a:pt x="2192196" y="2193836"/>
                </a:cubicBezTo>
                <a:cubicBezTo>
                  <a:pt x="1995346" y="2466886"/>
                  <a:pt x="1623871" y="2444661"/>
                  <a:pt x="1344471" y="2441486"/>
                </a:cubicBezTo>
                <a:lnTo>
                  <a:pt x="1353780" y="1510652"/>
                </a:lnTo>
                <a:cubicBezTo>
                  <a:pt x="992542" y="1480514"/>
                  <a:pt x="840254" y="1205525"/>
                  <a:pt x="849171" y="834547"/>
                </a:cubicBezTo>
                <a:cubicBezTo>
                  <a:pt x="853745" y="644286"/>
                  <a:pt x="913894" y="479273"/>
                  <a:pt x="1011904" y="360081"/>
                </a:cubicBezTo>
                <a:lnTo>
                  <a:pt x="1014200" y="359465"/>
                </a:lnTo>
                <a:lnTo>
                  <a:pt x="1214225" y="683315"/>
                </a:lnTo>
                <a:close/>
                <a:moveTo>
                  <a:pt x="480281" y="174535"/>
                </a:moveTo>
                <a:cubicBezTo>
                  <a:pt x="324175" y="174535"/>
                  <a:pt x="197626" y="319405"/>
                  <a:pt x="197626" y="498111"/>
                </a:cubicBezTo>
                <a:lnTo>
                  <a:pt x="197626" y="2194015"/>
                </a:lnTo>
                <a:cubicBezTo>
                  <a:pt x="197626" y="2372721"/>
                  <a:pt x="324175" y="2517591"/>
                  <a:pt x="480281" y="2517591"/>
                </a:cubicBezTo>
                <a:lnTo>
                  <a:pt x="2458598" y="2517591"/>
                </a:lnTo>
                <a:cubicBezTo>
                  <a:pt x="2614704" y="2517591"/>
                  <a:pt x="2741253" y="2372721"/>
                  <a:pt x="2741253" y="2194015"/>
                </a:cubicBezTo>
                <a:lnTo>
                  <a:pt x="2741253" y="498111"/>
                </a:lnTo>
                <a:cubicBezTo>
                  <a:pt x="2741253" y="319405"/>
                  <a:pt x="2614704" y="174535"/>
                  <a:pt x="2458598" y="174535"/>
                </a:cubicBezTo>
                <a:close/>
                <a:moveTo>
                  <a:pt x="324765" y="0"/>
                </a:moveTo>
                <a:lnTo>
                  <a:pt x="2597811" y="0"/>
                </a:lnTo>
                <a:cubicBezTo>
                  <a:pt x="2777173" y="0"/>
                  <a:pt x="2922576" y="166453"/>
                  <a:pt x="2922576" y="371783"/>
                </a:cubicBezTo>
                <a:lnTo>
                  <a:pt x="2922576" y="2320344"/>
                </a:lnTo>
                <a:cubicBezTo>
                  <a:pt x="2922576" y="2525673"/>
                  <a:pt x="2777173" y="2692126"/>
                  <a:pt x="2597811" y="2692126"/>
                </a:cubicBezTo>
                <a:lnTo>
                  <a:pt x="324765" y="2692126"/>
                </a:lnTo>
                <a:cubicBezTo>
                  <a:pt x="145402" y="2692126"/>
                  <a:pt x="0" y="2525673"/>
                  <a:pt x="0" y="2320344"/>
                </a:cubicBezTo>
                <a:lnTo>
                  <a:pt x="0" y="371783"/>
                </a:lnTo>
                <a:cubicBezTo>
                  <a:pt x="0" y="166453"/>
                  <a:pt x="145402" y="0"/>
                  <a:pt x="324765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34" name="KSO_Shape"/>
          <p:cNvSpPr>
            <a:spLocks noChangeAspect="1"/>
          </p:cNvSpPr>
          <p:nvPr/>
        </p:nvSpPr>
        <p:spPr>
          <a:xfrm>
            <a:off x="6755570" y="4171683"/>
            <a:ext cx="366486" cy="260203"/>
          </a:xfrm>
          <a:custGeom>
            <a:avLst/>
            <a:gdLst>
              <a:gd name="connsiteX0" fmla="*/ 236286 w 472572"/>
              <a:gd name="connsiteY0" fmla="*/ 238384 h 335351"/>
              <a:gd name="connsiteX1" fmla="*/ 297849 w 472572"/>
              <a:gd name="connsiteY1" fmla="*/ 277381 h 335351"/>
              <a:gd name="connsiteX2" fmla="*/ 236286 w 472572"/>
              <a:gd name="connsiteY2" fmla="*/ 335351 h 335351"/>
              <a:gd name="connsiteX3" fmla="*/ 174722 w 472572"/>
              <a:gd name="connsiteY3" fmla="*/ 277381 h 335351"/>
              <a:gd name="connsiteX4" fmla="*/ 236286 w 472572"/>
              <a:gd name="connsiteY4" fmla="*/ 238384 h 335351"/>
              <a:gd name="connsiteX5" fmla="*/ 236286 w 472572"/>
              <a:gd name="connsiteY5" fmla="*/ 153779 h 335351"/>
              <a:gd name="connsiteX6" fmla="*/ 360886 w 472572"/>
              <a:gd name="connsiteY6" fmla="*/ 218025 h 335351"/>
              <a:gd name="connsiteX7" fmla="*/ 331907 w 472572"/>
              <a:gd name="connsiteY7" fmla="*/ 245311 h 335351"/>
              <a:gd name="connsiteX8" fmla="*/ 236286 w 472572"/>
              <a:gd name="connsiteY8" fmla="*/ 193327 h 335351"/>
              <a:gd name="connsiteX9" fmla="*/ 140664 w 472572"/>
              <a:gd name="connsiteY9" fmla="*/ 245311 h 335351"/>
              <a:gd name="connsiteX10" fmla="*/ 111686 w 472572"/>
              <a:gd name="connsiteY10" fmla="*/ 218025 h 335351"/>
              <a:gd name="connsiteX11" fmla="*/ 236286 w 472572"/>
              <a:gd name="connsiteY11" fmla="*/ 153779 h 335351"/>
              <a:gd name="connsiteX12" fmla="*/ 236285 w 472572"/>
              <a:gd name="connsiteY12" fmla="*/ 72334 h 335351"/>
              <a:gd name="connsiteX13" fmla="*/ 420037 w 472572"/>
              <a:gd name="connsiteY13" fmla="*/ 162327 h 335351"/>
              <a:gd name="connsiteX14" fmla="*/ 389766 w 472572"/>
              <a:gd name="connsiteY14" fmla="*/ 190830 h 335351"/>
              <a:gd name="connsiteX15" fmla="*/ 236285 w 472572"/>
              <a:gd name="connsiteY15" fmla="*/ 114013 h 335351"/>
              <a:gd name="connsiteX16" fmla="*/ 82804 w 472572"/>
              <a:gd name="connsiteY16" fmla="*/ 190829 h 335351"/>
              <a:gd name="connsiteX17" fmla="*/ 52534 w 472572"/>
              <a:gd name="connsiteY17" fmla="*/ 162327 h 335351"/>
              <a:gd name="connsiteX18" fmla="*/ 236285 w 472572"/>
              <a:gd name="connsiteY18" fmla="*/ 72334 h 335351"/>
              <a:gd name="connsiteX19" fmla="*/ 236286 w 472572"/>
              <a:gd name="connsiteY19" fmla="*/ 0 h 335351"/>
              <a:gd name="connsiteX20" fmla="*/ 472572 w 472572"/>
              <a:gd name="connsiteY20" fmla="*/ 112859 h 335351"/>
              <a:gd name="connsiteX21" fmla="*/ 443240 w 472572"/>
              <a:gd name="connsiteY21" fmla="*/ 140479 h 335351"/>
              <a:gd name="connsiteX22" fmla="*/ 236286 w 472572"/>
              <a:gd name="connsiteY22" fmla="*/ 40387 h 335351"/>
              <a:gd name="connsiteX23" fmla="*/ 29332 w 472572"/>
              <a:gd name="connsiteY23" fmla="*/ 140479 h 335351"/>
              <a:gd name="connsiteX24" fmla="*/ 0 w 472572"/>
              <a:gd name="connsiteY24" fmla="*/ 112859 h 335351"/>
              <a:gd name="connsiteX25" fmla="*/ 236286 w 472572"/>
              <a:gd name="connsiteY25" fmla="*/ 0 h 335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ym typeface="+mn-lt"/>
            </a:endParaRPr>
          </a:p>
        </p:txBody>
      </p:sp>
      <p:sp>
        <p:nvSpPr>
          <p:cNvPr id="35" name="Freeform 817"/>
          <p:cNvSpPr>
            <a:spLocks noEditPoints="1"/>
          </p:cNvSpPr>
          <p:nvPr/>
        </p:nvSpPr>
        <p:spPr bwMode="auto">
          <a:xfrm>
            <a:off x="5235660" y="2429696"/>
            <a:ext cx="1720680" cy="1720680"/>
          </a:xfrm>
          <a:custGeom>
            <a:avLst/>
            <a:gdLst>
              <a:gd name="T0" fmla="*/ 85 w 174"/>
              <a:gd name="T1" fmla="*/ 72 h 174"/>
              <a:gd name="T2" fmla="*/ 119 w 174"/>
              <a:gd name="T3" fmla="*/ 109 h 174"/>
              <a:gd name="T4" fmla="*/ 87 w 174"/>
              <a:gd name="T5" fmla="*/ 0 h 174"/>
              <a:gd name="T6" fmla="*/ 87 w 174"/>
              <a:gd name="T7" fmla="*/ 0 h 174"/>
              <a:gd name="T8" fmla="*/ 129 w 174"/>
              <a:gd name="T9" fmla="*/ 38 h 174"/>
              <a:gd name="T10" fmla="*/ 111 w 174"/>
              <a:gd name="T11" fmla="*/ 36 h 174"/>
              <a:gd name="T12" fmla="*/ 113 w 174"/>
              <a:gd name="T13" fmla="*/ 28 h 174"/>
              <a:gd name="T14" fmla="*/ 103 w 174"/>
              <a:gd name="T15" fmla="*/ 27 h 174"/>
              <a:gd name="T16" fmla="*/ 100 w 174"/>
              <a:gd name="T17" fmla="*/ 30 h 174"/>
              <a:gd name="T18" fmla="*/ 93 w 174"/>
              <a:gd name="T19" fmla="*/ 27 h 174"/>
              <a:gd name="T20" fmla="*/ 82 w 174"/>
              <a:gd name="T21" fmla="*/ 25 h 174"/>
              <a:gd name="T22" fmla="*/ 79 w 174"/>
              <a:gd name="T23" fmla="*/ 25 h 174"/>
              <a:gd name="T24" fmla="*/ 78 w 174"/>
              <a:gd name="T25" fmla="*/ 41 h 174"/>
              <a:gd name="T26" fmla="*/ 87 w 174"/>
              <a:gd name="T27" fmla="*/ 44 h 174"/>
              <a:gd name="T28" fmla="*/ 96 w 174"/>
              <a:gd name="T29" fmla="*/ 32 h 174"/>
              <a:gd name="T30" fmla="*/ 107 w 174"/>
              <a:gd name="T31" fmla="*/ 38 h 174"/>
              <a:gd name="T32" fmla="*/ 98 w 174"/>
              <a:gd name="T33" fmla="*/ 52 h 174"/>
              <a:gd name="T34" fmla="*/ 108 w 174"/>
              <a:gd name="T35" fmla="*/ 54 h 174"/>
              <a:gd name="T36" fmla="*/ 117 w 174"/>
              <a:gd name="T37" fmla="*/ 53 h 174"/>
              <a:gd name="T38" fmla="*/ 104 w 174"/>
              <a:gd name="T39" fmla="*/ 55 h 174"/>
              <a:gd name="T40" fmla="*/ 93 w 174"/>
              <a:gd name="T41" fmla="*/ 64 h 174"/>
              <a:gd name="T42" fmla="*/ 88 w 174"/>
              <a:gd name="T43" fmla="*/ 70 h 174"/>
              <a:gd name="T44" fmla="*/ 72 w 174"/>
              <a:gd name="T45" fmla="*/ 75 h 174"/>
              <a:gd name="T46" fmla="*/ 77 w 174"/>
              <a:gd name="T47" fmla="*/ 89 h 174"/>
              <a:gd name="T48" fmla="*/ 84 w 174"/>
              <a:gd name="T49" fmla="*/ 97 h 174"/>
              <a:gd name="T50" fmla="*/ 100 w 174"/>
              <a:gd name="T51" fmla="*/ 95 h 174"/>
              <a:gd name="T52" fmla="*/ 116 w 174"/>
              <a:gd name="T53" fmla="*/ 102 h 174"/>
              <a:gd name="T54" fmla="*/ 121 w 174"/>
              <a:gd name="T55" fmla="*/ 109 h 174"/>
              <a:gd name="T56" fmla="*/ 137 w 174"/>
              <a:gd name="T57" fmla="*/ 114 h 174"/>
              <a:gd name="T58" fmla="*/ 130 w 174"/>
              <a:gd name="T59" fmla="*/ 132 h 174"/>
              <a:gd name="T60" fmla="*/ 122 w 174"/>
              <a:gd name="T61" fmla="*/ 139 h 174"/>
              <a:gd name="T62" fmla="*/ 113 w 174"/>
              <a:gd name="T63" fmla="*/ 148 h 174"/>
              <a:gd name="T64" fmla="*/ 101 w 174"/>
              <a:gd name="T65" fmla="*/ 161 h 174"/>
              <a:gd name="T66" fmla="*/ 94 w 174"/>
              <a:gd name="T67" fmla="*/ 159 h 174"/>
              <a:gd name="T68" fmla="*/ 97 w 174"/>
              <a:gd name="T69" fmla="*/ 136 h 174"/>
              <a:gd name="T70" fmla="*/ 86 w 174"/>
              <a:gd name="T71" fmla="*/ 114 h 174"/>
              <a:gd name="T72" fmla="*/ 88 w 174"/>
              <a:gd name="T73" fmla="*/ 99 h 174"/>
              <a:gd name="T74" fmla="*/ 75 w 174"/>
              <a:gd name="T75" fmla="*/ 93 h 174"/>
              <a:gd name="T76" fmla="*/ 56 w 174"/>
              <a:gd name="T77" fmla="*/ 82 h 174"/>
              <a:gd name="T78" fmla="*/ 52 w 174"/>
              <a:gd name="T79" fmla="*/ 79 h 174"/>
              <a:gd name="T80" fmla="*/ 40 w 174"/>
              <a:gd name="T81" fmla="*/ 67 h 174"/>
              <a:gd name="T82" fmla="*/ 34 w 174"/>
              <a:gd name="T83" fmla="*/ 46 h 174"/>
              <a:gd name="T84" fmla="*/ 59 w 174"/>
              <a:gd name="T85" fmla="*/ 17 h 174"/>
              <a:gd name="T86" fmla="*/ 55 w 174"/>
              <a:gd name="T87" fmla="*/ 22 h 174"/>
              <a:gd name="T88" fmla="*/ 65 w 174"/>
              <a:gd name="T89" fmla="*/ 21 h 174"/>
              <a:gd name="T90" fmla="*/ 73 w 174"/>
              <a:gd name="T91" fmla="*/ 19 h 174"/>
              <a:gd name="T92" fmla="*/ 76 w 174"/>
              <a:gd name="T93" fmla="*/ 14 h 174"/>
              <a:gd name="T94" fmla="*/ 71 w 174"/>
              <a:gd name="T95" fmla="*/ 11 h 174"/>
              <a:gd name="T96" fmla="*/ 96 w 174"/>
              <a:gd name="T97" fmla="*/ 12 h 174"/>
              <a:gd name="T98" fmla="*/ 102 w 174"/>
              <a:gd name="T99" fmla="*/ 11 h 174"/>
              <a:gd name="T100" fmla="*/ 158 w 174"/>
              <a:gd name="T101" fmla="*/ 64 h 174"/>
              <a:gd name="T102" fmla="*/ 163 w 174"/>
              <a:gd name="T103" fmla="*/ 72 h 174"/>
              <a:gd name="T104" fmla="*/ 157 w 174"/>
              <a:gd name="T105" fmla="*/ 69 h 174"/>
              <a:gd name="T106" fmla="*/ 154 w 174"/>
              <a:gd name="T107" fmla="*/ 100 h 174"/>
              <a:gd name="T108" fmla="*/ 156 w 174"/>
              <a:gd name="T109" fmla="*/ 84 h 174"/>
              <a:gd name="T110" fmla="*/ 164 w 174"/>
              <a:gd name="T111" fmla="*/ 87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74" h="174">
                <a:moveTo>
                  <a:pt x="85" y="72"/>
                </a:move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ubicBezTo>
                  <a:pt x="85" y="72"/>
                  <a:pt x="85" y="72"/>
                  <a:pt x="85" y="72"/>
                </a:cubicBezTo>
                <a:close/>
                <a:moveTo>
                  <a:pt x="119" y="109"/>
                </a:move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19" y="109"/>
                </a:cubicBezTo>
                <a:close/>
                <a:moveTo>
                  <a:pt x="120" y="109"/>
                </a:moveTo>
                <a:cubicBezTo>
                  <a:pt x="119" y="109"/>
                  <a:pt x="119" y="109"/>
                  <a:pt x="119" y="109"/>
                </a:cubicBezTo>
                <a:cubicBezTo>
                  <a:pt x="119" y="109"/>
                  <a:pt x="119" y="109"/>
                  <a:pt x="120" y="109"/>
                </a:cubicBezTo>
                <a:close/>
                <a:moveTo>
                  <a:pt x="87" y="0"/>
                </a:moveTo>
                <a:cubicBezTo>
                  <a:pt x="39" y="0"/>
                  <a:pt x="0" y="39"/>
                  <a:pt x="0" y="87"/>
                </a:cubicBezTo>
                <a:cubicBezTo>
                  <a:pt x="0" y="135"/>
                  <a:pt x="39" y="174"/>
                  <a:pt x="87" y="174"/>
                </a:cubicBezTo>
                <a:cubicBezTo>
                  <a:pt x="135" y="174"/>
                  <a:pt x="174" y="135"/>
                  <a:pt x="174" y="87"/>
                </a:cubicBezTo>
                <a:cubicBezTo>
                  <a:pt x="174" y="39"/>
                  <a:pt x="135" y="0"/>
                  <a:pt x="87" y="0"/>
                </a:cubicBezTo>
                <a:close/>
                <a:moveTo>
                  <a:pt x="143" y="34"/>
                </a:moveTo>
                <a:cubicBezTo>
                  <a:pt x="140" y="34"/>
                  <a:pt x="138" y="34"/>
                  <a:pt x="135" y="36"/>
                </a:cubicBezTo>
                <a:cubicBezTo>
                  <a:pt x="134" y="36"/>
                  <a:pt x="134" y="37"/>
                  <a:pt x="132" y="37"/>
                </a:cubicBezTo>
                <a:cubicBezTo>
                  <a:pt x="131" y="38"/>
                  <a:pt x="130" y="37"/>
                  <a:pt x="129" y="38"/>
                </a:cubicBezTo>
                <a:cubicBezTo>
                  <a:pt x="125" y="39"/>
                  <a:pt x="126" y="48"/>
                  <a:pt x="120" y="46"/>
                </a:cubicBezTo>
                <a:cubicBezTo>
                  <a:pt x="118" y="46"/>
                  <a:pt x="116" y="43"/>
                  <a:pt x="115" y="41"/>
                </a:cubicBezTo>
                <a:cubicBezTo>
                  <a:pt x="114" y="39"/>
                  <a:pt x="112" y="38"/>
                  <a:pt x="113" y="36"/>
                </a:cubicBezTo>
                <a:cubicBezTo>
                  <a:pt x="113" y="36"/>
                  <a:pt x="112" y="36"/>
                  <a:pt x="111" y="36"/>
                </a:cubicBezTo>
                <a:cubicBezTo>
                  <a:pt x="112" y="34"/>
                  <a:pt x="115" y="34"/>
                  <a:pt x="116" y="33"/>
                </a:cubicBezTo>
                <a:cubicBezTo>
                  <a:pt x="117" y="31"/>
                  <a:pt x="112" y="31"/>
                  <a:pt x="111" y="30"/>
                </a:cubicBezTo>
                <a:cubicBezTo>
                  <a:pt x="113" y="29"/>
                  <a:pt x="113" y="31"/>
                  <a:pt x="115" y="31"/>
                </a:cubicBezTo>
                <a:cubicBezTo>
                  <a:pt x="116" y="30"/>
                  <a:pt x="114" y="28"/>
                  <a:pt x="113" y="28"/>
                </a:cubicBezTo>
                <a:cubicBezTo>
                  <a:pt x="113" y="28"/>
                  <a:pt x="108" y="30"/>
                  <a:pt x="111" y="27"/>
                </a:cubicBezTo>
                <a:cubicBezTo>
                  <a:pt x="107" y="25"/>
                  <a:pt x="104" y="22"/>
                  <a:pt x="100" y="20"/>
                </a:cubicBezTo>
                <a:cubicBezTo>
                  <a:pt x="100" y="23"/>
                  <a:pt x="105" y="24"/>
                  <a:pt x="107" y="25"/>
                </a:cubicBezTo>
                <a:cubicBezTo>
                  <a:pt x="106" y="26"/>
                  <a:pt x="105" y="28"/>
                  <a:pt x="103" y="27"/>
                </a:cubicBezTo>
                <a:cubicBezTo>
                  <a:pt x="102" y="27"/>
                  <a:pt x="103" y="25"/>
                  <a:pt x="101" y="25"/>
                </a:cubicBezTo>
                <a:cubicBezTo>
                  <a:pt x="100" y="28"/>
                  <a:pt x="104" y="27"/>
                  <a:pt x="104" y="29"/>
                </a:cubicBezTo>
                <a:cubicBezTo>
                  <a:pt x="104" y="31"/>
                  <a:pt x="103" y="30"/>
                  <a:pt x="102" y="30"/>
                </a:cubicBezTo>
                <a:cubicBezTo>
                  <a:pt x="102" y="30"/>
                  <a:pt x="100" y="29"/>
                  <a:pt x="100" y="30"/>
                </a:cubicBezTo>
                <a:cubicBezTo>
                  <a:pt x="100" y="31"/>
                  <a:pt x="102" y="30"/>
                  <a:pt x="103" y="32"/>
                </a:cubicBezTo>
                <a:cubicBezTo>
                  <a:pt x="100" y="32"/>
                  <a:pt x="99" y="31"/>
                  <a:pt x="96" y="29"/>
                </a:cubicBezTo>
                <a:cubicBezTo>
                  <a:pt x="94" y="28"/>
                  <a:pt x="93" y="28"/>
                  <a:pt x="90" y="28"/>
                </a:cubicBezTo>
                <a:cubicBezTo>
                  <a:pt x="90" y="28"/>
                  <a:pt x="92" y="27"/>
                  <a:pt x="93" y="27"/>
                </a:cubicBezTo>
                <a:cubicBezTo>
                  <a:pt x="93" y="26"/>
                  <a:pt x="95" y="25"/>
                  <a:pt x="95" y="24"/>
                </a:cubicBezTo>
                <a:cubicBezTo>
                  <a:pt x="95" y="23"/>
                  <a:pt x="95" y="23"/>
                  <a:pt x="93" y="22"/>
                </a:cubicBezTo>
                <a:cubicBezTo>
                  <a:pt x="92" y="21"/>
                  <a:pt x="90" y="19"/>
                  <a:pt x="89" y="19"/>
                </a:cubicBezTo>
                <a:cubicBezTo>
                  <a:pt x="83" y="18"/>
                  <a:pt x="87" y="24"/>
                  <a:pt x="82" y="25"/>
                </a:cubicBezTo>
                <a:cubicBezTo>
                  <a:pt x="82" y="25"/>
                  <a:pt x="83" y="25"/>
                  <a:pt x="83" y="25"/>
                </a:cubicBezTo>
                <a:cubicBezTo>
                  <a:pt x="82" y="25"/>
                  <a:pt x="82" y="25"/>
                  <a:pt x="82" y="25"/>
                </a:cubicBezTo>
                <a:cubicBezTo>
                  <a:pt x="82" y="25"/>
                  <a:pt x="82" y="25"/>
                  <a:pt x="82" y="25"/>
                </a:cubicBezTo>
                <a:cubicBezTo>
                  <a:pt x="81" y="25"/>
                  <a:pt x="79" y="25"/>
                  <a:pt x="79" y="25"/>
                </a:cubicBezTo>
                <a:cubicBezTo>
                  <a:pt x="78" y="26"/>
                  <a:pt x="78" y="27"/>
                  <a:pt x="78" y="28"/>
                </a:cubicBezTo>
                <a:cubicBezTo>
                  <a:pt x="77" y="29"/>
                  <a:pt x="75" y="29"/>
                  <a:pt x="74" y="30"/>
                </a:cubicBezTo>
                <a:cubicBezTo>
                  <a:pt x="73" y="31"/>
                  <a:pt x="71" y="32"/>
                  <a:pt x="70" y="34"/>
                </a:cubicBezTo>
                <a:cubicBezTo>
                  <a:pt x="68" y="38"/>
                  <a:pt x="75" y="39"/>
                  <a:pt x="78" y="41"/>
                </a:cubicBezTo>
                <a:cubicBezTo>
                  <a:pt x="80" y="41"/>
                  <a:pt x="84" y="42"/>
                  <a:pt x="84" y="43"/>
                </a:cubicBezTo>
                <a:cubicBezTo>
                  <a:pt x="85" y="44"/>
                  <a:pt x="83" y="46"/>
                  <a:pt x="85" y="47"/>
                </a:cubicBezTo>
                <a:cubicBezTo>
                  <a:pt x="86" y="47"/>
                  <a:pt x="87" y="47"/>
                  <a:pt x="88" y="46"/>
                </a:cubicBezTo>
                <a:cubicBezTo>
                  <a:pt x="89" y="45"/>
                  <a:pt x="88" y="45"/>
                  <a:pt x="87" y="44"/>
                </a:cubicBezTo>
                <a:cubicBezTo>
                  <a:pt x="87" y="42"/>
                  <a:pt x="88" y="43"/>
                  <a:pt x="89" y="42"/>
                </a:cubicBezTo>
                <a:cubicBezTo>
                  <a:pt x="91" y="40"/>
                  <a:pt x="90" y="40"/>
                  <a:pt x="90" y="37"/>
                </a:cubicBezTo>
                <a:cubicBezTo>
                  <a:pt x="89" y="36"/>
                  <a:pt x="88" y="33"/>
                  <a:pt x="89" y="32"/>
                </a:cubicBezTo>
                <a:cubicBezTo>
                  <a:pt x="91" y="30"/>
                  <a:pt x="94" y="32"/>
                  <a:pt x="96" y="32"/>
                </a:cubicBezTo>
                <a:cubicBezTo>
                  <a:pt x="97" y="33"/>
                  <a:pt x="98" y="35"/>
                  <a:pt x="99" y="36"/>
                </a:cubicBezTo>
                <a:cubicBezTo>
                  <a:pt x="99" y="36"/>
                  <a:pt x="100" y="37"/>
                  <a:pt x="101" y="37"/>
                </a:cubicBezTo>
                <a:cubicBezTo>
                  <a:pt x="103" y="37"/>
                  <a:pt x="102" y="36"/>
                  <a:pt x="103" y="35"/>
                </a:cubicBezTo>
                <a:cubicBezTo>
                  <a:pt x="105" y="33"/>
                  <a:pt x="106" y="36"/>
                  <a:pt x="107" y="38"/>
                </a:cubicBezTo>
                <a:cubicBezTo>
                  <a:pt x="108" y="40"/>
                  <a:pt x="108" y="41"/>
                  <a:pt x="110" y="42"/>
                </a:cubicBezTo>
                <a:cubicBezTo>
                  <a:pt x="111" y="42"/>
                  <a:pt x="114" y="45"/>
                  <a:pt x="113" y="46"/>
                </a:cubicBezTo>
                <a:cubicBezTo>
                  <a:pt x="113" y="47"/>
                  <a:pt x="110" y="48"/>
                  <a:pt x="109" y="49"/>
                </a:cubicBezTo>
                <a:cubicBezTo>
                  <a:pt x="105" y="50"/>
                  <a:pt x="99" y="47"/>
                  <a:pt x="98" y="52"/>
                </a:cubicBezTo>
                <a:cubicBezTo>
                  <a:pt x="99" y="52"/>
                  <a:pt x="103" y="49"/>
                  <a:pt x="104" y="50"/>
                </a:cubicBezTo>
                <a:cubicBezTo>
                  <a:pt x="105" y="51"/>
                  <a:pt x="104" y="52"/>
                  <a:pt x="104" y="53"/>
                </a:cubicBezTo>
                <a:cubicBezTo>
                  <a:pt x="105" y="55"/>
                  <a:pt x="106" y="54"/>
                  <a:pt x="108" y="53"/>
                </a:cubicBezTo>
                <a:cubicBezTo>
                  <a:pt x="108" y="54"/>
                  <a:pt x="108" y="54"/>
                  <a:pt x="108" y="54"/>
                </a:cubicBezTo>
                <a:cubicBezTo>
                  <a:pt x="110" y="53"/>
                  <a:pt x="110" y="53"/>
                  <a:pt x="111" y="51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14" y="47"/>
                  <a:pt x="114" y="48"/>
                  <a:pt x="115" y="49"/>
                </a:cubicBezTo>
                <a:cubicBezTo>
                  <a:pt x="115" y="49"/>
                  <a:pt x="118" y="53"/>
                  <a:pt x="117" y="53"/>
                </a:cubicBezTo>
                <a:cubicBezTo>
                  <a:pt x="114" y="52"/>
                  <a:pt x="111" y="52"/>
                  <a:pt x="109" y="54"/>
                </a:cubicBezTo>
                <a:cubicBezTo>
                  <a:pt x="107" y="55"/>
                  <a:pt x="106" y="56"/>
                  <a:pt x="104" y="57"/>
                </a:cubicBezTo>
                <a:cubicBezTo>
                  <a:pt x="104" y="57"/>
                  <a:pt x="101" y="57"/>
                  <a:pt x="101" y="57"/>
                </a:cubicBezTo>
                <a:cubicBezTo>
                  <a:pt x="102" y="56"/>
                  <a:pt x="104" y="55"/>
                  <a:pt x="104" y="55"/>
                </a:cubicBezTo>
                <a:cubicBezTo>
                  <a:pt x="102" y="54"/>
                  <a:pt x="101" y="55"/>
                  <a:pt x="99" y="57"/>
                </a:cubicBezTo>
                <a:cubicBezTo>
                  <a:pt x="98" y="57"/>
                  <a:pt x="97" y="59"/>
                  <a:pt x="96" y="60"/>
                </a:cubicBezTo>
                <a:cubicBezTo>
                  <a:pt x="95" y="60"/>
                  <a:pt x="94" y="61"/>
                  <a:pt x="94" y="61"/>
                </a:cubicBezTo>
                <a:cubicBezTo>
                  <a:pt x="93" y="62"/>
                  <a:pt x="93" y="63"/>
                  <a:pt x="93" y="64"/>
                </a:cubicBezTo>
                <a:cubicBezTo>
                  <a:pt x="92" y="64"/>
                  <a:pt x="91" y="64"/>
                  <a:pt x="91" y="64"/>
                </a:cubicBezTo>
                <a:cubicBezTo>
                  <a:pt x="90" y="65"/>
                  <a:pt x="91" y="66"/>
                  <a:pt x="91" y="67"/>
                </a:cubicBezTo>
                <a:cubicBezTo>
                  <a:pt x="91" y="68"/>
                  <a:pt x="88" y="69"/>
                  <a:pt x="88" y="70"/>
                </a:cubicBezTo>
                <a:cubicBezTo>
                  <a:pt x="88" y="70"/>
                  <a:pt x="88" y="70"/>
                  <a:pt x="88" y="70"/>
                </a:cubicBezTo>
                <a:cubicBezTo>
                  <a:pt x="87" y="70"/>
                  <a:pt x="86" y="71"/>
                  <a:pt x="85" y="72"/>
                </a:cubicBezTo>
                <a:cubicBezTo>
                  <a:pt x="86" y="74"/>
                  <a:pt x="87" y="77"/>
                  <a:pt x="86" y="78"/>
                </a:cubicBezTo>
                <a:cubicBezTo>
                  <a:pt x="85" y="81"/>
                  <a:pt x="84" y="76"/>
                  <a:pt x="83" y="75"/>
                </a:cubicBezTo>
                <a:cubicBezTo>
                  <a:pt x="81" y="72"/>
                  <a:pt x="76" y="74"/>
                  <a:pt x="72" y="75"/>
                </a:cubicBezTo>
                <a:cubicBezTo>
                  <a:pt x="68" y="75"/>
                  <a:pt x="64" y="80"/>
                  <a:pt x="67" y="85"/>
                </a:cubicBezTo>
                <a:cubicBezTo>
                  <a:pt x="68" y="87"/>
                  <a:pt x="70" y="88"/>
                  <a:pt x="72" y="87"/>
                </a:cubicBezTo>
                <a:cubicBezTo>
                  <a:pt x="75" y="87"/>
                  <a:pt x="75" y="84"/>
                  <a:pt x="77" y="84"/>
                </a:cubicBezTo>
                <a:cubicBezTo>
                  <a:pt x="81" y="84"/>
                  <a:pt x="77" y="87"/>
                  <a:pt x="77" y="89"/>
                </a:cubicBezTo>
                <a:cubicBezTo>
                  <a:pt x="77" y="90"/>
                  <a:pt x="77" y="90"/>
                  <a:pt x="79" y="90"/>
                </a:cubicBezTo>
                <a:cubicBezTo>
                  <a:pt x="80" y="91"/>
                  <a:pt x="81" y="90"/>
                  <a:pt x="82" y="91"/>
                </a:cubicBezTo>
                <a:cubicBezTo>
                  <a:pt x="82" y="91"/>
                  <a:pt x="82" y="93"/>
                  <a:pt x="83" y="92"/>
                </a:cubicBezTo>
                <a:cubicBezTo>
                  <a:pt x="82" y="93"/>
                  <a:pt x="82" y="96"/>
                  <a:pt x="84" y="97"/>
                </a:cubicBezTo>
                <a:cubicBezTo>
                  <a:pt x="85" y="98"/>
                  <a:pt x="87" y="97"/>
                  <a:pt x="89" y="98"/>
                </a:cubicBezTo>
                <a:cubicBezTo>
                  <a:pt x="92" y="99"/>
                  <a:pt x="90" y="98"/>
                  <a:pt x="93" y="96"/>
                </a:cubicBezTo>
                <a:cubicBezTo>
                  <a:pt x="95" y="95"/>
                  <a:pt x="95" y="96"/>
                  <a:pt x="97" y="96"/>
                </a:cubicBezTo>
                <a:cubicBezTo>
                  <a:pt x="98" y="96"/>
                  <a:pt x="98" y="95"/>
                  <a:pt x="100" y="95"/>
                </a:cubicBezTo>
                <a:cubicBezTo>
                  <a:pt x="101" y="95"/>
                  <a:pt x="101" y="96"/>
                  <a:pt x="103" y="97"/>
                </a:cubicBezTo>
                <a:cubicBezTo>
                  <a:pt x="103" y="97"/>
                  <a:pt x="104" y="96"/>
                  <a:pt x="105" y="96"/>
                </a:cubicBezTo>
                <a:cubicBezTo>
                  <a:pt x="107" y="97"/>
                  <a:pt x="109" y="98"/>
                  <a:pt x="111" y="100"/>
                </a:cubicBezTo>
                <a:cubicBezTo>
                  <a:pt x="113" y="101"/>
                  <a:pt x="114" y="101"/>
                  <a:pt x="116" y="102"/>
                </a:cubicBezTo>
                <a:cubicBezTo>
                  <a:pt x="118" y="102"/>
                  <a:pt x="120" y="104"/>
                  <a:pt x="120" y="106"/>
                </a:cubicBezTo>
                <a:cubicBezTo>
                  <a:pt x="120" y="106"/>
                  <a:pt x="119" y="108"/>
                  <a:pt x="119" y="109"/>
                </a:cubicBezTo>
                <a:cubicBezTo>
                  <a:pt x="119" y="109"/>
                  <a:pt x="122" y="108"/>
                  <a:pt x="123" y="108"/>
                </a:cubicBezTo>
                <a:cubicBezTo>
                  <a:pt x="122" y="109"/>
                  <a:pt x="121" y="110"/>
                  <a:pt x="121" y="109"/>
                </a:cubicBezTo>
                <a:cubicBezTo>
                  <a:pt x="121" y="110"/>
                  <a:pt x="122" y="110"/>
                  <a:pt x="122" y="111"/>
                </a:cubicBezTo>
                <a:cubicBezTo>
                  <a:pt x="123" y="108"/>
                  <a:pt x="125" y="109"/>
                  <a:pt x="126" y="110"/>
                </a:cubicBezTo>
                <a:cubicBezTo>
                  <a:pt x="128" y="111"/>
                  <a:pt x="130" y="111"/>
                  <a:pt x="132" y="111"/>
                </a:cubicBezTo>
                <a:cubicBezTo>
                  <a:pt x="133" y="112"/>
                  <a:pt x="136" y="113"/>
                  <a:pt x="137" y="114"/>
                </a:cubicBezTo>
                <a:cubicBezTo>
                  <a:pt x="138" y="115"/>
                  <a:pt x="138" y="117"/>
                  <a:pt x="137" y="119"/>
                </a:cubicBezTo>
                <a:cubicBezTo>
                  <a:pt x="135" y="121"/>
                  <a:pt x="134" y="121"/>
                  <a:pt x="133" y="123"/>
                </a:cubicBezTo>
                <a:cubicBezTo>
                  <a:pt x="132" y="125"/>
                  <a:pt x="133" y="127"/>
                  <a:pt x="132" y="129"/>
                </a:cubicBezTo>
                <a:cubicBezTo>
                  <a:pt x="132" y="131"/>
                  <a:pt x="131" y="130"/>
                  <a:pt x="130" y="132"/>
                </a:cubicBezTo>
                <a:cubicBezTo>
                  <a:pt x="128" y="133"/>
                  <a:pt x="130" y="133"/>
                  <a:pt x="128" y="134"/>
                </a:cubicBezTo>
                <a:cubicBezTo>
                  <a:pt x="126" y="135"/>
                  <a:pt x="124" y="134"/>
                  <a:pt x="123" y="137"/>
                </a:cubicBezTo>
                <a:cubicBezTo>
                  <a:pt x="123" y="136"/>
                  <a:pt x="123" y="136"/>
                  <a:pt x="123" y="136"/>
                </a:cubicBezTo>
                <a:cubicBezTo>
                  <a:pt x="123" y="137"/>
                  <a:pt x="122" y="138"/>
                  <a:pt x="122" y="139"/>
                </a:cubicBezTo>
                <a:cubicBezTo>
                  <a:pt x="121" y="140"/>
                  <a:pt x="121" y="141"/>
                  <a:pt x="120" y="142"/>
                </a:cubicBezTo>
                <a:cubicBezTo>
                  <a:pt x="119" y="143"/>
                  <a:pt x="115" y="148"/>
                  <a:pt x="115" y="147"/>
                </a:cubicBezTo>
                <a:cubicBezTo>
                  <a:pt x="115" y="147"/>
                  <a:pt x="112" y="148"/>
                  <a:pt x="112" y="147"/>
                </a:cubicBezTo>
                <a:cubicBezTo>
                  <a:pt x="112" y="148"/>
                  <a:pt x="112" y="148"/>
                  <a:pt x="113" y="148"/>
                </a:cubicBezTo>
                <a:cubicBezTo>
                  <a:pt x="112" y="152"/>
                  <a:pt x="110" y="153"/>
                  <a:pt x="106" y="153"/>
                </a:cubicBezTo>
                <a:cubicBezTo>
                  <a:pt x="107" y="155"/>
                  <a:pt x="105" y="154"/>
                  <a:pt x="104" y="155"/>
                </a:cubicBezTo>
                <a:cubicBezTo>
                  <a:pt x="103" y="156"/>
                  <a:pt x="103" y="158"/>
                  <a:pt x="103" y="158"/>
                </a:cubicBezTo>
                <a:cubicBezTo>
                  <a:pt x="103" y="159"/>
                  <a:pt x="101" y="161"/>
                  <a:pt x="101" y="161"/>
                </a:cubicBezTo>
                <a:cubicBezTo>
                  <a:pt x="101" y="162"/>
                  <a:pt x="102" y="162"/>
                  <a:pt x="102" y="163"/>
                </a:cubicBezTo>
                <a:cubicBezTo>
                  <a:pt x="99" y="163"/>
                  <a:pt x="96" y="164"/>
                  <a:pt x="93" y="164"/>
                </a:cubicBezTo>
                <a:cubicBezTo>
                  <a:pt x="94" y="163"/>
                  <a:pt x="94" y="163"/>
                  <a:pt x="92" y="163"/>
                </a:cubicBezTo>
                <a:cubicBezTo>
                  <a:pt x="93" y="161"/>
                  <a:pt x="94" y="161"/>
                  <a:pt x="94" y="159"/>
                </a:cubicBezTo>
                <a:cubicBezTo>
                  <a:pt x="94" y="159"/>
                  <a:pt x="94" y="159"/>
                  <a:pt x="94" y="158"/>
                </a:cubicBezTo>
                <a:cubicBezTo>
                  <a:pt x="95" y="156"/>
                  <a:pt x="95" y="157"/>
                  <a:pt x="94" y="155"/>
                </a:cubicBezTo>
                <a:cubicBezTo>
                  <a:pt x="94" y="152"/>
                  <a:pt x="95" y="151"/>
                  <a:pt x="96" y="147"/>
                </a:cubicBezTo>
                <a:cubicBezTo>
                  <a:pt x="97" y="144"/>
                  <a:pt x="97" y="139"/>
                  <a:pt x="97" y="136"/>
                </a:cubicBezTo>
                <a:cubicBezTo>
                  <a:pt x="98" y="134"/>
                  <a:pt x="98" y="130"/>
                  <a:pt x="98" y="129"/>
                </a:cubicBezTo>
                <a:cubicBezTo>
                  <a:pt x="97" y="127"/>
                  <a:pt x="94" y="125"/>
                  <a:pt x="92" y="124"/>
                </a:cubicBezTo>
                <a:cubicBezTo>
                  <a:pt x="90" y="122"/>
                  <a:pt x="89" y="120"/>
                  <a:pt x="88" y="118"/>
                </a:cubicBezTo>
                <a:cubicBezTo>
                  <a:pt x="87" y="117"/>
                  <a:pt x="86" y="116"/>
                  <a:pt x="86" y="114"/>
                </a:cubicBezTo>
                <a:cubicBezTo>
                  <a:pt x="85" y="112"/>
                  <a:pt x="86" y="113"/>
                  <a:pt x="86" y="112"/>
                </a:cubicBezTo>
                <a:cubicBezTo>
                  <a:pt x="86" y="110"/>
                  <a:pt x="86" y="109"/>
                  <a:pt x="86" y="107"/>
                </a:cubicBezTo>
                <a:cubicBezTo>
                  <a:pt x="87" y="106"/>
                  <a:pt x="89" y="105"/>
                  <a:pt x="89" y="103"/>
                </a:cubicBezTo>
                <a:cubicBezTo>
                  <a:pt x="90" y="101"/>
                  <a:pt x="89" y="99"/>
                  <a:pt x="88" y="99"/>
                </a:cubicBezTo>
                <a:cubicBezTo>
                  <a:pt x="87" y="99"/>
                  <a:pt x="86" y="99"/>
                  <a:pt x="85" y="99"/>
                </a:cubicBezTo>
                <a:cubicBezTo>
                  <a:pt x="84" y="99"/>
                  <a:pt x="82" y="98"/>
                  <a:pt x="81" y="97"/>
                </a:cubicBezTo>
                <a:cubicBezTo>
                  <a:pt x="80" y="96"/>
                  <a:pt x="79" y="94"/>
                  <a:pt x="78" y="93"/>
                </a:cubicBezTo>
                <a:cubicBezTo>
                  <a:pt x="77" y="93"/>
                  <a:pt x="76" y="93"/>
                  <a:pt x="75" y="93"/>
                </a:cubicBezTo>
                <a:cubicBezTo>
                  <a:pt x="73" y="92"/>
                  <a:pt x="72" y="91"/>
                  <a:pt x="71" y="90"/>
                </a:cubicBezTo>
                <a:cubicBezTo>
                  <a:pt x="70" y="89"/>
                  <a:pt x="69" y="90"/>
                  <a:pt x="67" y="90"/>
                </a:cubicBezTo>
                <a:cubicBezTo>
                  <a:pt x="65" y="90"/>
                  <a:pt x="63" y="88"/>
                  <a:pt x="62" y="88"/>
                </a:cubicBezTo>
                <a:cubicBezTo>
                  <a:pt x="59" y="87"/>
                  <a:pt x="57" y="85"/>
                  <a:pt x="56" y="82"/>
                </a:cubicBezTo>
                <a:cubicBezTo>
                  <a:pt x="55" y="80"/>
                  <a:pt x="54" y="79"/>
                  <a:pt x="52" y="77"/>
                </a:cubicBezTo>
                <a:cubicBezTo>
                  <a:pt x="51" y="75"/>
                  <a:pt x="50" y="73"/>
                  <a:pt x="47" y="72"/>
                </a:cubicBezTo>
                <a:cubicBezTo>
                  <a:pt x="47" y="72"/>
                  <a:pt x="48" y="74"/>
                  <a:pt x="48" y="75"/>
                </a:cubicBezTo>
                <a:cubicBezTo>
                  <a:pt x="49" y="76"/>
                  <a:pt x="50" y="78"/>
                  <a:pt x="52" y="79"/>
                </a:cubicBezTo>
                <a:cubicBezTo>
                  <a:pt x="53" y="82"/>
                  <a:pt x="52" y="82"/>
                  <a:pt x="51" y="80"/>
                </a:cubicBezTo>
                <a:cubicBezTo>
                  <a:pt x="49" y="77"/>
                  <a:pt x="47" y="75"/>
                  <a:pt x="45" y="72"/>
                </a:cubicBezTo>
                <a:cubicBezTo>
                  <a:pt x="44" y="71"/>
                  <a:pt x="45" y="70"/>
                  <a:pt x="44" y="69"/>
                </a:cubicBezTo>
                <a:cubicBezTo>
                  <a:pt x="43" y="68"/>
                  <a:pt x="41" y="68"/>
                  <a:pt x="40" y="67"/>
                </a:cubicBezTo>
                <a:cubicBezTo>
                  <a:pt x="37" y="64"/>
                  <a:pt x="36" y="59"/>
                  <a:pt x="36" y="55"/>
                </a:cubicBezTo>
                <a:cubicBezTo>
                  <a:pt x="36" y="53"/>
                  <a:pt x="37" y="52"/>
                  <a:pt x="37" y="51"/>
                </a:cubicBezTo>
                <a:cubicBezTo>
                  <a:pt x="37" y="49"/>
                  <a:pt x="36" y="48"/>
                  <a:pt x="35" y="48"/>
                </a:cubicBezTo>
                <a:cubicBezTo>
                  <a:pt x="35" y="47"/>
                  <a:pt x="34" y="46"/>
                  <a:pt x="34" y="46"/>
                </a:cubicBezTo>
                <a:cubicBezTo>
                  <a:pt x="33" y="45"/>
                  <a:pt x="32" y="43"/>
                  <a:pt x="31" y="42"/>
                </a:cubicBezTo>
                <a:cubicBezTo>
                  <a:pt x="30" y="41"/>
                  <a:pt x="28" y="40"/>
                  <a:pt x="27" y="39"/>
                </a:cubicBezTo>
                <a:cubicBezTo>
                  <a:pt x="35" y="29"/>
                  <a:pt x="46" y="20"/>
                  <a:pt x="58" y="15"/>
                </a:cubicBezTo>
                <a:cubicBezTo>
                  <a:pt x="58" y="16"/>
                  <a:pt x="58" y="17"/>
                  <a:pt x="59" y="17"/>
                </a:cubicBezTo>
                <a:cubicBezTo>
                  <a:pt x="60" y="19"/>
                  <a:pt x="61" y="19"/>
                  <a:pt x="63" y="19"/>
                </a:cubicBezTo>
                <a:cubicBezTo>
                  <a:pt x="62" y="21"/>
                  <a:pt x="60" y="21"/>
                  <a:pt x="58" y="21"/>
                </a:cubicBezTo>
                <a:cubicBezTo>
                  <a:pt x="56" y="21"/>
                  <a:pt x="53" y="20"/>
                  <a:pt x="52" y="22"/>
                </a:cubicBezTo>
                <a:cubicBezTo>
                  <a:pt x="53" y="23"/>
                  <a:pt x="55" y="25"/>
                  <a:pt x="55" y="22"/>
                </a:cubicBezTo>
                <a:cubicBezTo>
                  <a:pt x="57" y="22"/>
                  <a:pt x="59" y="22"/>
                  <a:pt x="61" y="23"/>
                </a:cubicBezTo>
                <a:cubicBezTo>
                  <a:pt x="62" y="23"/>
                  <a:pt x="65" y="24"/>
                  <a:pt x="65" y="23"/>
                </a:cubicBezTo>
                <a:cubicBezTo>
                  <a:pt x="66" y="23"/>
                  <a:pt x="66" y="21"/>
                  <a:pt x="66" y="21"/>
                </a:cubicBezTo>
                <a:cubicBezTo>
                  <a:pt x="66" y="21"/>
                  <a:pt x="65" y="21"/>
                  <a:pt x="65" y="21"/>
                </a:cubicBezTo>
                <a:cubicBezTo>
                  <a:pt x="66" y="19"/>
                  <a:pt x="67" y="20"/>
                  <a:pt x="69" y="21"/>
                </a:cubicBezTo>
                <a:cubicBezTo>
                  <a:pt x="67" y="22"/>
                  <a:pt x="68" y="25"/>
                  <a:pt x="70" y="23"/>
                </a:cubicBezTo>
                <a:cubicBezTo>
                  <a:pt x="72" y="21"/>
                  <a:pt x="70" y="20"/>
                  <a:pt x="68" y="19"/>
                </a:cubicBezTo>
                <a:cubicBezTo>
                  <a:pt x="70" y="16"/>
                  <a:pt x="71" y="16"/>
                  <a:pt x="73" y="19"/>
                </a:cubicBezTo>
                <a:cubicBezTo>
                  <a:pt x="73" y="17"/>
                  <a:pt x="74" y="18"/>
                  <a:pt x="76" y="18"/>
                </a:cubicBezTo>
                <a:cubicBezTo>
                  <a:pt x="76" y="17"/>
                  <a:pt x="76" y="17"/>
                  <a:pt x="76" y="17"/>
                </a:cubicBezTo>
                <a:cubicBezTo>
                  <a:pt x="75" y="17"/>
                  <a:pt x="74" y="17"/>
                  <a:pt x="74" y="17"/>
                </a:cubicBezTo>
                <a:cubicBezTo>
                  <a:pt x="75" y="15"/>
                  <a:pt x="74" y="14"/>
                  <a:pt x="76" y="14"/>
                </a:cubicBezTo>
                <a:cubicBezTo>
                  <a:pt x="78" y="13"/>
                  <a:pt x="83" y="13"/>
                  <a:pt x="83" y="12"/>
                </a:cubicBezTo>
                <a:cubicBezTo>
                  <a:pt x="80" y="13"/>
                  <a:pt x="76" y="13"/>
                  <a:pt x="73" y="14"/>
                </a:cubicBezTo>
                <a:cubicBezTo>
                  <a:pt x="72" y="15"/>
                  <a:pt x="70" y="17"/>
                  <a:pt x="69" y="16"/>
                </a:cubicBezTo>
                <a:cubicBezTo>
                  <a:pt x="68" y="14"/>
                  <a:pt x="70" y="12"/>
                  <a:pt x="71" y="11"/>
                </a:cubicBezTo>
                <a:cubicBezTo>
                  <a:pt x="71" y="11"/>
                  <a:pt x="71" y="11"/>
                  <a:pt x="71" y="11"/>
                </a:cubicBezTo>
                <a:cubicBezTo>
                  <a:pt x="76" y="10"/>
                  <a:pt x="81" y="10"/>
                  <a:pt x="87" y="10"/>
                </a:cubicBezTo>
                <a:cubicBezTo>
                  <a:pt x="91" y="10"/>
                  <a:pt x="94" y="10"/>
                  <a:pt x="98" y="10"/>
                </a:cubicBezTo>
                <a:cubicBezTo>
                  <a:pt x="96" y="11"/>
                  <a:pt x="97" y="11"/>
                  <a:pt x="96" y="12"/>
                </a:cubicBezTo>
                <a:cubicBezTo>
                  <a:pt x="95" y="13"/>
                  <a:pt x="92" y="14"/>
                  <a:pt x="90" y="15"/>
                </a:cubicBezTo>
                <a:cubicBezTo>
                  <a:pt x="92" y="15"/>
                  <a:pt x="98" y="17"/>
                  <a:pt x="100" y="14"/>
                </a:cubicBezTo>
                <a:cubicBezTo>
                  <a:pt x="99" y="14"/>
                  <a:pt x="98" y="14"/>
                  <a:pt x="97" y="14"/>
                </a:cubicBezTo>
                <a:cubicBezTo>
                  <a:pt x="99" y="13"/>
                  <a:pt x="100" y="12"/>
                  <a:pt x="102" y="11"/>
                </a:cubicBezTo>
                <a:cubicBezTo>
                  <a:pt x="118" y="14"/>
                  <a:pt x="132" y="22"/>
                  <a:pt x="143" y="34"/>
                </a:cubicBezTo>
                <a:cubicBezTo>
                  <a:pt x="143" y="34"/>
                  <a:pt x="143" y="34"/>
                  <a:pt x="143" y="34"/>
                </a:cubicBezTo>
                <a:close/>
                <a:moveTo>
                  <a:pt x="157" y="64"/>
                </a:moveTo>
                <a:cubicBezTo>
                  <a:pt x="157" y="64"/>
                  <a:pt x="157" y="64"/>
                  <a:pt x="158" y="64"/>
                </a:cubicBezTo>
                <a:cubicBezTo>
                  <a:pt x="158" y="63"/>
                  <a:pt x="158" y="63"/>
                  <a:pt x="158" y="62"/>
                </a:cubicBezTo>
                <a:cubicBezTo>
                  <a:pt x="159" y="62"/>
                  <a:pt x="159" y="62"/>
                  <a:pt x="159" y="61"/>
                </a:cubicBezTo>
                <a:cubicBezTo>
                  <a:pt x="160" y="61"/>
                  <a:pt x="160" y="61"/>
                  <a:pt x="160" y="61"/>
                </a:cubicBezTo>
                <a:cubicBezTo>
                  <a:pt x="161" y="65"/>
                  <a:pt x="162" y="68"/>
                  <a:pt x="163" y="72"/>
                </a:cubicBezTo>
                <a:cubicBezTo>
                  <a:pt x="163" y="72"/>
                  <a:pt x="163" y="72"/>
                  <a:pt x="163" y="72"/>
                </a:cubicBezTo>
                <a:cubicBezTo>
                  <a:pt x="163" y="72"/>
                  <a:pt x="161" y="73"/>
                  <a:pt x="161" y="73"/>
                </a:cubicBezTo>
                <a:cubicBezTo>
                  <a:pt x="160" y="73"/>
                  <a:pt x="160" y="72"/>
                  <a:pt x="159" y="71"/>
                </a:cubicBezTo>
                <a:cubicBezTo>
                  <a:pt x="158" y="71"/>
                  <a:pt x="158" y="70"/>
                  <a:pt x="157" y="69"/>
                </a:cubicBezTo>
                <a:cubicBezTo>
                  <a:pt x="157" y="69"/>
                  <a:pt x="157" y="68"/>
                  <a:pt x="157" y="67"/>
                </a:cubicBezTo>
                <a:cubicBezTo>
                  <a:pt x="157" y="66"/>
                  <a:pt x="157" y="65"/>
                  <a:pt x="157" y="64"/>
                </a:cubicBezTo>
                <a:close/>
                <a:moveTo>
                  <a:pt x="158" y="104"/>
                </a:moveTo>
                <a:cubicBezTo>
                  <a:pt x="156" y="103"/>
                  <a:pt x="155" y="101"/>
                  <a:pt x="154" y="100"/>
                </a:cubicBezTo>
                <a:cubicBezTo>
                  <a:pt x="152" y="98"/>
                  <a:pt x="153" y="96"/>
                  <a:pt x="153" y="94"/>
                </a:cubicBezTo>
                <a:cubicBezTo>
                  <a:pt x="153" y="92"/>
                  <a:pt x="152" y="90"/>
                  <a:pt x="153" y="88"/>
                </a:cubicBezTo>
                <a:cubicBezTo>
                  <a:pt x="154" y="88"/>
                  <a:pt x="154" y="87"/>
                  <a:pt x="155" y="87"/>
                </a:cubicBezTo>
                <a:cubicBezTo>
                  <a:pt x="155" y="86"/>
                  <a:pt x="155" y="85"/>
                  <a:pt x="156" y="84"/>
                </a:cubicBezTo>
                <a:cubicBezTo>
                  <a:pt x="157" y="82"/>
                  <a:pt x="158" y="82"/>
                  <a:pt x="159" y="81"/>
                </a:cubicBezTo>
                <a:cubicBezTo>
                  <a:pt x="160" y="80"/>
                  <a:pt x="160" y="80"/>
                  <a:pt x="161" y="78"/>
                </a:cubicBezTo>
                <a:cubicBezTo>
                  <a:pt x="161" y="78"/>
                  <a:pt x="162" y="76"/>
                  <a:pt x="163" y="75"/>
                </a:cubicBezTo>
                <a:cubicBezTo>
                  <a:pt x="164" y="79"/>
                  <a:pt x="164" y="83"/>
                  <a:pt x="164" y="87"/>
                </a:cubicBezTo>
                <a:cubicBezTo>
                  <a:pt x="164" y="94"/>
                  <a:pt x="163" y="101"/>
                  <a:pt x="162" y="107"/>
                </a:cubicBezTo>
                <a:cubicBezTo>
                  <a:pt x="160" y="107"/>
                  <a:pt x="159" y="105"/>
                  <a:pt x="158" y="104"/>
                </a:cubicBezTo>
                <a:close/>
              </a:path>
            </a:pathLst>
          </a:custGeom>
          <a:solidFill>
            <a:srgbClr val="0274A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TextBox 76"/>
          <p:cNvSpPr txBox="1"/>
          <p:nvPr/>
        </p:nvSpPr>
        <p:spPr>
          <a:xfrm>
            <a:off x="7449157" y="415037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449157" y="4519708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76"/>
          <p:cNvSpPr txBox="1"/>
          <p:nvPr/>
        </p:nvSpPr>
        <p:spPr>
          <a:xfrm>
            <a:off x="7998427" y="278800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998427" y="3157335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76"/>
          <p:cNvSpPr txBox="1"/>
          <p:nvPr/>
        </p:nvSpPr>
        <p:spPr>
          <a:xfrm>
            <a:off x="3725403" y="415037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772600" y="4519708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76"/>
          <p:cNvSpPr txBox="1"/>
          <p:nvPr/>
        </p:nvSpPr>
        <p:spPr>
          <a:xfrm>
            <a:off x="3108443" y="2788003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1155640" y="3157335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76"/>
          <p:cNvSpPr txBox="1"/>
          <p:nvPr/>
        </p:nvSpPr>
        <p:spPr>
          <a:xfrm>
            <a:off x="6931665" y="1018806"/>
            <a:ext cx="109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0274A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931665" y="1388138"/>
            <a:ext cx="305134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</a:t>
            </a:r>
            <a:r>
              <a:rPr lang="zh-CN" altLang="en-US" sz="14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，请在此添加文字说明。</a:t>
            </a:r>
            <a:endParaRPr lang="en-US" altLang="zh-CN" sz="1400" dirty="0" smtClean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flipV="1">
            <a:off x="4179325" y="-3740"/>
            <a:ext cx="1133456" cy="1085302"/>
          </a:xfrm>
          <a:prstGeom prst="triangle">
            <a:avLst/>
          </a:prstGeom>
          <a:solidFill>
            <a:srgbClr val="484F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-1" y="0"/>
            <a:ext cx="7130006" cy="6858000"/>
          </a:xfrm>
          <a:custGeom>
            <a:avLst/>
            <a:gdLst>
              <a:gd name="connsiteX0" fmla="*/ 0 w 7130006"/>
              <a:gd name="connsiteY0" fmla="*/ 0 h 6858000"/>
              <a:gd name="connsiteX1" fmla="*/ 3715473 w 7130006"/>
              <a:gd name="connsiteY1" fmla="*/ 0 h 6858000"/>
              <a:gd name="connsiteX2" fmla="*/ 7130006 w 7130006"/>
              <a:gd name="connsiteY2" fmla="*/ 6858000 h 6858000"/>
              <a:gd name="connsiteX3" fmla="*/ 3715473 w 7130006"/>
              <a:gd name="connsiteY3" fmla="*/ 6858000 h 6858000"/>
              <a:gd name="connsiteX4" fmla="*/ 0 w 713000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130006" h="6858000">
                <a:moveTo>
                  <a:pt x="0" y="0"/>
                </a:moveTo>
                <a:lnTo>
                  <a:pt x="3715473" y="0"/>
                </a:lnTo>
                <a:lnTo>
                  <a:pt x="7130006" y="6858000"/>
                </a:lnTo>
                <a:lnTo>
                  <a:pt x="371547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 l="-50000" r="1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3787165" y="3800474"/>
            <a:ext cx="3193184" cy="3057525"/>
          </a:xfrm>
          <a:prstGeom prst="triangle">
            <a:avLst/>
          </a:pr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任意多边形 10"/>
          <p:cNvSpPr/>
          <p:nvPr/>
        </p:nvSpPr>
        <p:spPr>
          <a:xfrm>
            <a:off x="3702691" y="0"/>
            <a:ext cx="2599033" cy="4708648"/>
          </a:xfrm>
          <a:custGeom>
            <a:avLst/>
            <a:gdLst>
              <a:gd name="connsiteX0" fmla="*/ 0 w 2207786"/>
              <a:gd name="connsiteY0" fmla="*/ 0 h 3999829"/>
              <a:gd name="connsiteX1" fmla="*/ 435408 w 2207786"/>
              <a:gd name="connsiteY1" fmla="*/ 0 h 3999829"/>
              <a:gd name="connsiteX2" fmla="*/ 2207786 w 2207786"/>
              <a:gd name="connsiteY2" fmla="*/ 3430030 h 3999829"/>
              <a:gd name="connsiteX3" fmla="*/ 2066807 w 2207786"/>
              <a:gd name="connsiteY3" fmla="*/ 3999829 h 3999829"/>
              <a:gd name="connsiteX4" fmla="*/ 0 w 2207786"/>
              <a:gd name="connsiteY4" fmla="*/ 0 h 399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7786" h="3999829">
                <a:moveTo>
                  <a:pt x="0" y="0"/>
                </a:moveTo>
                <a:lnTo>
                  <a:pt x="435408" y="0"/>
                </a:lnTo>
                <a:lnTo>
                  <a:pt x="2207786" y="3430030"/>
                </a:lnTo>
                <a:lnTo>
                  <a:pt x="2066807" y="3999829"/>
                </a:lnTo>
                <a:lnTo>
                  <a:pt x="0" y="0"/>
                </a:lnTo>
                <a:close/>
              </a:path>
            </a:pathLst>
          </a:custGeom>
          <a:solidFill>
            <a:srgbClr val="0274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3413104" y="0"/>
            <a:ext cx="3983514" cy="6861740"/>
          </a:xfrm>
          <a:custGeom>
            <a:avLst/>
            <a:gdLst>
              <a:gd name="connsiteX0" fmla="*/ 0 w 3983514"/>
              <a:gd name="connsiteY0" fmla="*/ 0 h 6861740"/>
              <a:gd name="connsiteX1" fmla="*/ 435408 w 3983514"/>
              <a:gd name="connsiteY1" fmla="*/ 0 h 6861740"/>
              <a:gd name="connsiteX2" fmla="*/ 2503893 w 3983514"/>
              <a:gd name="connsiteY2" fmla="*/ 4003080 h 6861740"/>
              <a:gd name="connsiteX3" fmla="*/ 2504698 w 3983514"/>
              <a:gd name="connsiteY3" fmla="*/ 3999829 h 6861740"/>
              <a:gd name="connsiteX4" fmla="*/ 3983514 w 3983514"/>
              <a:gd name="connsiteY4" fmla="*/ 6861740 h 6861740"/>
              <a:gd name="connsiteX5" fmla="*/ 3545623 w 3983514"/>
              <a:gd name="connsiteY5" fmla="*/ 6861740 h 6861740"/>
              <a:gd name="connsiteX6" fmla="*/ 0 w 3983514"/>
              <a:gd name="connsiteY6" fmla="*/ 0 h 686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83514" h="6861740">
                <a:moveTo>
                  <a:pt x="0" y="0"/>
                </a:moveTo>
                <a:lnTo>
                  <a:pt x="435408" y="0"/>
                </a:lnTo>
                <a:lnTo>
                  <a:pt x="2503893" y="4003080"/>
                </a:lnTo>
                <a:lnTo>
                  <a:pt x="2504698" y="3999829"/>
                </a:lnTo>
                <a:lnTo>
                  <a:pt x="3983514" y="6861740"/>
                </a:lnTo>
                <a:lnTo>
                  <a:pt x="3545623" y="6861740"/>
                </a:lnTo>
                <a:lnTo>
                  <a:pt x="0" y="0"/>
                </a:lnTo>
                <a:close/>
              </a:path>
            </a:pathLst>
          </a:custGeom>
          <a:solidFill>
            <a:srgbClr val="0396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TextBox 76"/>
          <p:cNvSpPr txBox="1"/>
          <p:nvPr/>
        </p:nvSpPr>
        <p:spPr>
          <a:xfrm>
            <a:off x="7804859" y="2964976"/>
            <a:ext cx="38779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66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</a:t>
            </a:r>
            <a:r>
              <a:rPr lang="zh-CN" altLang="en-US" sz="6600" dirty="0" smtClean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zh-CN" altLang="en-US" sz="6600" dirty="0" smtClean="0">
                <a:solidFill>
                  <a:srgbClr val="0274A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观</a:t>
            </a:r>
            <a:r>
              <a:rPr lang="zh-CN" altLang="en-US" sz="6600" dirty="0" smtClean="0">
                <a:solidFill>
                  <a:srgbClr val="0396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6600" dirty="0">
              <a:solidFill>
                <a:srgbClr val="0396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2018</Words>
  <Application>Microsoft Office PowerPoint</Application>
  <PresentationFormat>自定义</PresentationFormat>
  <Paragraphs>165</Paragraphs>
  <Slides>25</Slides>
  <Notes>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Sky123.Org</cp:lastModifiedBy>
  <cp:revision>17</cp:revision>
  <dcterms:created xsi:type="dcterms:W3CDTF">2016-12-22T17:05:00Z</dcterms:created>
  <dcterms:modified xsi:type="dcterms:W3CDTF">2018-01-19T06:31:11Z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