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theme/themeOverride1.xml" ContentType="application/vnd.openxmlformats-officedocument.themeOverr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charts/chart1.xml" ContentType="application/vnd.openxmlformats-officedocument.drawingml.chart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940" r:id="rId1"/>
  </p:sldMasterIdLst>
  <p:notesMasterIdLst>
    <p:notesMasterId r:id="rId24"/>
  </p:notesMasterIdLst>
  <p:handoutMasterIdLst>
    <p:handoutMasterId r:id="rId25"/>
  </p:handoutMasterIdLst>
  <p:sldIdLst>
    <p:sldId id="3180" r:id="rId2"/>
    <p:sldId id="3188" r:id="rId3"/>
    <p:sldId id="3183" r:id="rId4"/>
    <p:sldId id="3154" r:id="rId5"/>
    <p:sldId id="3121" r:id="rId6"/>
    <p:sldId id="3133" r:id="rId7"/>
    <p:sldId id="3139" r:id="rId8"/>
    <p:sldId id="3184" r:id="rId9"/>
    <p:sldId id="3126" r:id="rId10"/>
    <p:sldId id="3153" r:id="rId11"/>
    <p:sldId id="3125" r:id="rId12"/>
    <p:sldId id="3115" r:id="rId13"/>
    <p:sldId id="3185" r:id="rId14"/>
    <p:sldId id="3119" r:id="rId15"/>
    <p:sldId id="3123" r:id="rId16"/>
    <p:sldId id="3124" r:id="rId17"/>
    <p:sldId id="3137" r:id="rId18"/>
    <p:sldId id="3186" r:id="rId19"/>
    <p:sldId id="3114" r:id="rId20"/>
    <p:sldId id="3122" r:id="rId21"/>
    <p:sldId id="3117" r:id="rId22"/>
    <p:sldId id="3187" r:id="rId23"/>
  </p:sldIdLst>
  <p:sldSz cx="12858750" cy="7232650"/>
  <p:notesSz cx="6858000" cy="9144000"/>
  <p:custDataLst>
    <p:tags r:id="rId26"/>
  </p:custDataLst>
  <p:defaultTextStyle>
    <a:defPPr>
      <a:defRPr lang="zh-CN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1pPr>
    <a:lvl2pPr marL="639763" indent="-182563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2pPr>
    <a:lvl3pPr marL="1282700" indent="-3683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3pPr>
    <a:lvl4pPr marL="1925638" indent="-554038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4pPr>
    <a:lvl5pPr marL="2568575" indent="-739775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28" userDrawn="1">
          <p15:clr>
            <a:srgbClr val="A4A3A4"/>
          </p15:clr>
        </p15:guide>
        <p15:guide id="2" pos="4050" userDrawn="1">
          <p15:clr>
            <a:srgbClr val="A4A3A4"/>
          </p15:clr>
        </p15:guide>
        <p15:guide id="3" pos="557" userDrawn="1">
          <p15:clr>
            <a:srgbClr val="A4A3A4"/>
          </p15:clr>
        </p15:guide>
        <p15:guide id="5" orient="horz" pos="4183" userDrawn="1">
          <p15:clr>
            <a:srgbClr val="A4A3A4"/>
          </p15:clr>
        </p15:guide>
        <p15:guide id="6" pos="7588" userDrawn="1">
          <p15:clr>
            <a:srgbClr val="A4A3A4"/>
          </p15:clr>
        </p15:guide>
        <p15:guide id="7" pos="376" userDrawn="1">
          <p15:clr>
            <a:srgbClr val="A4A3A4"/>
          </p15:clr>
        </p15:guide>
        <p15:guide id="8" pos="135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0A12C"/>
    <a:srgbClr val="0F6FC6"/>
    <a:srgbClr val="FFC304"/>
    <a:srgbClr val="FFFFFF"/>
    <a:srgbClr val="A78357"/>
    <a:srgbClr val="28C7D4"/>
    <a:srgbClr val="F94D4D"/>
    <a:srgbClr val="FEFEFE"/>
    <a:srgbClr val="8F1A12"/>
    <a:srgbClr val="F84E4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2458" autoAdjust="0"/>
    <p:restoredTop sz="92986" autoAdjust="0"/>
  </p:normalViewPr>
  <p:slideViewPr>
    <p:cSldViewPr>
      <p:cViewPr varScale="1">
        <p:scale>
          <a:sx n="87" d="100"/>
          <a:sy n="87" d="100"/>
        </p:scale>
        <p:origin x="636" y="90"/>
      </p:cViewPr>
      <p:guideLst>
        <p:guide orient="horz" pos="328"/>
        <p:guide pos="4050"/>
        <p:guide pos="557"/>
        <p:guide orient="horz" pos="4183"/>
        <p:guide pos="7588"/>
        <p:guide pos="376"/>
        <p:guide pos="1350"/>
      </p:guideLst>
    </p:cSldViewPr>
  </p:slideViewPr>
  <p:outlineViewPr>
    <p:cViewPr>
      <p:scale>
        <a:sx n="100" d="100"/>
        <a:sy n="100" d="100"/>
      </p:scale>
      <p:origin x="0" y="-14412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86" d="100"/>
        <a:sy n="86" d="100"/>
      </p:scale>
      <p:origin x="0" y="0"/>
    </p:cViewPr>
  </p:sorterViewPr>
  <p:notesViewPr>
    <p:cSldViewPr showGuides="1">
      <p:cViewPr varScale="1">
        <p:scale>
          <a:sx n="85" d="100"/>
          <a:sy n="85" d="100"/>
        </p:scale>
        <p:origin x="3804" y="9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gs" Target="tags/tag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___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chemeClr val="accent4"/>
            </a:solidFill>
            <a:ln w="25400">
              <a:noFill/>
            </a:ln>
            <a:effectLst/>
          </c:spPr>
          <c:invertIfNegative val="0"/>
          <c:dPt>
            <c:idx val="6"/>
            <c:invertIfNegative val="0"/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00-94D8-4606-94E9-A7625C0762FB}"/>
              </c:ext>
            </c:extLst>
          </c:dPt>
          <c:val>
            <c:numRef>
              <c:f>Sheet1!$B$2:$B$11</c:f>
              <c:numCache>
                <c:formatCode>General</c:formatCode>
                <c:ptCount val="10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6</c:v>
                </c:pt>
                <c:pt idx="8">
                  <c:v>5</c:v>
                </c:pt>
                <c:pt idx="9">
                  <c:v>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94D8-4606-94E9-A7625C0762FB}"/>
            </c:ext>
          </c:extLst>
        </c:ser>
        <c:ser>
          <c:idx val="1"/>
          <c:order val="1"/>
          <c:spPr>
            <a:solidFill>
              <a:schemeClr val="accent3"/>
            </a:solidFill>
            <a:ln w="25400">
              <a:noFill/>
            </a:ln>
            <a:effectLst/>
          </c:spPr>
          <c:invertIfNegative val="0"/>
          <c:val>
            <c:numRef>
              <c:f>Sheet1!$C$2:$C$11</c:f>
              <c:numCache>
                <c:formatCode>General</c:formatCode>
                <c:ptCount val="10"/>
                <c:pt idx="0">
                  <c:v>9</c:v>
                </c:pt>
                <c:pt idx="1">
                  <c:v>8</c:v>
                </c:pt>
                <c:pt idx="2">
                  <c:v>7</c:v>
                </c:pt>
                <c:pt idx="3">
                  <c:v>6</c:v>
                </c:pt>
                <c:pt idx="4">
                  <c:v>5</c:v>
                </c:pt>
                <c:pt idx="5">
                  <c:v>4</c:v>
                </c:pt>
                <c:pt idx="6">
                  <c:v>3</c:v>
                </c:pt>
                <c:pt idx="7">
                  <c:v>4</c:v>
                </c:pt>
                <c:pt idx="8">
                  <c:v>5</c:v>
                </c:pt>
                <c:pt idx="9">
                  <c:v>3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94D8-4606-94E9-A7625C0762F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0"/>
        <c:axId val="1319898384"/>
        <c:axId val="1319891856"/>
      </c:barChart>
      <c:catAx>
        <c:axId val="131989838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vert="horz"/>
          <a:lstStyle/>
          <a:p>
            <a:pPr>
              <a:defRPr>
                <a:solidFill>
                  <a:schemeClr val="bg1"/>
                </a:solidFill>
              </a:defRPr>
            </a:pPr>
            <a:endParaRPr lang="zh-CN"/>
          </a:p>
        </c:txPr>
        <c:crossAx val="1319891856"/>
        <c:crosses val="autoZero"/>
        <c:auto val="1"/>
        <c:lblAlgn val="ctr"/>
        <c:lblOffset val="100"/>
        <c:tickMarkSkip val="1"/>
        <c:noMultiLvlLbl val="0"/>
      </c:catAx>
      <c:valAx>
        <c:axId val="1319891856"/>
        <c:scaling>
          <c:orientation val="minMax"/>
        </c:scaling>
        <c:delete val="1"/>
        <c:axPos val="l"/>
        <c:majorGridlines>
          <c:spPr>
            <a:ln w="9525" cap="flat" cmpd="sng" algn="ctr">
              <a:noFill/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crossAx val="131989838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 rot="0" spcFirstLastPara="0" vertOverflow="ellipsis" horzOverflow="overflow" vert="horz" wrap="square" anchor="ctr" anchorCtr="1"/>
    <a:lstStyle/>
    <a:p>
      <a:pPr>
        <a:defRPr lang="zh-CN">
          <a:latin typeface="Arial" panose="020B0604020202020204" pitchFamily="34" charset="0"/>
          <a:ea typeface="微软雅黑" panose="020B0503020204020204" pitchFamily="34" charset="-122"/>
          <a:cs typeface="+mn-ea"/>
          <a:sym typeface="Arial" panose="020B0604020202020204" pitchFamily="34" charset="0"/>
        </a:defRPr>
      </a:pPr>
      <a:endParaRPr lang="zh-CN"/>
    </a:p>
  </c:txPr>
  <c:externalData r:id="rId1">
    <c:autoUpdate val="0"/>
  </c:externalData>
</c:chartSpac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17742FC-62BB-4B81-9CA5-3B750A4B4580}" type="datetimeFigureOut">
              <a:rPr lang="zh-CN" altLang="en-US" smtClean="0"/>
              <a:t>2018/12/11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7E82F1-5B17-4D95-A6D6-EB96F2D72B6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4251434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06024D97-E667-405D-B634-E583E2108D71}" type="datetimeFigureOut">
              <a:rPr lang="zh-CN" altLang="en-US"/>
              <a:pPr>
                <a:defRPr/>
              </a:pPr>
              <a:t>2018/12/11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zh-CN" altLang="en-US" noProof="0" smtClean="0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noProof="0" smtClean="0"/>
              <a:t>单击此处编辑母版文本样式</a:t>
            </a:r>
          </a:p>
          <a:p>
            <a:pPr lvl="1"/>
            <a:r>
              <a:rPr lang="zh-CN" altLang="en-US" noProof="0" smtClean="0"/>
              <a:t>第二级</a:t>
            </a:r>
          </a:p>
          <a:p>
            <a:pPr lvl="2"/>
            <a:r>
              <a:rPr lang="zh-CN" altLang="en-US" noProof="0" smtClean="0"/>
              <a:t>第三级</a:t>
            </a:r>
          </a:p>
          <a:p>
            <a:pPr lvl="3"/>
            <a:r>
              <a:rPr lang="zh-CN" altLang="en-US" noProof="0" smtClean="0"/>
              <a:t>第四级</a:t>
            </a:r>
          </a:p>
          <a:p>
            <a:pPr lvl="4"/>
            <a:r>
              <a:rPr lang="zh-CN" altLang="en-US" noProof="0" smtClean="0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418F03C3-53C1-4F10-8DAF-D1F318E96C6E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60540435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1pPr>
    <a:lvl2pPr marL="455613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2pPr>
    <a:lvl3pPr marL="912813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3pPr>
    <a:lvl4pPr marL="1370013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4pPr>
    <a:lvl5pPr marL="1827213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5pPr>
    <a:lvl6pPr marL="2285493" algn="l" defTabSz="914197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6pPr>
    <a:lvl7pPr marL="2742592" algn="l" defTabSz="914197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7pPr>
    <a:lvl8pPr marL="3199692" algn="l" defTabSz="914197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8pPr>
    <a:lvl9pPr marL="3656788" algn="l" defTabSz="914197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3" Type="http://schemas.openxmlformats.org/officeDocument/2006/relationships/slide" Target="../slides/slide12.xml"/><Relationship Id="rId2" Type="http://schemas.openxmlformats.org/officeDocument/2006/relationships/notesMaster" Target="../notesMasters/notesMaster1.xml"/><Relationship Id="rId1" Type="http://schemas.openxmlformats.org/officeDocument/2006/relationships/themeOverride" Target="../theme/themeOverride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4340537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2830169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6687856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0431111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6B02EC-97C0-4E19-AA45-E904FCC1D11E}" type="slidenum">
              <a:rPr lang="en-GB" smtClean="0"/>
              <a:t>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7664796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3493858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9972140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0382574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8354837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6593003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6B02EC-97C0-4E19-AA45-E904FCC1D11E}" type="slidenum">
              <a:rPr lang="en-GB" smtClean="0"/>
              <a:t>11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7163618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>
  <p:cSld>
    <p:bg bwMode="auto"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684213" y="1141413"/>
            <a:ext cx="5486400" cy="3086100"/>
          </a:xfrm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3795" name="备注占位符 2"/>
          <p:cNvSpPr>
            <a:spLocks noGrp="1" noChangeArrowheads="1"/>
          </p:cNvSpPr>
          <p:nvPr>
            <p:ph type="body" idx="1"/>
          </p:nvPr>
        </p:nvSpPr>
        <p:spPr>
          <a:xfrm>
            <a:off x="684213" y="4398963"/>
            <a:ext cx="5486400" cy="360045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en-US" altLang="zh-CN"/>
          </a:p>
        </p:txBody>
      </p:sp>
      <p:sp>
        <p:nvSpPr>
          <p:cNvPr id="33796" name="灯片编号占位符 3"/>
          <p:cNvSpPr txBox="1">
            <a:spLocks noGrp="1" noChangeArrowheads="1"/>
          </p:cNvSpPr>
          <p:nvPr/>
        </p:nvSpPr>
        <p:spPr bwMode="auto">
          <a:xfrm>
            <a:off x="3883025" y="8683625"/>
            <a:ext cx="2971800" cy="458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r" eaLnBrk="1" latinLnBrk="1" hangingPunct="1">
              <a:spcBef>
                <a:spcPct val="0"/>
              </a:spcBef>
            </a:pPr>
            <a:fld id="{D8A88CB0-5585-4DC3-AF7B-F8B607B001A8}" type="slidenum">
              <a:rPr lang="zh-CN" altLang="en-US">
                <a:latin typeface="Arial" panose="020B0604020202020204" pitchFamily="34" charset="0"/>
                <a:ea typeface="微软雅黑" panose="020B0503020204020204" pitchFamily="34" charset="-122"/>
              </a:rPr>
              <a:pPr algn="r" eaLnBrk="1" latinLnBrk="1" hangingPunct="1">
                <a:spcBef>
                  <a:spcPct val="0"/>
                </a:spcBef>
              </a:pPr>
              <a:t>12</a:t>
            </a:fld>
            <a:endParaRPr lang="zh-CN" altLang="en-US" dirty="0">
              <a:latin typeface="Arial" panose="020B0604020202020204" pitchFamily="34" charset="0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87439704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1154348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07390C9-E209-452A-AF2C-23D0DB5DF8D6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1126268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6B02EC-97C0-4E19-AA45-E904FCC1D11E}" type="slidenum">
              <a:rPr lang="en-GB" smtClean="0"/>
              <a:t>15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24014330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6B02EC-97C0-4E19-AA45-E904FCC1D11E}" type="slidenum">
              <a:rPr lang="en-GB" smtClean="0"/>
              <a:t>16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16250669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31931726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95831430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59232519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6B02EC-97C0-4E19-AA45-E904FCC1D11E}" type="slidenum">
              <a:rPr lang="en-GB" smtClean="0"/>
              <a:t>20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76396430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92658612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8681026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 userDrawn="1"/>
        </p:nvSpPr>
        <p:spPr>
          <a:xfrm>
            <a:off x="354" y="361635"/>
            <a:ext cx="225016" cy="58664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6434" tIns="48217" rIns="96434" bIns="48217" rtlCol="0" anchor="ctr"/>
          <a:lstStyle/>
          <a:p>
            <a:pPr algn="ctr" defTabSz="964278"/>
            <a:endParaRPr lang="zh-CN" altLang="en-US" sz="1969">
              <a:solidFill>
                <a:srgbClr val="E7E6E6">
                  <a:lumMod val="50000"/>
                </a:srgbClr>
              </a:solidFill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410604546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SO_FD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8D9A3C-EDB8-47A7-A89F-8B39791795A3}" type="datetimeFigureOut">
              <a:rPr lang="zh-CN" altLang="en-US" smtClean="0"/>
              <a:t>2018/12/11</a:t>
            </a:fld>
            <a:endParaRPr lang="zh-CN" altLang="en-US"/>
          </a:p>
        </p:txBody>
      </p:sp>
      <p:sp>
        <p:nvSpPr>
          <p:cNvPr id="3" name="KSO_FT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KSO_FN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07C4AA-064A-47A7-A070-FE09BE2412E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3848414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目录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6314981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84238" y="385763"/>
            <a:ext cx="11090275" cy="1397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84238" y="1925638"/>
            <a:ext cx="11090275" cy="45894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84238" y="6704013"/>
            <a:ext cx="2892425" cy="384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3A93E93-166D-47F5-9EF1-ACEABE24AEEA}" type="datetimeFigureOut">
              <a:rPr lang="zh-CN" altLang="en-US" smtClean="0"/>
              <a:t>2018/12/11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259263" y="6704013"/>
            <a:ext cx="4340225" cy="384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9082088" y="6704013"/>
            <a:ext cx="2892425" cy="384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18D5ACA-62CA-46DB-AD6B-12EDD6D51A2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89753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60" r:id="rId1"/>
    <p:sldLayoutId id="2147483962" r:id="rId2"/>
    <p:sldLayoutId id="2147483963" r:id="rId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7" Type="http://schemas.openxmlformats.org/officeDocument/2006/relationships/image" Target="../media/image8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jpeg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7" Type="http://schemas.openxmlformats.org/officeDocument/2006/relationships/image" Target="../media/image15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4.png"/><Relationship Id="rId5" Type="http://schemas.openxmlformats.org/officeDocument/2006/relationships/image" Target="../media/image13.jpeg"/><Relationship Id="rId4" Type="http://schemas.openxmlformats.org/officeDocument/2006/relationships/chart" Target="../charts/char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7" Type="http://schemas.openxmlformats.org/officeDocument/2006/relationships/image" Target="../media/image20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9.jpeg"/><Relationship Id="rId5" Type="http://schemas.openxmlformats.org/officeDocument/2006/relationships/image" Target="../media/image18.jpeg"/><Relationship Id="rId4" Type="http://schemas.openxmlformats.org/officeDocument/2006/relationships/image" Target="../media/image17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0"/>
            <a:ext cx="12858750" cy="7232650"/>
          </a:xfrm>
          <a:prstGeom prst="rect">
            <a:avLst/>
          </a:pr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矩形 2"/>
          <p:cNvSpPr/>
          <p:nvPr/>
        </p:nvSpPr>
        <p:spPr>
          <a:xfrm>
            <a:off x="0" y="3904357"/>
            <a:ext cx="12858750" cy="2808312"/>
          </a:xfrm>
          <a:prstGeom prst="rect">
            <a:avLst/>
          </a:prstGeom>
          <a:solidFill>
            <a:srgbClr val="F0A12C">
              <a:alpha val="6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矩形 259"/>
          <p:cNvSpPr>
            <a:spLocks noChangeArrowheads="1"/>
          </p:cNvSpPr>
          <p:nvPr/>
        </p:nvSpPr>
        <p:spPr bwMode="auto">
          <a:xfrm>
            <a:off x="2660194" y="4408413"/>
            <a:ext cx="7538363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>
              <a:buNone/>
            </a:pPr>
            <a:r>
              <a:rPr lang="zh-CN" altLang="en-US" sz="6000" dirty="0">
                <a:solidFill>
                  <a:schemeClr val="bg1"/>
                </a:solidFill>
                <a:latin typeface="方正正准黑简体" panose="02000000000000000000" pitchFamily="2" charset="-122"/>
                <a:ea typeface="方正正准黑简体" panose="02000000000000000000" pitchFamily="2" charset="-122"/>
                <a:cs typeface="Arial" panose="020B0604020202020204" pitchFamily="34" charset="0"/>
              </a:rPr>
              <a:t>食品安全知识</a:t>
            </a:r>
            <a:r>
              <a:rPr lang="en-US" altLang="zh-CN" sz="6000" dirty="0" err="1">
                <a:solidFill>
                  <a:schemeClr val="bg1"/>
                </a:solidFill>
                <a:latin typeface="方正正准黑简体" panose="02000000000000000000" pitchFamily="2" charset="-122"/>
                <a:ea typeface="方正正准黑简体" panose="02000000000000000000" pitchFamily="2" charset="-122"/>
                <a:cs typeface="Arial" panose="020B0604020202020204" pitchFamily="34" charset="0"/>
              </a:rPr>
              <a:t>ppt</a:t>
            </a:r>
            <a:r>
              <a:rPr lang="zh-CN" altLang="en-US" sz="6000" dirty="0">
                <a:solidFill>
                  <a:schemeClr val="bg1"/>
                </a:solidFill>
                <a:latin typeface="方正正准黑简体" panose="02000000000000000000" pitchFamily="2" charset="-122"/>
                <a:ea typeface="方正正准黑简体" panose="02000000000000000000" pitchFamily="2" charset="-122"/>
                <a:cs typeface="Arial" panose="020B0604020202020204" pitchFamily="34" charset="0"/>
              </a:rPr>
              <a:t>模板</a:t>
            </a:r>
          </a:p>
        </p:txBody>
      </p:sp>
      <p:sp>
        <p:nvSpPr>
          <p:cNvPr id="9" name="矩形 259"/>
          <p:cNvSpPr>
            <a:spLocks noChangeArrowheads="1"/>
          </p:cNvSpPr>
          <p:nvPr/>
        </p:nvSpPr>
        <p:spPr bwMode="auto">
          <a:xfrm>
            <a:off x="3752989" y="5454724"/>
            <a:ext cx="5352773" cy="3077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>
              <a:buNone/>
            </a:pPr>
            <a:r>
              <a:rPr lang="zh-CN" altLang="en-US" sz="1400" cap="all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框架完整适用于工作总结、工作汇报、工作安排</a:t>
            </a:r>
          </a:p>
        </p:txBody>
      </p:sp>
      <p:sp>
        <p:nvSpPr>
          <p:cNvPr id="10" name="矩形 259"/>
          <p:cNvSpPr>
            <a:spLocks noChangeArrowheads="1"/>
          </p:cNvSpPr>
          <p:nvPr/>
        </p:nvSpPr>
        <p:spPr bwMode="auto">
          <a:xfrm>
            <a:off x="4049610" y="5835441"/>
            <a:ext cx="4759531" cy="3385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>
              <a:buNone/>
            </a:pPr>
            <a:r>
              <a:rPr lang="en-US" altLang="zh-CN" sz="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Framework is applicable to complete work summary report, work, work </a:t>
            </a:r>
            <a:r>
              <a:rPr lang="en-US" altLang="zh-CN" sz="8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arrangementsFramework</a:t>
            </a:r>
            <a:r>
              <a:rPr lang="en-US" altLang="zh-CN" sz="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is applicable to complete work summary report, work, work arrangements</a:t>
            </a:r>
            <a:endParaRPr lang="zh-CN" altLang="en-US" sz="8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131292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0"/>
    </mc:Choice>
    <mc:Fallback xmlns="">
      <p:transition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500"/>
                            </p:stCondLst>
                            <p:childTnLst>
                              <p:par>
                                <p:cTn id="16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 tmFilter="0,0; .5, 1; 1, 1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500"/>
                            </p:stCondLst>
                            <p:childTnLst>
                              <p:par>
                                <p:cTn id="24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25" dur="500" tmFilter="0, 0; .2, .5; .8, .5; 1, 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6" dur="250" autoRev="1" fill="hold"/>
                                        <p:tgtEl>
                                          <p:spTgt spid="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3000"/>
                            </p:stCondLst>
                            <p:childTnLst>
                              <p:par>
                                <p:cTn id="28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 tmFilter="0,0; .5, 1; 1, 1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4500"/>
                            </p:stCondLst>
                            <p:childTnLst>
                              <p:par>
                                <p:cTn id="36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37" dur="500" tmFilter="0, 0; .2, .5; .8, .5; 1, 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8" dur="250" autoRev="1" fill="hold"/>
                                        <p:tgtEl>
                                          <p:spTgt spid="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39" presetID="41" presetClass="entr" presetSubtype="0" fill="hold" grpId="0" nodeType="withEffect">
                                  <p:stCondLst>
                                    <p:cond delay="25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 tmFilter="0,0; .5, 1; 1, 1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8" grpId="0"/>
      <p:bldP spid="8" grpId="1"/>
      <p:bldP spid="9" grpId="0"/>
      <p:bldP spid="9" grpId="1"/>
      <p:bldP spid="10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794" y="448"/>
            <a:ext cx="12856810" cy="7231757"/>
          </a:xfrm>
          <a:prstGeom prst="rect">
            <a:avLst/>
          </a:pr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3" name="组合 2"/>
          <p:cNvGrpSpPr/>
          <p:nvPr/>
        </p:nvGrpSpPr>
        <p:grpSpPr>
          <a:xfrm>
            <a:off x="309452" y="108482"/>
            <a:ext cx="2807965" cy="2807965"/>
            <a:chOff x="1899616" y="1875374"/>
            <a:chExt cx="4573375" cy="4573375"/>
          </a:xfrm>
        </p:grpSpPr>
        <p:sp>
          <p:nvSpPr>
            <p:cNvPr id="7" name="椭圆 6"/>
            <p:cNvSpPr/>
            <p:nvPr/>
          </p:nvSpPr>
          <p:spPr>
            <a:xfrm>
              <a:off x="1899616" y="1875374"/>
              <a:ext cx="4573375" cy="4573375"/>
            </a:xfrm>
            <a:prstGeom prst="ellipse">
              <a:avLst/>
            </a:prstGeom>
            <a:noFill/>
            <a:ln w="101600"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方正兰亭纤黑_GBK" panose="02000000000000000000" pitchFamily="2" charset="-122"/>
                <a:ea typeface="方正兰亭纤黑_GBK" panose="02000000000000000000" pitchFamily="2" charset="-122"/>
              </a:endParaRPr>
            </a:p>
          </p:txBody>
        </p:sp>
        <p:sp>
          <p:nvSpPr>
            <p:cNvPr id="5" name="椭圆 4"/>
            <p:cNvSpPr/>
            <p:nvPr/>
          </p:nvSpPr>
          <p:spPr>
            <a:xfrm>
              <a:off x="2256431" y="2232189"/>
              <a:ext cx="3859744" cy="3859744"/>
            </a:xfrm>
            <a:prstGeom prst="ellipse">
              <a:avLst/>
            </a:prstGeom>
            <a:solidFill>
              <a:srgbClr val="FBBF0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方正兰亭纤黑_GBK" panose="02000000000000000000" pitchFamily="2" charset="-122"/>
                <a:ea typeface="方正兰亭纤黑_GBK" panose="02000000000000000000" pitchFamily="2" charset="-122"/>
              </a:endParaRPr>
            </a:p>
          </p:txBody>
        </p:sp>
      </p:grpSp>
      <p:sp>
        <p:nvSpPr>
          <p:cNvPr id="39" name="椭圆 38"/>
          <p:cNvSpPr/>
          <p:nvPr/>
        </p:nvSpPr>
        <p:spPr>
          <a:xfrm>
            <a:off x="6645399" y="2086135"/>
            <a:ext cx="830312" cy="830312"/>
          </a:xfrm>
          <a:prstGeom prst="ellipse">
            <a:avLst/>
          </a:prstGeom>
          <a:solidFill>
            <a:srgbClr val="FBBF0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800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01</a:t>
            </a:r>
            <a:endParaRPr lang="zh-CN" altLang="en-US" sz="2800" dirty="0">
              <a:solidFill>
                <a:prstClr val="whit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0" name="TextBox 23"/>
          <p:cNvSpPr txBox="1"/>
          <p:nvPr/>
        </p:nvSpPr>
        <p:spPr>
          <a:xfrm>
            <a:off x="7909243" y="2488013"/>
            <a:ext cx="2254808" cy="3047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1050" dirty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+mn-lt"/>
              </a:rPr>
              <a:t>Please replace the written content</a:t>
            </a:r>
            <a:endParaRPr lang="en-GB" altLang="zh-CN" sz="1050" dirty="0">
              <a:solidFill>
                <a:schemeClr val="accent2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41" name="TextBox 24"/>
          <p:cNvSpPr txBox="1"/>
          <p:nvPr/>
        </p:nvSpPr>
        <p:spPr>
          <a:xfrm>
            <a:off x="7909244" y="2237964"/>
            <a:ext cx="1800271" cy="3692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>
                <a:solidFill>
                  <a:schemeClr val="accent2"/>
                </a:solidFill>
                <a:ea typeface="微软雅黑" panose="020B0503020204020204" pitchFamily="34" charset="-122"/>
              </a:rPr>
              <a:t>请替换文字内容</a:t>
            </a:r>
          </a:p>
        </p:txBody>
      </p:sp>
      <p:sp>
        <p:nvSpPr>
          <p:cNvPr id="42" name="椭圆 41"/>
          <p:cNvSpPr/>
          <p:nvPr/>
        </p:nvSpPr>
        <p:spPr>
          <a:xfrm>
            <a:off x="6645399" y="3278683"/>
            <a:ext cx="830312" cy="830312"/>
          </a:xfrm>
          <a:prstGeom prst="ellipse">
            <a:avLst/>
          </a:prstGeom>
          <a:solidFill>
            <a:srgbClr val="FBBF0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800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02</a:t>
            </a:r>
            <a:endParaRPr lang="zh-CN" altLang="en-US" sz="2800" dirty="0">
              <a:solidFill>
                <a:prstClr val="whit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3" name="TextBox 23"/>
          <p:cNvSpPr txBox="1"/>
          <p:nvPr/>
        </p:nvSpPr>
        <p:spPr>
          <a:xfrm>
            <a:off x="7909243" y="3680561"/>
            <a:ext cx="2254808" cy="3047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1050" dirty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+mn-lt"/>
              </a:rPr>
              <a:t>Please replace the written content</a:t>
            </a:r>
            <a:endParaRPr lang="en-GB" altLang="zh-CN" sz="1050" dirty="0">
              <a:solidFill>
                <a:schemeClr val="accent2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44" name="TextBox 24"/>
          <p:cNvSpPr txBox="1"/>
          <p:nvPr/>
        </p:nvSpPr>
        <p:spPr>
          <a:xfrm>
            <a:off x="7909244" y="3430512"/>
            <a:ext cx="1800271" cy="3692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>
                <a:solidFill>
                  <a:schemeClr val="accent2"/>
                </a:solidFill>
                <a:ea typeface="微软雅黑" panose="020B0503020204020204" pitchFamily="34" charset="-122"/>
              </a:rPr>
              <a:t>请替换文字内容</a:t>
            </a:r>
          </a:p>
        </p:txBody>
      </p:sp>
      <p:sp>
        <p:nvSpPr>
          <p:cNvPr id="45" name="椭圆 44"/>
          <p:cNvSpPr/>
          <p:nvPr/>
        </p:nvSpPr>
        <p:spPr>
          <a:xfrm>
            <a:off x="6645399" y="4461294"/>
            <a:ext cx="830312" cy="830312"/>
          </a:xfrm>
          <a:prstGeom prst="ellipse">
            <a:avLst/>
          </a:prstGeom>
          <a:solidFill>
            <a:srgbClr val="FBBF0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800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03</a:t>
            </a:r>
            <a:endParaRPr lang="zh-CN" altLang="en-US" sz="2800" dirty="0">
              <a:solidFill>
                <a:prstClr val="whit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6" name="TextBox 23"/>
          <p:cNvSpPr txBox="1"/>
          <p:nvPr/>
        </p:nvSpPr>
        <p:spPr>
          <a:xfrm>
            <a:off x="7909243" y="4863172"/>
            <a:ext cx="2254808" cy="3047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1050" dirty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+mn-lt"/>
              </a:rPr>
              <a:t>Please replace the written content</a:t>
            </a:r>
            <a:endParaRPr lang="en-GB" altLang="zh-CN" sz="1050" dirty="0">
              <a:solidFill>
                <a:schemeClr val="accent2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47" name="TextBox 24"/>
          <p:cNvSpPr txBox="1"/>
          <p:nvPr/>
        </p:nvSpPr>
        <p:spPr>
          <a:xfrm>
            <a:off x="7909244" y="4613123"/>
            <a:ext cx="1800271" cy="3692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>
                <a:solidFill>
                  <a:schemeClr val="accent2"/>
                </a:solidFill>
                <a:ea typeface="微软雅黑" panose="020B0503020204020204" pitchFamily="34" charset="-122"/>
              </a:rPr>
              <a:t>请替换文字内容</a:t>
            </a:r>
          </a:p>
        </p:txBody>
      </p:sp>
      <p:sp>
        <p:nvSpPr>
          <p:cNvPr id="48" name="椭圆 47"/>
          <p:cNvSpPr/>
          <p:nvPr/>
        </p:nvSpPr>
        <p:spPr>
          <a:xfrm>
            <a:off x="6645399" y="5693594"/>
            <a:ext cx="830312" cy="830312"/>
          </a:xfrm>
          <a:prstGeom prst="ellipse">
            <a:avLst/>
          </a:prstGeom>
          <a:solidFill>
            <a:srgbClr val="FBBF0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800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04</a:t>
            </a:r>
            <a:endParaRPr lang="zh-CN" altLang="en-US" sz="2800" dirty="0">
              <a:solidFill>
                <a:prstClr val="whit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9" name="TextBox 23"/>
          <p:cNvSpPr txBox="1"/>
          <p:nvPr/>
        </p:nvSpPr>
        <p:spPr>
          <a:xfrm>
            <a:off x="7909243" y="6095472"/>
            <a:ext cx="2254808" cy="3047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1050" dirty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+mn-lt"/>
              </a:rPr>
              <a:t>Please replace the written content</a:t>
            </a:r>
            <a:endParaRPr lang="en-GB" altLang="zh-CN" sz="1050" dirty="0">
              <a:solidFill>
                <a:schemeClr val="accent2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50" name="TextBox 24"/>
          <p:cNvSpPr txBox="1"/>
          <p:nvPr/>
        </p:nvSpPr>
        <p:spPr>
          <a:xfrm>
            <a:off x="7909244" y="5845423"/>
            <a:ext cx="1800271" cy="3692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>
                <a:solidFill>
                  <a:schemeClr val="accent2"/>
                </a:solidFill>
                <a:ea typeface="微软雅黑" panose="020B0503020204020204" pitchFamily="34" charset="-122"/>
              </a:rPr>
              <a:t>请替换文字内容</a:t>
            </a:r>
          </a:p>
        </p:txBody>
      </p:sp>
      <p:sp>
        <p:nvSpPr>
          <p:cNvPr id="51" name="矩形 50"/>
          <p:cNvSpPr/>
          <p:nvPr/>
        </p:nvSpPr>
        <p:spPr>
          <a:xfrm>
            <a:off x="1078162" y="1543390"/>
            <a:ext cx="1313018" cy="769346"/>
          </a:xfrm>
          <a:prstGeom prst="rect">
            <a:avLst/>
          </a:prstGeom>
          <a:effectLst/>
        </p:spPr>
        <p:txBody>
          <a:bodyPr vert="horz" wrap="none">
            <a:spAutoFit/>
          </a:bodyPr>
          <a:lstStyle/>
          <a:p>
            <a:r>
              <a:rPr lang="zh-CN" altLang="en-US" sz="4400" dirty="0">
                <a:solidFill>
                  <a:schemeClr val="bg1"/>
                </a:solidFill>
                <a:ea typeface="微软雅黑" panose="020B0503020204020204" pitchFamily="34" charset="-122"/>
              </a:rPr>
              <a:t>目录</a:t>
            </a:r>
          </a:p>
        </p:txBody>
      </p:sp>
      <p:sp>
        <p:nvSpPr>
          <p:cNvPr id="52" name="矩形 51"/>
          <p:cNvSpPr/>
          <p:nvPr/>
        </p:nvSpPr>
        <p:spPr>
          <a:xfrm>
            <a:off x="669447" y="923736"/>
            <a:ext cx="2130450" cy="769346"/>
          </a:xfrm>
          <a:prstGeom prst="rect">
            <a:avLst/>
          </a:prstGeom>
          <a:effectLst/>
        </p:spPr>
        <p:txBody>
          <a:bodyPr vert="horz" wrap="none">
            <a:spAutoFit/>
          </a:bodyPr>
          <a:lstStyle/>
          <a:p>
            <a:r>
              <a:rPr lang="en-US" altLang="zh-CN" sz="4400" dirty="0">
                <a:solidFill>
                  <a:schemeClr val="bg1"/>
                </a:solidFill>
                <a:latin typeface="Agency FB" panose="020B0503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DIRECTORY</a:t>
            </a:r>
            <a:endParaRPr lang="zh-CN" altLang="en-US" sz="4400" dirty="0">
              <a:solidFill>
                <a:schemeClr val="bg1"/>
              </a:solidFill>
              <a:latin typeface="Agency FB" panose="020B0503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117823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Tm="0">
        <p14:doors dir="vert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1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 tmFilter="0,0; .5, 1; 1, 1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900"/>
                            </p:stCondLst>
                            <p:childTnLst>
                              <p:par>
                                <p:cTn id="26" presetID="23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400"/>
                            </p:stCondLst>
                            <p:childTnLst>
                              <p:par>
                                <p:cTn id="31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2900"/>
                            </p:stCondLst>
                            <p:childTnLst>
                              <p:par>
                                <p:cTn id="36" presetID="1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39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43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3400"/>
                            </p:stCondLst>
                            <p:childTnLst>
                              <p:par>
                                <p:cTn id="45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3900"/>
                            </p:stCondLst>
                            <p:childTnLst>
                              <p:par>
                                <p:cTn id="50" presetID="1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53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500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57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4400"/>
                            </p:stCondLst>
                            <p:childTnLst>
                              <p:par>
                                <p:cTn id="59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4900"/>
                            </p:stCondLst>
                            <p:childTnLst>
                              <p:par>
                                <p:cTn id="64" presetID="1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6" dur="500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67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0" dur="500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71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5400"/>
                            </p:stCondLst>
                            <p:childTnLst>
                              <p:par>
                                <p:cTn id="73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5900"/>
                            </p:stCondLst>
                            <p:childTnLst>
                              <p:par>
                                <p:cTn id="78" presetID="1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0" dur="500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81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4" dur="500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5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9" grpId="0" animBg="1"/>
      <p:bldP spid="40" grpId="0"/>
      <p:bldP spid="41" grpId="0"/>
      <p:bldP spid="42" grpId="0" animBg="1"/>
      <p:bldP spid="43" grpId="0"/>
      <p:bldP spid="44" grpId="0"/>
      <p:bldP spid="45" grpId="0" animBg="1"/>
      <p:bldP spid="46" grpId="0"/>
      <p:bldP spid="47" grpId="0"/>
      <p:bldP spid="48" grpId="0" animBg="1"/>
      <p:bldP spid="49" grpId="0"/>
      <p:bldP spid="50" grpId="0"/>
      <p:bldP spid="51" grpId="0"/>
      <p:bldP spid="5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0" y="0"/>
            <a:ext cx="12858750" cy="7232650"/>
          </a:xfrm>
          <a:prstGeom prst="rect">
            <a:avLst/>
          </a:pr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" name="平行四边形 3"/>
          <p:cNvSpPr/>
          <p:nvPr/>
        </p:nvSpPr>
        <p:spPr>
          <a:xfrm>
            <a:off x="3517899" y="0"/>
            <a:ext cx="5822953" cy="4352984"/>
          </a:xfrm>
          <a:custGeom>
            <a:avLst/>
            <a:gdLst>
              <a:gd name="connsiteX0" fmla="*/ 0 w 6131432"/>
              <a:gd name="connsiteY0" fmla="*/ 6845300 h 6845300"/>
              <a:gd name="connsiteX1" fmla="*/ 1532858 w 6131432"/>
              <a:gd name="connsiteY1" fmla="*/ 0 h 6845300"/>
              <a:gd name="connsiteX2" fmla="*/ 6131432 w 6131432"/>
              <a:gd name="connsiteY2" fmla="*/ 0 h 6845300"/>
              <a:gd name="connsiteX3" fmla="*/ 4598574 w 6131432"/>
              <a:gd name="connsiteY3" fmla="*/ 6845300 h 6845300"/>
              <a:gd name="connsiteX4" fmla="*/ 0 w 6131432"/>
              <a:gd name="connsiteY4" fmla="*/ 6845300 h 6845300"/>
              <a:gd name="connsiteX0" fmla="*/ 0 w 5521832"/>
              <a:gd name="connsiteY0" fmla="*/ 4127500 h 6845300"/>
              <a:gd name="connsiteX1" fmla="*/ 923258 w 5521832"/>
              <a:gd name="connsiteY1" fmla="*/ 0 h 6845300"/>
              <a:gd name="connsiteX2" fmla="*/ 5521832 w 5521832"/>
              <a:gd name="connsiteY2" fmla="*/ 0 h 6845300"/>
              <a:gd name="connsiteX3" fmla="*/ 3988974 w 5521832"/>
              <a:gd name="connsiteY3" fmla="*/ 6845300 h 6845300"/>
              <a:gd name="connsiteX4" fmla="*/ 0 w 5521832"/>
              <a:gd name="connsiteY4" fmla="*/ 4127500 h 6845300"/>
              <a:gd name="connsiteX0" fmla="*/ 0 w 5521832"/>
              <a:gd name="connsiteY0" fmla="*/ 4127500 h 4127500"/>
              <a:gd name="connsiteX1" fmla="*/ 923258 w 5521832"/>
              <a:gd name="connsiteY1" fmla="*/ 0 h 4127500"/>
              <a:gd name="connsiteX2" fmla="*/ 5521832 w 5521832"/>
              <a:gd name="connsiteY2" fmla="*/ 0 h 4127500"/>
              <a:gd name="connsiteX3" fmla="*/ 4598574 w 5521832"/>
              <a:gd name="connsiteY3" fmla="*/ 4114800 h 4127500"/>
              <a:gd name="connsiteX4" fmla="*/ 0 w 5521832"/>
              <a:gd name="connsiteY4" fmla="*/ 4127500 h 4127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21832" h="4127500">
                <a:moveTo>
                  <a:pt x="0" y="4127500"/>
                </a:moveTo>
                <a:lnTo>
                  <a:pt x="923258" y="0"/>
                </a:lnTo>
                <a:lnTo>
                  <a:pt x="5521832" y="0"/>
                </a:lnTo>
                <a:lnTo>
                  <a:pt x="4598574" y="4114800"/>
                </a:lnTo>
                <a:lnTo>
                  <a:pt x="0" y="4127500"/>
                </a:lnTo>
                <a:close/>
              </a:path>
            </a:pathLst>
          </a:custGeom>
          <a:solidFill>
            <a:schemeClr val="accent1">
              <a:alpha val="50196"/>
            </a:schemeClr>
          </a:solidFill>
          <a:ln>
            <a:noFill/>
          </a:ln>
          <a:effectLst>
            <a:outerShdw blurRad="2667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2002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5695228" y="1240163"/>
            <a:ext cx="1468295" cy="1071062"/>
          </a:xfrm>
          <a:prstGeom prst="rect">
            <a:avLst/>
          </a:prstGeom>
          <a:noFill/>
          <a:effectLst/>
        </p:spPr>
        <p:txBody>
          <a:bodyPr lIns="0" tIns="0" rIns="0" bIns="0">
            <a:spAutoFit/>
          </a:bodyPr>
          <a:lstStyle/>
          <a:p>
            <a:pPr algn="ctr">
              <a:defRPr/>
            </a:pPr>
            <a:r>
              <a:rPr lang="en-US" altLang="zh-CN" sz="696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01</a:t>
            </a:r>
            <a:endParaRPr lang="zh-CN" altLang="en-US" sz="696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cxnSp>
        <p:nvCxnSpPr>
          <p:cNvPr id="9" name="直接连接符 8"/>
          <p:cNvCxnSpPr/>
          <p:nvPr/>
        </p:nvCxnSpPr>
        <p:spPr>
          <a:xfrm>
            <a:off x="4587728" y="2415431"/>
            <a:ext cx="3683294" cy="0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04" name="文本框 17"/>
          <p:cNvSpPr txBox="1">
            <a:spLocks noChangeArrowheads="1"/>
          </p:cNvSpPr>
          <p:nvPr/>
        </p:nvSpPr>
        <p:spPr bwMode="auto">
          <a:xfrm>
            <a:off x="4476750" y="2576451"/>
            <a:ext cx="3905250" cy="58432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CN" altLang="en-US" sz="3797" dirty="0">
                <a:solidFill>
                  <a:schemeClr val="bg1"/>
                </a:solidFill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</a:p>
        </p:txBody>
      </p:sp>
    </p:spTree>
    <p:extLst>
      <p:ext uri="{BB962C8B-B14F-4D97-AF65-F5344CB8AC3E}">
        <p14:creationId xmlns:p14="http://schemas.microsoft.com/office/powerpoint/2010/main" val="41715520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Tm="0">
        <p14:doors dir="vert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8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9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2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21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32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33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34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35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7" grpId="0"/>
      <p:bldP spid="4104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294"/>
          <p:cNvGrpSpPr/>
          <p:nvPr/>
        </p:nvGrpSpPr>
        <p:grpSpPr>
          <a:xfrm>
            <a:off x="2296957" y="2069245"/>
            <a:ext cx="559901" cy="559901"/>
            <a:chOff x="0" y="0"/>
            <a:chExt cx="1243363" cy="1243363"/>
          </a:xfrm>
        </p:grpSpPr>
        <p:sp>
          <p:nvSpPr>
            <p:cNvPr id="3" name="Shape 1290"/>
            <p:cNvSpPr/>
            <p:nvPr/>
          </p:nvSpPr>
          <p:spPr>
            <a:xfrm>
              <a:off x="0" y="0"/>
              <a:ext cx="1243364" cy="1243364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71430" tIns="71430" rIns="71430" bIns="71430" numCol="1" anchor="ctr">
              <a:noAutofit/>
            </a:bodyPr>
            <a:lstStyle/>
            <a:p>
              <a:pPr lvl="0">
                <a:lnSpc>
                  <a:spcPct val="120000"/>
                </a:lnSpc>
                <a:defRPr sz="32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Light"/>
                </a:defRPr>
              </a:pPr>
              <a:endParaRPr sz="449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grpSp>
          <p:nvGrpSpPr>
            <p:cNvPr id="4" name="Group 1293"/>
            <p:cNvGrpSpPr/>
            <p:nvPr/>
          </p:nvGrpSpPr>
          <p:grpSpPr>
            <a:xfrm>
              <a:off x="374055" y="351222"/>
              <a:ext cx="495253" cy="540919"/>
              <a:chOff x="0" y="0"/>
              <a:chExt cx="495252" cy="540918"/>
            </a:xfrm>
          </p:grpSpPr>
          <p:sp>
            <p:nvSpPr>
              <p:cNvPr id="5" name="Shape 1291"/>
              <p:cNvSpPr/>
              <p:nvPr/>
            </p:nvSpPr>
            <p:spPr>
              <a:xfrm>
                <a:off x="107933" y="0"/>
                <a:ext cx="270131" cy="27013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3164" y="18436"/>
                    </a:moveTo>
                    <a:cubicBezTo>
                      <a:pt x="5273" y="20546"/>
                      <a:pt x="7818" y="21600"/>
                      <a:pt x="10800" y="21600"/>
                    </a:cubicBezTo>
                    <a:cubicBezTo>
                      <a:pt x="13782" y="21600"/>
                      <a:pt x="16327" y="20546"/>
                      <a:pt x="18436" y="18436"/>
                    </a:cubicBezTo>
                    <a:cubicBezTo>
                      <a:pt x="20546" y="16327"/>
                      <a:pt x="21600" y="13782"/>
                      <a:pt x="21600" y="10800"/>
                    </a:cubicBezTo>
                    <a:cubicBezTo>
                      <a:pt x="21600" y="7818"/>
                      <a:pt x="20546" y="5273"/>
                      <a:pt x="18436" y="3164"/>
                    </a:cubicBezTo>
                    <a:cubicBezTo>
                      <a:pt x="16327" y="1054"/>
                      <a:pt x="13782" y="0"/>
                      <a:pt x="10800" y="0"/>
                    </a:cubicBezTo>
                    <a:cubicBezTo>
                      <a:pt x="7818" y="0"/>
                      <a:pt x="5273" y="1055"/>
                      <a:pt x="3164" y="3164"/>
                    </a:cubicBezTo>
                    <a:cubicBezTo>
                      <a:pt x="1055" y="5273"/>
                      <a:pt x="0" y="7818"/>
                      <a:pt x="0" y="10800"/>
                    </a:cubicBezTo>
                    <a:cubicBezTo>
                      <a:pt x="0" y="13782"/>
                      <a:pt x="1055" y="16327"/>
                      <a:pt x="3164" y="18436"/>
                    </a:cubicBezTo>
                    <a:cubicBezTo>
                      <a:pt x="3164" y="18436"/>
                      <a:pt x="3164" y="18436"/>
                      <a:pt x="3164" y="18436"/>
                    </a:cubicBez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53572" tIns="53572" rIns="53572" bIns="53572" numCol="1" anchor="ctr">
                <a:noAutofit/>
              </a:bodyPr>
              <a:lstStyle/>
              <a:p>
                <a:pPr lvl="0">
                  <a:lnSpc>
                    <a:spcPct val="120000"/>
                  </a:lnSpc>
                  <a:defRPr sz="3200">
                    <a:solidFill>
                      <a:srgbClr val="FFFFFF"/>
                    </a:solidFill>
                    <a:latin typeface="+mn-lt"/>
                    <a:ea typeface="+mn-ea"/>
                    <a:cs typeface="+mn-cs"/>
                    <a:sym typeface="Helvetica Light"/>
                  </a:defRPr>
                </a:pPr>
                <a:endParaRPr sz="4499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6" name="Shape 1292"/>
              <p:cNvSpPr/>
              <p:nvPr/>
            </p:nvSpPr>
            <p:spPr>
              <a:xfrm>
                <a:off x="0" y="248248"/>
                <a:ext cx="495253" cy="29267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332" y="9360"/>
                    </a:moveTo>
                    <a:cubicBezTo>
                      <a:pt x="21225" y="8347"/>
                      <a:pt x="21089" y="7408"/>
                      <a:pt x="20925" y="6543"/>
                    </a:cubicBezTo>
                    <a:cubicBezTo>
                      <a:pt x="20761" y="5678"/>
                      <a:pt x="20542" y="4834"/>
                      <a:pt x="20266" y="4011"/>
                    </a:cubicBezTo>
                    <a:cubicBezTo>
                      <a:pt x="19989" y="3190"/>
                      <a:pt x="19673" y="2489"/>
                      <a:pt x="19314" y="1909"/>
                    </a:cubicBezTo>
                    <a:cubicBezTo>
                      <a:pt x="18957" y="1329"/>
                      <a:pt x="18519" y="867"/>
                      <a:pt x="18002" y="520"/>
                    </a:cubicBezTo>
                    <a:cubicBezTo>
                      <a:pt x="17487" y="175"/>
                      <a:pt x="16916" y="0"/>
                      <a:pt x="16292" y="0"/>
                    </a:cubicBezTo>
                    <a:cubicBezTo>
                      <a:pt x="16190" y="0"/>
                      <a:pt x="15970" y="187"/>
                      <a:pt x="15632" y="559"/>
                    </a:cubicBezTo>
                    <a:cubicBezTo>
                      <a:pt x="15295" y="931"/>
                      <a:pt x="14922" y="1348"/>
                      <a:pt x="14512" y="1805"/>
                    </a:cubicBezTo>
                    <a:cubicBezTo>
                      <a:pt x="14103" y="2264"/>
                      <a:pt x="13557" y="2680"/>
                      <a:pt x="12871" y="3051"/>
                    </a:cubicBezTo>
                    <a:cubicBezTo>
                      <a:pt x="12185" y="3423"/>
                      <a:pt x="11496" y="3610"/>
                      <a:pt x="10800" y="3610"/>
                    </a:cubicBezTo>
                    <a:cubicBezTo>
                      <a:pt x="10104" y="3610"/>
                      <a:pt x="9414" y="3423"/>
                      <a:pt x="8729" y="3051"/>
                    </a:cubicBezTo>
                    <a:cubicBezTo>
                      <a:pt x="8043" y="2680"/>
                      <a:pt x="7496" y="2264"/>
                      <a:pt x="7087" y="1805"/>
                    </a:cubicBezTo>
                    <a:cubicBezTo>
                      <a:pt x="6678" y="1348"/>
                      <a:pt x="6304" y="931"/>
                      <a:pt x="5967" y="559"/>
                    </a:cubicBezTo>
                    <a:cubicBezTo>
                      <a:pt x="5630" y="187"/>
                      <a:pt x="5410" y="0"/>
                      <a:pt x="5308" y="0"/>
                    </a:cubicBezTo>
                    <a:cubicBezTo>
                      <a:pt x="4684" y="0"/>
                      <a:pt x="4113" y="175"/>
                      <a:pt x="3597" y="520"/>
                    </a:cubicBezTo>
                    <a:cubicBezTo>
                      <a:pt x="3081" y="867"/>
                      <a:pt x="2643" y="1329"/>
                      <a:pt x="2286" y="1909"/>
                    </a:cubicBezTo>
                    <a:cubicBezTo>
                      <a:pt x="1927" y="2488"/>
                      <a:pt x="1611" y="3190"/>
                      <a:pt x="1334" y="4011"/>
                    </a:cubicBezTo>
                    <a:cubicBezTo>
                      <a:pt x="1058" y="4834"/>
                      <a:pt x="839" y="5678"/>
                      <a:pt x="675" y="6543"/>
                    </a:cubicBezTo>
                    <a:cubicBezTo>
                      <a:pt x="511" y="7408"/>
                      <a:pt x="375" y="8347"/>
                      <a:pt x="268" y="9360"/>
                    </a:cubicBezTo>
                    <a:cubicBezTo>
                      <a:pt x="161" y="10371"/>
                      <a:pt x="89" y="11314"/>
                      <a:pt x="53" y="12189"/>
                    </a:cubicBezTo>
                    <a:cubicBezTo>
                      <a:pt x="17" y="13063"/>
                      <a:pt x="0" y="13959"/>
                      <a:pt x="0" y="14877"/>
                    </a:cubicBezTo>
                    <a:cubicBezTo>
                      <a:pt x="0" y="16953"/>
                      <a:pt x="372" y="18593"/>
                      <a:pt x="1119" y="19795"/>
                    </a:cubicBezTo>
                    <a:cubicBezTo>
                      <a:pt x="1866" y="20998"/>
                      <a:pt x="2858" y="21600"/>
                      <a:pt x="4096" y="21600"/>
                    </a:cubicBezTo>
                    <a:lnTo>
                      <a:pt x="17504" y="21600"/>
                    </a:lnTo>
                    <a:cubicBezTo>
                      <a:pt x="18741" y="21600"/>
                      <a:pt x="19734" y="20998"/>
                      <a:pt x="20480" y="19795"/>
                    </a:cubicBezTo>
                    <a:cubicBezTo>
                      <a:pt x="21227" y="18593"/>
                      <a:pt x="21600" y="16953"/>
                      <a:pt x="21600" y="14877"/>
                    </a:cubicBezTo>
                    <a:cubicBezTo>
                      <a:pt x="21600" y="13959"/>
                      <a:pt x="21582" y="13063"/>
                      <a:pt x="21547" y="12189"/>
                    </a:cubicBezTo>
                    <a:cubicBezTo>
                      <a:pt x="21511" y="11314"/>
                      <a:pt x="21439" y="10371"/>
                      <a:pt x="21332" y="9360"/>
                    </a:cubicBezTo>
                    <a:cubicBezTo>
                      <a:pt x="21332" y="9360"/>
                      <a:pt x="21332" y="9360"/>
                      <a:pt x="21332" y="9360"/>
                    </a:cubicBez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53572" tIns="53572" rIns="53572" bIns="53572" numCol="1" anchor="ctr">
                <a:noAutofit/>
              </a:bodyPr>
              <a:lstStyle/>
              <a:p>
                <a:pPr lvl="0">
                  <a:lnSpc>
                    <a:spcPct val="120000"/>
                  </a:lnSpc>
                  <a:defRPr sz="3200">
                    <a:solidFill>
                      <a:srgbClr val="FFFFFF"/>
                    </a:solidFill>
                    <a:latin typeface="+mn-lt"/>
                    <a:ea typeface="+mn-ea"/>
                    <a:cs typeface="+mn-cs"/>
                    <a:sym typeface="Helvetica Light"/>
                  </a:defRPr>
                </a:pPr>
                <a:endParaRPr sz="4499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</p:grpSp>
      <p:sp>
        <p:nvSpPr>
          <p:cNvPr id="7" name="Shape 1319"/>
          <p:cNvSpPr/>
          <p:nvPr/>
        </p:nvSpPr>
        <p:spPr>
          <a:xfrm flipV="1">
            <a:off x="2855201" y="2348193"/>
            <a:ext cx="1382673" cy="0"/>
          </a:xfrm>
          <a:prstGeom prst="line">
            <a:avLst/>
          </a:prstGeom>
          <a:ln w="12700">
            <a:solidFill>
              <a:schemeClr val="bg1">
                <a:lumMod val="65000"/>
              </a:schemeClr>
            </a:solidFill>
            <a:miter lim="400000"/>
            <a:tailEnd type="triangle"/>
          </a:ln>
        </p:spPr>
        <p:txBody>
          <a:bodyPr lIns="53572" tIns="53572" rIns="53572" bIns="53572" anchor="ctr"/>
          <a:lstStyle/>
          <a:p>
            <a:pPr lvl="0">
              <a:defRPr sz="3200">
                <a:solidFill>
                  <a:srgbClr val="000000"/>
                </a:solidFill>
                <a:latin typeface="+mn-lt"/>
                <a:ea typeface="+mn-ea"/>
                <a:cs typeface="+mn-cs"/>
                <a:sym typeface="Helvetica Light"/>
              </a:defRPr>
            </a:pPr>
            <a:endParaRPr sz="4499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" name="Shape 1320"/>
          <p:cNvSpPr/>
          <p:nvPr/>
        </p:nvSpPr>
        <p:spPr>
          <a:xfrm flipV="1">
            <a:off x="5073916" y="2348193"/>
            <a:ext cx="1382673" cy="0"/>
          </a:xfrm>
          <a:prstGeom prst="line">
            <a:avLst/>
          </a:prstGeom>
          <a:ln w="12700">
            <a:solidFill>
              <a:schemeClr val="bg1">
                <a:lumMod val="65000"/>
              </a:schemeClr>
            </a:solidFill>
            <a:miter lim="400000"/>
            <a:tailEnd type="triangle"/>
          </a:ln>
        </p:spPr>
        <p:txBody>
          <a:bodyPr lIns="53572" tIns="53572" rIns="53572" bIns="53572" anchor="ctr"/>
          <a:lstStyle/>
          <a:p>
            <a:pPr lvl="0">
              <a:defRPr sz="3200">
                <a:solidFill>
                  <a:srgbClr val="000000"/>
                </a:solidFill>
                <a:latin typeface="+mn-lt"/>
                <a:ea typeface="+mn-ea"/>
                <a:cs typeface="+mn-cs"/>
                <a:sym typeface="Helvetica Light"/>
              </a:defRPr>
            </a:pPr>
            <a:endParaRPr sz="4499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" name="Shape 1321"/>
          <p:cNvSpPr/>
          <p:nvPr/>
        </p:nvSpPr>
        <p:spPr>
          <a:xfrm flipV="1">
            <a:off x="7292633" y="2348193"/>
            <a:ext cx="1382673" cy="0"/>
          </a:xfrm>
          <a:prstGeom prst="line">
            <a:avLst/>
          </a:prstGeom>
          <a:ln w="12700">
            <a:solidFill>
              <a:schemeClr val="bg1">
                <a:lumMod val="65000"/>
              </a:schemeClr>
            </a:solidFill>
            <a:miter lim="400000"/>
            <a:tailEnd type="triangle"/>
          </a:ln>
        </p:spPr>
        <p:txBody>
          <a:bodyPr lIns="53572" tIns="53572" rIns="53572" bIns="53572" anchor="ctr"/>
          <a:lstStyle/>
          <a:p>
            <a:pPr lvl="0">
              <a:defRPr sz="3200">
                <a:solidFill>
                  <a:srgbClr val="000000"/>
                </a:solidFill>
                <a:latin typeface="+mn-lt"/>
                <a:ea typeface="+mn-ea"/>
                <a:cs typeface="+mn-cs"/>
                <a:sym typeface="Helvetica Light"/>
              </a:defRPr>
            </a:pPr>
            <a:endParaRPr sz="4499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0" name="Shape 1322"/>
          <p:cNvSpPr/>
          <p:nvPr/>
        </p:nvSpPr>
        <p:spPr>
          <a:xfrm flipH="1">
            <a:off x="3134655" y="4755195"/>
            <a:ext cx="1382673" cy="0"/>
          </a:xfrm>
          <a:prstGeom prst="line">
            <a:avLst/>
          </a:prstGeom>
          <a:ln w="12700">
            <a:solidFill>
              <a:schemeClr val="bg1">
                <a:lumMod val="65000"/>
              </a:schemeClr>
            </a:solidFill>
            <a:miter lim="400000"/>
            <a:tailEnd type="triangle"/>
          </a:ln>
        </p:spPr>
        <p:txBody>
          <a:bodyPr lIns="53572" tIns="53572" rIns="53572" bIns="53572" anchor="ctr"/>
          <a:lstStyle/>
          <a:p>
            <a:pPr lvl="0">
              <a:defRPr sz="3200">
                <a:solidFill>
                  <a:srgbClr val="000000"/>
                </a:solidFill>
                <a:latin typeface="+mn-lt"/>
                <a:ea typeface="+mn-ea"/>
                <a:cs typeface="+mn-cs"/>
                <a:sym typeface="Helvetica Light"/>
              </a:defRPr>
            </a:pPr>
            <a:endParaRPr sz="4499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1" name="Shape 1323"/>
          <p:cNvSpPr/>
          <p:nvPr/>
        </p:nvSpPr>
        <p:spPr>
          <a:xfrm flipH="1">
            <a:off x="5353370" y="4755195"/>
            <a:ext cx="1382673" cy="0"/>
          </a:xfrm>
          <a:prstGeom prst="line">
            <a:avLst/>
          </a:prstGeom>
          <a:ln w="12700">
            <a:solidFill>
              <a:schemeClr val="bg1">
                <a:lumMod val="65000"/>
              </a:schemeClr>
            </a:solidFill>
            <a:miter lim="400000"/>
            <a:tailEnd type="triangle"/>
          </a:ln>
        </p:spPr>
        <p:txBody>
          <a:bodyPr lIns="53572" tIns="53572" rIns="53572" bIns="53572" anchor="ctr"/>
          <a:lstStyle/>
          <a:p>
            <a:pPr lvl="0">
              <a:defRPr sz="3200">
                <a:solidFill>
                  <a:srgbClr val="000000"/>
                </a:solidFill>
                <a:latin typeface="+mn-lt"/>
                <a:ea typeface="+mn-ea"/>
                <a:cs typeface="+mn-cs"/>
                <a:sym typeface="Helvetica Light"/>
              </a:defRPr>
            </a:pPr>
            <a:endParaRPr sz="4499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2" name="Shape 1324"/>
          <p:cNvSpPr/>
          <p:nvPr/>
        </p:nvSpPr>
        <p:spPr>
          <a:xfrm flipH="1">
            <a:off x="7572085" y="4755195"/>
            <a:ext cx="1381019" cy="0"/>
          </a:xfrm>
          <a:prstGeom prst="line">
            <a:avLst/>
          </a:prstGeom>
          <a:ln w="12700">
            <a:solidFill>
              <a:schemeClr val="bg1">
                <a:lumMod val="65000"/>
              </a:schemeClr>
            </a:solidFill>
            <a:miter lim="400000"/>
            <a:tailEnd type="triangle"/>
          </a:ln>
        </p:spPr>
        <p:txBody>
          <a:bodyPr lIns="53572" tIns="53572" rIns="53572" bIns="53572" anchor="ctr"/>
          <a:lstStyle/>
          <a:p>
            <a:pPr lvl="0">
              <a:defRPr sz="3200">
                <a:solidFill>
                  <a:srgbClr val="000000"/>
                </a:solidFill>
                <a:latin typeface="+mn-lt"/>
                <a:ea typeface="+mn-ea"/>
                <a:cs typeface="+mn-cs"/>
                <a:sym typeface="Helvetica Light"/>
              </a:defRPr>
            </a:pPr>
            <a:endParaRPr sz="4499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3" name="Shape 1325"/>
          <p:cNvSpPr/>
          <p:nvPr/>
        </p:nvSpPr>
        <p:spPr>
          <a:xfrm flipV="1">
            <a:off x="9510565" y="2348193"/>
            <a:ext cx="1696855" cy="0"/>
          </a:xfrm>
          <a:prstGeom prst="line">
            <a:avLst/>
          </a:prstGeom>
          <a:ln w="12700">
            <a:solidFill>
              <a:schemeClr val="bg1">
                <a:lumMod val="65000"/>
              </a:schemeClr>
            </a:solidFill>
            <a:miter lim="400000"/>
          </a:ln>
        </p:spPr>
        <p:txBody>
          <a:bodyPr lIns="53572" tIns="53572" rIns="53572" bIns="53572" anchor="ctr"/>
          <a:lstStyle/>
          <a:p>
            <a:pPr lvl="0">
              <a:defRPr sz="3200">
                <a:solidFill>
                  <a:srgbClr val="000000"/>
                </a:solidFill>
                <a:latin typeface="+mn-lt"/>
                <a:ea typeface="+mn-ea"/>
                <a:cs typeface="+mn-cs"/>
                <a:sym typeface="Helvetica Light"/>
              </a:defRPr>
            </a:pPr>
            <a:endParaRPr sz="4499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4" name="Shape 1326"/>
          <p:cNvSpPr/>
          <p:nvPr/>
        </p:nvSpPr>
        <p:spPr>
          <a:xfrm>
            <a:off x="11206238" y="2358750"/>
            <a:ext cx="0" cy="2402167"/>
          </a:xfrm>
          <a:prstGeom prst="line">
            <a:avLst/>
          </a:prstGeom>
          <a:ln w="12700">
            <a:solidFill>
              <a:schemeClr val="bg1">
                <a:lumMod val="65000"/>
              </a:schemeClr>
            </a:solidFill>
            <a:miter lim="400000"/>
          </a:ln>
        </p:spPr>
        <p:txBody>
          <a:bodyPr lIns="53572" tIns="53572" rIns="53572" bIns="53572" anchor="ctr"/>
          <a:lstStyle/>
          <a:p>
            <a:pPr lvl="0">
              <a:defRPr sz="3200">
                <a:solidFill>
                  <a:srgbClr val="000000"/>
                </a:solidFill>
                <a:latin typeface="+mn-lt"/>
                <a:ea typeface="+mn-ea"/>
                <a:cs typeface="+mn-cs"/>
                <a:sym typeface="Helvetica Light"/>
              </a:defRPr>
            </a:pPr>
            <a:endParaRPr sz="4499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5" name="Shape 1327"/>
          <p:cNvSpPr/>
          <p:nvPr/>
        </p:nvSpPr>
        <p:spPr>
          <a:xfrm flipH="1">
            <a:off x="9790802" y="4755195"/>
            <a:ext cx="1415669" cy="0"/>
          </a:xfrm>
          <a:prstGeom prst="line">
            <a:avLst/>
          </a:prstGeom>
          <a:ln w="12700">
            <a:solidFill>
              <a:schemeClr val="bg1">
                <a:lumMod val="65000"/>
              </a:schemeClr>
            </a:solidFill>
            <a:miter lim="400000"/>
            <a:tailEnd type="triangle"/>
          </a:ln>
        </p:spPr>
        <p:txBody>
          <a:bodyPr lIns="53572" tIns="53572" rIns="53572" bIns="53572" anchor="ctr"/>
          <a:lstStyle/>
          <a:p>
            <a:pPr lvl="0">
              <a:defRPr sz="3200">
                <a:solidFill>
                  <a:srgbClr val="000000"/>
                </a:solidFill>
                <a:latin typeface="+mn-lt"/>
                <a:ea typeface="+mn-ea"/>
                <a:cs typeface="+mn-cs"/>
                <a:sym typeface="Helvetica Light"/>
              </a:defRPr>
            </a:pPr>
            <a:endParaRPr sz="4499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6" name="Shape 1328"/>
          <p:cNvSpPr/>
          <p:nvPr/>
        </p:nvSpPr>
        <p:spPr>
          <a:xfrm flipH="1">
            <a:off x="1600506" y="4755195"/>
            <a:ext cx="702212" cy="0"/>
          </a:xfrm>
          <a:prstGeom prst="line">
            <a:avLst/>
          </a:prstGeom>
          <a:ln w="12700">
            <a:solidFill>
              <a:schemeClr val="bg1">
                <a:lumMod val="65000"/>
              </a:schemeClr>
            </a:solidFill>
            <a:miter lim="400000"/>
          </a:ln>
        </p:spPr>
        <p:txBody>
          <a:bodyPr lIns="53572" tIns="53572" rIns="53572" bIns="53572" anchor="ctr"/>
          <a:lstStyle/>
          <a:p>
            <a:pPr lvl="0">
              <a:defRPr sz="3200">
                <a:solidFill>
                  <a:srgbClr val="000000"/>
                </a:solidFill>
                <a:latin typeface="+mn-lt"/>
                <a:ea typeface="+mn-ea"/>
                <a:cs typeface="+mn-cs"/>
                <a:sym typeface="Helvetica Light"/>
              </a:defRPr>
            </a:pPr>
            <a:endParaRPr sz="4499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7" name="Shape 1329"/>
          <p:cNvSpPr/>
          <p:nvPr/>
        </p:nvSpPr>
        <p:spPr>
          <a:xfrm flipV="1">
            <a:off x="1602994" y="2348194"/>
            <a:ext cx="0" cy="2412723"/>
          </a:xfrm>
          <a:prstGeom prst="line">
            <a:avLst/>
          </a:prstGeom>
          <a:ln w="12700">
            <a:solidFill>
              <a:schemeClr val="bg1">
                <a:lumMod val="65000"/>
              </a:schemeClr>
            </a:solidFill>
            <a:miter lim="400000"/>
          </a:ln>
        </p:spPr>
        <p:txBody>
          <a:bodyPr lIns="53572" tIns="53572" rIns="53572" bIns="53572" anchor="ctr"/>
          <a:lstStyle/>
          <a:p>
            <a:pPr lvl="0">
              <a:defRPr sz="3200">
                <a:solidFill>
                  <a:srgbClr val="000000"/>
                </a:solidFill>
                <a:latin typeface="+mn-lt"/>
                <a:ea typeface="+mn-ea"/>
                <a:cs typeface="+mn-cs"/>
                <a:sym typeface="Helvetica Light"/>
              </a:defRPr>
            </a:pPr>
            <a:endParaRPr sz="4499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8" name="Shape 1330"/>
          <p:cNvSpPr/>
          <p:nvPr/>
        </p:nvSpPr>
        <p:spPr>
          <a:xfrm>
            <a:off x="1596984" y="2348193"/>
            <a:ext cx="422175" cy="0"/>
          </a:xfrm>
          <a:prstGeom prst="line">
            <a:avLst/>
          </a:prstGeom>
          <a:ln w="12700">
            <a:solidFill>
              <a:schemeClr val="bg1">
                <a:lumMod val="65000"/>
              </a:schemeClr>
            </a:solidFill>
            <a:miter lim="400000"/>
            <a:tailEnd type="triangle"/>
          </a:ln>
        </p:spPr>
        <p:txBody>
          <a:bodyPr lIns="53572" tIns="53572" rIns="53572" bIns="53572" anchor="ctr"/>
          <a:lstStyle/>
          <a:p>
            <a:pPr lvl="0">
              <a:defRPr sz="3200">
                <a:solidFill>
                  <a:srgbClr val="000000"/>
                </a:solidFill>
                <a:latin typeface="+mn-lt"/>
                <a:ea typeface="+mn-ea"/>
                <a:cs typeface="+mn-cs"/>
                <a:sym typeface="Helvetica Light"/>
              </a:defRPr>
            </a:pPr>
            <a:endParaRPr sz="4499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19" name="Group 1335"/>
          <p:cNvGrpSpPr/>
          <p:nvPr/>
        </p:nvGrpSpPr>
        <p:grpSpPr>
          <a:xfrm>
            <a:off x="4515671" y="2069245"/>
            <a:ext cx="559901" cy="559901"/>
            <a:chOff x="0" y="0"/>
            <a:chExt cx="1243363" cy="1243363"/>
          </a:xfrm>
        </p:grpSpPr>
        <p:sp>
          <p:nvSpPr>
            <p:cNvPr id="20" name="Shape 1331"/>
            <p:cNvSpPr/>
            <p:nvPr/>
          </p:nvSpPr>
          <p:spPr>
            <a:xfrm>
              <a:off x="0" y="0"/>
              <a:ext cx="1243364" cy="1243364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71430" tIns="71430" rIns="71430" bIns="71430" numCol="1" anchor="ctr">
              <a:noAutofit/>
            </a:bodyPr>
            <a:lstStyle/>
            <a:p>
              <a:pPr lvl="0">
                <a:lnSpc>
                  <a:spcPct val="120000"/>
                </a:lnSpc>
                <a:defRPr sz="32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Light"/>
                </a:defRPr>
              </a:pPr>
              <a:endParaRPr sz="449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grpSp>
          <p:nvGrpSpPr>
            <p:cNvPr id="21" name="Group 1334"/>
            <p:cNvGrpSpPr/>
            <p:nvPr/>
          </p:nvGrpSpPr>
          <p:grpSpPr>
            <a:xfrm>
              <a:off x="452618" y="384509"/>
              <a:ext cx="335923" cy="474346"/>
              <a:chOff x="0" y="0"/>
              <a:chExt cx="335921" cy="474344"/>
            </a:xfrm>
          </p:grpSpPr>
          <p:sp>
            <p:nvSpPr>
              <p:cNvPr id="22" name="Shape 1332"/>
              <p:cNvSpPr/>
              <p:nvPr/>
            </p:nvSpPr>
            <p:spPr>
              <a:xfrm>
                <a:off x="0" y="42435"/>
                <a:ext cx="335922" cy="43191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9441" y="0"/>
                    </a:moveTo>
                    <a:lnTo>
                      <a:pt x="17589" y="3600"/>
                    </a:lnTo>
                    <a:lnTo>
                      <a:pt x="4011" y="3600"/>
                    </a:lnTo>
                    <a:lnTo>
                      <a:pt x="2159" y="0"/>
                    </a:lnTo>
                    <a:cubicBezTo>
                      <a:pt x="972" y="0"/>
                      <a:pt x="0" y="756"/>
                      <a:pt x="0" y="1679"/>
                    </a:cubicBezTo>
                    <a:lnTo>
                      <a:pt x="0" y="19921"/>
                    </a:lnTo>
                    <a:cubicBezTo>
                      <a:pt x="0" y="20844"/>
                      <a:pt x="972" y="21600"/>
                      <a:pt x="2159" y="21600"/>
                    </a:cubicBezTo>
                    <a:lnTo>
                      <a:pt x="19441" y="21600"/>
                    </a:lnTo>
                    <a:cubicBezTo>
                      <a:pt x="20628" y="21600"/>
                      <a:pt x="21600" y="20844"/>
                      <a:pt x="21600" y="19921"/>
                    </a:cubicBezTo>
                    <a:lnTo>
                      <a:pt x="21600" y="1679"/>
                    </a:lnTo>
                    <a:cubicBezTo>
                      <a:pt x="21600" y="756"/>
                      <a:pt x="20628" y="0"/>
                      <a:pt x="19441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53572" tIns="53572" rIns="53572" bIns="53572" numCol="1" anchor="ctr">
                <a:noAutofit/>
              </a:bodyPr>
              <a:lstStyle/>
              <a:p>
                <a:pPr lvl="0">
                  <a:lnSpc>
                    <a:spcPct val="120000"/>
                  </a:lnSpc>
                  <a:defRPr sz="3200">
                    <a:solidFill>
                      <a:srgbClr val="FFFFFF"/>
                    </a:solidFill>
                    <a:latin typeface="+mn-lt"/>
                    <a:ea typeface="+mn-ea"/>
                    <a:cs typeface="+mn-cs"/>
                    <a:sym typeface="Helvetica Light"/>
                  </a:defRPr>
                </a:pPr>
                <a:endParaRPr sz="4499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3" name="Shape 1333"/>
              <p:cNvSpPr/>
              <p:nvPr/>
            </p:nvSpPr>
            <p:spPr>
              <a:xfrm>
                <a:off x="59175" y="0"/>
                <a:ext cx="215954" cy="9598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9441" y="21600"/>
                    </a:moveTo>
                    <a:lnTo>
                      <a:pt x="21600" y="10800"/>
                    </a:lnTo>
                    <a:lnTo>
                      <a:pt x="16369" y="10800"/>
                    </a:lnTo>
                    <a:lnTo>
                      <a:pt x="14641" y="0"/>
                    </a:lnTo>
                    <a:lnTo>
                      <a:pt x="6959" y="0"/>
                    </a:lnTo>
                    <a:lnTo>
                      <a:pt x="5231" y="10800"/>
                    </a:lnTo>
                    <a:lnTo>
                      <a:pt x="0" y="10800"/>
                    </a:lnTo>
                    <a:lnTo>
                      <a:pt x="2159" y="21600"/>
                    </a:lnTo>
                    <a:cubicBezTo>
                      <a:pt x="2159" y="21600"/>
                      <a:pt x="19441" y="21600"/>
                      <a:pt x="19441" y="21600"/>
                    </a:cubicBez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53572" tIns="53572" rIns="53572" bIns="53572" numCol="1" anchor="ctr">
                <a:noAutofit/>
              </a:bodyPr>
              <a:lstStyle/>
              <a:p>
                <a:pPr lvl="0">
                  <a:lnSpc>
                    <a:spcPct val="120000"/>
                  </a:lnSpc>
                  <a:defRPr sz="3200">
                    <a:solidFill>
                      <a:srgbClr val="FFFFFF"/>
                    </a:solidFill>
                    <a:latin typeface="+mn-lt"/>
                    <a:ea typeface="+mn-ea"/>
                    <a:cs typeface="+mn-cs"/>
                    <a:sym typeface="Helvetica Light"/>
                  </a:defRPr>
                </a:pPr>
                <a:endParaRPr sz="4499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</p:grpSp>
      <p:grpSp>
        <p:nvGrpSpPr>
          <p:cNvPr id="24" name="Group 1338"/>
          <p:cNvGrpSpPr/>
          <p:nvPr/>
        </p:nvGrpSpPr>
        <p:grpSpPr>
          <a:xfrm>
            <a:off x="6734387" y="2069245"/>
            <a:ext cx="559901" cy="559901"/>
            <a:chOff x="0" y="0"/>
            <a:chExt cx="1243363" cy="1243363"/>
          </a:xfrm>
        </p:grpSpPr>
        <p:sp>
          <p:nvSpPr>
            <p:cNvPr id="25" name="Shape 1336"/>
            <p:cNvSpPr/>
            <p:nvPr/>
          </p:nvSpPr>
          <p:spPr>
            <a:xfrm>
              <a:off x="0" y="0"/>
              <a:ext cx="1243364" cy="1243364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71430" tIns="71430" rIns="71430" bIns="71430" numCol="1" anchor="ctr">
              <a:noAutofit/>
            </a:bodyPr>
            <a:lstStyle/>
            <a:p>
              <a:pPr lvl="0">
                <a:lnSpc>
                  <a:spcPct val="120000"/>
                </a:lnSpc>
                <a:defRPr sz="32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Light"/>
                </a:defRPr>
              </a:pPr>
              <a:endParaRPr sz="449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6" name="Shape 1337"/>
            <p:cNvSpPr/>
            <p:nvPr/>
          </p:nvSpPr>
          <p:spPr>
            <a:xfrm>
              <a:off x="384508" y="384509"/>
              <a:ext cx="474347" cy="47434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814" h="20814" extrusionOk="0">
                  <a:moveTo>
                    <a:pt x="16063" y="4751"/>
                  </a:moveTo>
                  <a:cubicBezTo>
                    <a:pt x="14562" y="3251"/>
                    <a:pt x="14186" y="1270"/>
                    <a:pt x="14318" y="1137"/>
                  </a:cubicBezTo>
                  <a:cubicBezTo>
                    <a:pt x="14452" y="1003"/>
                    <a:pt x="16354" y="1458"/>
                    <a:pt x="17856" y="2959"/>
                  </a:cubicBezTo>
                  <a:cubicBezTo>
                    <a:pt x="19356" y="4460"/>
                    <a:pt x="19807" y="6366"/>
                    <a:pt x="19677" y="6496"/>
                  </a:cubicBezTo>
                  <a:cubicBezTo>
                    <a:pt x="19548" y="6625"/>
                    <a:pt x="17564" y="6252"/>
                    <a:pt x="16063" y="4751"/>
                  </a:cubicBezTo>
                  <a:close/>
                  <a:moveTo>
                    <a:pt x="8257" y="11610"/>
                  </a:moveTo>
                  <a:cubicBezTo>
                    <a:pt x="7827" y="11179"/>
                    <a:pt x="7967" y="10342"/>
                    <a:pt x="8569" y="9739"/>
                  </a:cubicBezTo>
                  <a:cubicBezTo>
                    <a:pt x="9172" y="9137"/>
                    <a:pt x="10009" y="8997"/>
                    <a:pt x="10440" y="9428"/>
                  </a:cubicBezTo>
                  <a:cubicBezTo>
                    <a:pt x="10869" y="9858"/>
                    <a:pt x="10730" y="10696"/>
                    <a:pt x="10128" y="11298"/>
                  </a:cubicBezTo>
                  <a:cubicBezTo>
                    <a:pt x="9526" y="11900"/>
                    <a:pt x="8687" y="12040"/>
                    <a:pt x="8257" y="11610"/>
                  </a:cubicBezTo>
                  <a:close/>
                  <a:moveTo>
                    <a:pt x="18634" y="2180"/>
                  </a:moveTo>
                  <a:cubicBezTo>
                    <a:pt x="16698" y="243"/>
                    <a:pt x="14265" y="-466"/>
                    <a:pt x="13491" y="308"/>
                  </a:cubicBezTo>
                  <a:lnTo>
                    <a:pt x="10372" y="3426"/>
                  </a:lnTo>
                  <a:cubicBezTo>
                    <a:pt x="9900" y="3899"/>
                    <a:pt x="9488" y="5482"/>
                    <a:pt x="9676" y="7085"/>
                  </a:cubicBezTo>
                  <a:lnTo>
                    <a:pt x="240" y="16521"/>
                  </a:lnTo>
                  <a:cubicBezTo>
                    <a:pt x="-320" y="17081"/>
                    <a:pt x="134" y="18442"/>
                    <a:pt x="1253" y="19561"/>
                  </a:cubicBezTo>
                  <a:cubicBezTo>
                    <a:pt x="2373" y="20681"/>
                    <a:pt x="3733" y="21134"/>
                    <a:pt x="4293" y="20574"/>
                  </a:cubicBezTo>
                  <a:lnTo>
                    <a:pt x="13729" y="11138"/>
                  </a:lnTo>
                  <a:cubicBezTo>
                    <a:pt x="15332" y="11327"/>
                    <a:pt x="16915" y="10914"/>
                    <a:pt x="17388" y="10442"/>
                  </a:cubicBezTo>
                  <a:lnTo>
                    <a:pt x="20506" y="7324"/>
                  </a:lnTo>
                  <a:cubicBezTo>
                    <a:pt x="21280" y="6549"/>
                    <a:pt x="20573" y="4116"/>
                    <a:pt x="18634" y="2180"/>
                  </a:cubicBez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53572" tIns="53572" rIns="53572" bIns="53572" numCol="1" anchor="ctr">
              <a:noAutofit/>
            </a:bodyPr>
            <a:lstStyle/>
            <a:p>
              <a:pPr lvl="0">
                <a:lnSpc>
                  <a:spcPct val="120000"/>
                </a:lnSpc>
                <a:defRPr sz="32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Light"/>
                </a:defRPr>
              </a:pPr>
              <a:endParaRPr sz="449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27" name="Group 1341"/>
          <p:cNvGrpSpPr/>
          <p:nvPr/>
        </p:nvGrpSpPr>
        <p:grpSpPr>
          <a:xfrm>
            <a:off x="8953103" y="2069245"/>
            <a:ext cx="559901" cy="559901"/>
            <a:chOff x="0" y="0"/>
            <a:chExt cx="1243363" cy="1243363"/>
          </a:xfrm>
        </p:grpSpPr>
        <p:sp>
          <p:nvSpPr>
            <p:cNvPr id="28" name="Shape 1339"/>
            <p:cNvSpPr/>
            <p:nvPr/>
          </p:nvSpPr>
          <p:spPr>
            <a:xfrm>
              <a:off x="0" y="0"/>
              <a:ext cx="1243364" cy="1243364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71430" tIns="71430" rIns="71430" bIns="71430" numCol="1" anchor="ctr">
              <a:noAutofit/>
            </a:bodyPr>
            <a:lstStyle/>
            <a:p>
              <a:pPr lvl="0">
                <a:lnSpc>
                  <a:spcPct val="120000"/>
                </a:lnSpc>
                <a:defRPr sz="32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Light"/>
                </a:defRPr>
              </a:pPr>
              <a:endParaRPr sz="449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9" name="Shape 1340"/>
            <p:cNvSpPr/>
            <p:nvPr/>
          </p:nvSpPr>
          <p:spPr>
            <a:xfrm>
              <a:off x="383421" y="384509"/>
              <a:ext cx="474315" cy="47434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18" h="21320" extrusionOk="0">
                  <a:moveTo>
                    <a:pt x="6122" y="19157"/>
                  </a:moveTo>
                  <a:lnTo>
                    <a:pt x="3902" y="19634"/>
                  </a:lnTo>
                  <a:cubicBezTo>
                    <a:pt x="3688" y="19233"/>
                    <a:pt x="3431" y="18833"/>
                    <a:pt x="2957" y="18361"/>
                  </a:cubicBezTo>
                  <a:cubicBezTo>
                    <a:pt x="2486" y="17889"/>
                    <a:pt x="2085" y="17631"/>
                    <a:pt x="1685" y="17417"/>
                  </a:cubicBezTo>
                  <a:lnTo>
                    <a:pt x="2162" y="15198"/>
                  </a:lnTo>
                  <a:lnTo>
                    <a:pt x="2804" y="14556"/>
                  </a:lnTo>
                  <a:cubicBezTo>
                    <a:pt x="2804" y="14556"/>
                    <a:pt x="4012" y="14580"/>
                    <a:pt x="5374" y="15944"/>
                  </a:cubicBezTo>
                  <a:cubicBezTo>
                    <a:pt x="6737" y="17307"/>
                    <a:pt x="6762" y="18516"/>
                    <a:pt x="6762" y="18516"/>
                  </a:cubicBezTo>
                  <a:cubicBezTo>
                    <a:pt x="6762" y="18516"/>
                    <a:pt x="6122" y="19157"/>
                    <a:pt x="6122" y="19157"/>
                  </a:cubicBezTo>
                  <a:close/>
                  <a:moveTo>
                    <a:pt x="19625" y="1692"/>
                  </a:moveTo>
                  <a:cubicBezTo>
                    <a:pt x="17654" y="-280"/>
                    <a:pt x="16174" y="15"/>
                    <a:pt x="16174" y="15"/>
                  </a:cubicBezTo>
                  <a:lnTo>
                    <a:pt x="9270" y="6920"/>
                  </a:lnTo>
                  <a:lnTo>
                    <a:pt x="1379" y="14810"/>
                  </a:lnTo>
                  <a:lnTo>
                    <a:pt x="0" y="21320"/>
                  </a:lnTo>
                  <a:lnTo>
                    <a:pt x="6508" y="19939"/>
                  </a:lnTo>
                  <a:lnTo>
                    <a:pt x="14399" y="12048"/>
                  </a:lnTo>
                  <a:lnTo>
                    <a:pt x="21302" y="5145"/>
                  </a:lnTo>
                  <a:cubicBezTo>
                    <a:pt x="21302" y="5145"/>
                    <a:pt x="21600" y="3665"/>
                    <a:pt x="19625" y="1692"/>
                  </a:cubicBez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53572" tIns="53572" rIns="53572" bIns="53572" numCol="1" anchor="ctr">
              <a:noAutofit/>
            </a:bodyPr>
            <a:lstStyle/>
            <a:p>
              <a:pPr lvl="0">
                <a:lnSpc>
                  <a:spcPct val="120000"/>
                </a:lnSpc>
                <a:defRPr sz="32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Light"/>
                </a:defRPr>
              </a:pPr>
              <a:endParaRPr sz="449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0" name="Group 1344"/>
          <p:cNvGrpSpPr/>
          <p:nvPr/>
        </p:nvGrpSpPr>
        <p:grpSpPr>
          <a:xfrm>
            <a:off x="8953103" y="4474998"/>
            <a:ext cx="559901" cy="559901"/>
            <a:chOff x="0" y="0"/>
            <a:chExt cx="1243363" cy="1243363"/>
          </a:xfrm>
        </p:grpSpPr>
        <p:sp>
          <p:nvSpPr>
            <p:cNvPr id="31" name="Shape 1342"/>
            <p:cNvSpPr/>
            <p:nvPr/>
          </p:nvSpPr>
          <p:spPr>
            <a:xfrm>
              <a:off x="0" y="0"/>
              <a:ext cx="1243364" cy="1243364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71430" tIns="71430" rIns="71430" bIns="71430" numCol="1" anchor="ctr">
              <a:noAutofit/>
            </a:bodyPr>
            <a:lstStyle/>
            <a:p>
              <a:pPr lvl="0">
                <a:lnSpc>
                  <a:spcPct val="120000"/>
                </a:lnSpc>
                <a:defRPr sz="32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Light"/>
                </a:defRPr>
              </a:pPr>
              <a:endParaRPr sz="449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2" name="Shape 1343"/>
            <p:cNvSpPr/>
            <p:nvPr/>
          </p:nvSpPr>
          <p:spPr>
            <a:xfrm>
              <a:off x="431257" y="349682"/>
              <a:ext cx="378644" cy="54091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957" h="21276" extrusionOk="0">
                  <a:moveTo>
                    <a:pt x="1877" y="21023"/>
                  </a:moveTo>
                  <a:cubicBezTo>
                    <a:pt x="2335" y="19958"/>
                    <a:pt x="3030" y="18458"/>
                    <a:pt x="3960" y="16288"/>
                  </a:cubicBezTo>
                  <a:cubicBezTo>
                    <a:pt x="8011" y="15823"/>
                    <a:pt x="9689" y="16658"/>
                    <a:pt x="12261" y="13325"/>
                  </a:cubicBezTo>
                  <a:cubicBezTo>
                    <a:pt x="10172" y="13789"/>
                    <a:pt x="7654" y="12465"/>
                    <a:pt x="7789" y="11892"/>
                  </a:cubicBezTo>
                  <a:cubicBezTo>
                    <a:pt x="7924" y="11318"/>
                    <a:pt x="13647" y="12306"/>
                    <a:pt x="17393" y="8447"/>
                  </a:cubicBezTo>
                  <a:cubicBezTo>
                    <a:pt x="12670" y="9202"/>
                    <a:pt x="11160" y="7540"/>
                    <a:pt x="11769" y="7289"/>
                  </a:cubicBezTo>
                  <a:cubicBezTo>
                    <a:pt x="13175" y="6708"/>
                    <a:pt x="17348" y="7048"/>
                    <a:pt x="19572" y="5477"/>
                  </a:cubicBezTo>
                  <a:cubicBezTo>
                    <a:pt x="20719" y="4669"/>
                    <a:pt x="21256" y="2702"/>
                    <a:pt x="20789" y="2000"/>
                  </a:cubicBezTo>
                  <a:cubicBezTo>
                    <a:pt x="20229" y="1153"/>
                    <a:pt x="16813" y="-111"/>
                    <a:pt x="14931" y="7"/>
                  </a:cubicBezTo>
                  <a:cubicBezTo>
                    <a:pt x="13047" y="126"/>
                    <a:pt x="10093" y="5208"/>
                    <a:pt x="9217" y="5168"/>
                  </a:cubicBezTo>
                  <a:cubicBezTo>
                    <a:pt x="8341" y="5128"/>
                    <a:pt x="8166" y="2892"/>
                    <a:pt x="9694" y="813"/>
                  </a:cubicBezTo>
                  <a:cubicBezTo>
                    <a:pt x="8081" y="1330"/>
                    <a:pt x="5127" y="2940"/>
                    <a:pt x="4200" y="4315"/>
                  </a:cubicBezTo>
                  <a:cubicBezTo>
                    <a:pt x="2475" y="6874"/>
                    <a:pt x="4362" y="12744"/>
                    <a:pt x="3757" y="12953"/>
                  </a:cubicBezTo>
                  <a:cubicBezTo>
                    <a:pt x="3151" y="13163"/>
                    <a:pt x="1114" y="10259"/>
                    <a:pt x="505" y="8944"/>
                  </a:cubicBezTo>
                  <a:cubicBezTo>
                    <a:pt x="-324" y="10961"/>
                    <a:pt x="-344" y="12982"/>
                    <a:pt x="2082" y="15667"/>
                  </a:cubicBezTo>
                  <a:cubicBezTo>
                    <a:pt x="1167" y="17429"/>
                    <a:pt x="667" y="19457"/>
                    <a:pt x="592" y="20487"/>
                  </a:cubicBezTo>
                  <a:cubicBezTo>
                    <a:pt x="557" y="21312"/>
                    <a:pt x="1675" y="21489"/>
                    <a:pt x="1877" y="21023"/>
                  </a:cubicBez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53572" tIns="53572" rIns="53572" bIns="53572" numCol="1" anchor="ctr">
              <a:noAutofit/>
            </a:bodyPr>
            <a:lstStyle/>
            <a:p>
              <a:pPr lvl="0">
                <a:lnSpc>
                  <a:spcPct val="120000"/>
                </a:lnSpc>
                <a:defRPr sz="32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Light"/>
                </a:defRPr>
              </a:pPr>
              <a:endParaRPr sz="449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3" name="Group 1347"/>
          <p:cNvGrpSpPr/>
          <p:nvPr/>
        </p:nvGrpSpPr>
        <p:grpSpPr>
          <a:xfrm>
            <a:off x="6734387" y="4474998"/>
            <a:ext cx="559901" cy="559901"/>
            <a:chOff x="0" y="0"/>
            <a:chExt cx="1243363" cy="1243363"/>
          </a:xfrm>
        </p:grpSpPr>
        <p:sp>
          <p:nvSpPr>
            <p:cNvPr id="34" name="Shape 1345"/>
            <p:cNvSpPr/>
            <p:nvPr/>
          </p:nvSpPr>
          <p:spPr>
            <a:xfrm>
              <a:off x="0" y="0"/>
              <a:ext cx="1243364" cy="1243364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71430" tIns="71430" rIns="71430" bIns="71430" numCol="1" anchor="ctr">
              <a:noAutofit/>
            </a:bodyPr>
            <a:lstStyle/>
            <a:p>
              <a:pPr lvl="0">
                <a:lnSpc>
                  <a:spcPct val="120000"/>
                </a:lnSpc>
                <a:defRPr sz="32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Light"/>
                </a:defRPr>
              </a:pPr>
              <a:endParaRPr sz="449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5" name="Shape 1346"/>
            <p:cNvSpPr/>
            <p:nvPr/>
          </p:nvSpPr>
          <p:spPr>
            <a:xfrm>
              <a:off x="351222" y="372464"/>
              <a:ext cx="540919" cy="54092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95" h="21474" extrusionOk="0">
                  <a:moveTo>
                    <a:pt x="2578" y="8409"/>
                  </a:moveTo>
                  <a:cubicBezTo>
                    <a:pt x="2578" y="5193"/>
                    <a:pt x="5174" y="2587"/>
                    <a:pt x="8376" y="2587"/>
                  </a:cubicBezTo>
                  <a:cubicBezTo>
                    <a:pt x="11580" y="2587"/>
                    <a:pt x="14435" y="5451"/>
                    <a:pt x="14435" y="8666"/>
                  </a:cubicBezTo>
                  <a:cubicBezTo>
                    <a:pt x="14435" y="11882"/>
                    <a:pt x="11838" y="14488"/>
                    <a:pt x="8635" y="14488"/>
                  </a:cubicBezTo>
                  <a:cubicBezTo>
                    <a:pt x="5431" y="14488"/>
                    <a:pt x="2578" y="11624"/>
                    <a:pt x="2578" y="8409"/>
                  </a:cubicBezTo>
                  <a:close/>
                  <a:moveTo>
                    <a:pt x="20914" y="18167"/>
                  </a:moveTo>
                  <a:lnTo>
                    <a:pt x="15797" y="13032"/>
                  </a:lnTo>
                  <a:cubicBezTo>
                    <a:pt x="16568" y="11759"/>
                    <a:pt x="17013" y="10265"/>
                    <a:pt x="17013" y="8666"/>
                  </a:cubicBezTo>
                  <a:cubicBezTo>
                    <a:pt x="17013" y="4023"/>
                    <a:pt x="13004" y="0"/>
                    <a:pt x="8376" y="0"/>
                  </a:cubicBezTo>
                  <a:cubicBezTo>
                    <a:pt x="3750" y="0"/>
                    <a:pt x="0" y="3765"/>
                    <a:pt x="0" y="8409"/>
                  </a:cubicBezTo>
                  <a:cubicBezTo>
                    <a:pt x="0" y="13052"/>
                    <a:pt x="4008" y="17075"/>
                    <a:pt x="8635" y="17075"/>
                  </a:cubicBezTo>
                  <a:cubicBezTo>
                    <a:pt x="10173" y="17075"/>
                    <a:pt x="11614" y="16657"/>
                    <a:pt x="12852" y="15931"/>
                  </a:cubicBezTo>
                  <a:lnTo>
                    <a:pt x="17996" y="21094"/>
                  </a:lnTo>
                  <a:cubicBezTo>
                    <a:pt x="18500" y="21600"/>
                    <a:pt x="19317" y="21600"/>
                    <a:pt x="19819" y="21094"/>
                  </a:cubicBezTo>
                  <a:lnTo>
                    <a:pt x="21096" y="19815"/>
                  </a:lnTo>
                  <a:cubicBezTo>
                    <a:pt x="21600" y="19309"/>
                    <a:pt x="21417" y="18672"/>
                    <a:pt x="20914" y="18167"/>
                  </a:cubicBez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53572" tIns="53572" rIns="53572" bIns="53572" numCol="1" anchor="ctr">
              <a:noAutofit/>
            </a:bodyPr>
            <a:lstStyle/>
            <a:p>
              <a:pPr lvl="0">
                <a:lnSpc>
                  <a:spcPct val="120000"/>
                </a:lnSpc>
                <a:defRPr sz="32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Light"/>
                </a:defRPr>
              </a:pPr>
              <a:endParaRPr sz="449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6" name="Group 1350"/>
          <p:cNvGrpSpPr/>
          <p:nvPr/>
        </p:nvGrpSpPr>
        <p:grpSpPr>
          <a:xfrm>
            <a:off x="4515672" y="4474998"/>
            <a:ext cx="559901" cy="559901"/>
            <a:chOff x="0" y="0"/>
            <a:chExt cx="1243363" cy="1243363"/>
          </a:xfrm>
        </p:grpSpPr>
        <p:sp>
          <p:nvSpPr>
            <p:cNvPr id="37" name="Shape 1348"/>
            <p:cNvSpPr/>
            <p:nvPr/>
          </p:nvSpPr>
          <p:spPr>
            <a:xfrm>
              <a:off x="0" y="0"/>
              <a:ext cx="1243364" cy="1243364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71430" tIns="71430" rIns="71430" bIns="71430" numCol="1" anchor="ctr">
              <a:noAutofit/>
            </a:bodyPr>
            <a:lstStyle/>
            <a:p>
              <a:pPr lvl="0">
                <a:lnSpc>
                  <a:spcPct val="120000"/>
                </a:lnSpc>
                <a:defRPr sz="32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Light"/>
                </a:defRPr>
              </a:pPr>
              <a:endParaRPr sz="449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8" name="Shape 1349"/>
            <p:cNvSpPr/>
            <p:nvPr/>
          </p:nvSpPr>
          <p:spPr>
            <a:xfrm>
              <a:off x="351222" y="393269"/>
              <a:ext cx="540919" cy="49931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9692" y="12333"/>
                  </a:moveTo>
                  <a:cubicBezTo>
                    <a:pt x="19528" y="12511"/>
                    <a:pt x="19333" y="12600"/>
                    <a:pt x="19107" y="12600"/>
                  </a:cubicBezTo>
                  <a:cubicBezTo>
                    <a:pt x="18882" y="12600"/>
                    <a:pt x="18688" y="12511"/>
                    <a:pt x="18524" y="12333"/>
                  </a:cubicBezTo>
                  <a:cubicBezTo>
                    <a:pt x="18360" y="12155"/>
                    <a:pt x="18277" y="11944"/>
                    <a:pt x="18277" y="11700"/>
                  </a:cubicBezTo>
                  <a:cubicBezTo>
                    <a:pt x="18277" y="11456"/>
                    <a:pt x="18360" y="11245"/>
                    <a:pt x="18524" y="11067"/>
                  </a:cubicBezTo>
                  <a:cubicBezTo>
                    <a:pt x="18688" y="10889"/>
                    <a:pt x="18882" y="10800"/>
                    <a:pt x="19107" y="10800"/>
                  </a:cubicBezTo>
                  <a:cubicBezTo>
                    <a:pt x="19333" y="10800"/>
                    <a:pt x="19528" y="10889"/>
                    <a:pt x="19692" y="11067"/>
                  </a:cubicBezTo>
                  <a:cubicBezTo>
                    <a:pt x="19857" y="11245"/>
                    <a:pt x="19938" y="11456"/>
                    <a:pt x="19938" y="11700"/>
                  </a:cubicBezTo>
                  <a:cubicBezTo>
                    <a:pt x="19938" y="11944"/>
                    <a:pt x="19857" y="12155"/>
                    <a:pt x="19692" y="12333"/>
                  </a:cubicBezTo>
                  <a:cubicBezTo>
                    <a:pt x="19692" y="12333"/>
                    <a:pt x="19692" y="12333"/>
                    <a:pt x="19692" y="12333"/>
                  </a:cubicBezTo>
                  <a:close/>
                  <a:moveTo>
                    <a:pt x="16616" y="10800"/>
                  </a:moveTo>
                  <a:lnTo>
                    <a:pt x="4984" y="10800"/>
                  </a:lnTo>
                  <a:lnTo>
                    <a:pt x="4984" y="1800"/>
                  </a:lnTo>
                  <a:lnTo>
                    <a:pt x="13292" y="1800"/>
                  </a:lnTo>
                  <a:lnTo>
                    <a:pt x="13292" y="4050"/>
                  </a:lnTo>
                  <a:cubicBezTo>
                    <a:pt x="13292" y="4425"/>
                    <a:pt x="13414" y="4744"/>
                    <a:pt x="13655" y="5006"/>
                  </a:cubicBezTo>
                  <a:cubicBezTo>
                    <a:pt x="13898" y="5269"/>
                    <a:pt x="14192" y="5400"/>
                    <a:pt x="14538" y="5400"/>
                  </a:cubicBezTo>
                  <a:lnTo>
                    <a:pt x="16616" y="5400"/>
                  </a:lnTo>
                  <a:cubicBezTo>
                    <a:pt x="16616" y="5400"/>
                    <a:pt x="16616" y="10800"/>
                    <a:pt x="16616" y="10800"/>
                  </a:cubicBezTo>
                  <a:close/>
                  <a:moveTo>
                    <a:pt x="16616" y="19800"/>
                  </a:moveTo>
                  <a:lnTo>
                    <a:pt x="4984" y="19800"/>
                  </a:lnTo>
                  <a:lnTo>
                    <a:pt x="4984" y="16200"/>
                  </a:lnTo>
                  <a:lnTo>
                    <a:pt x="16616" y="16200"/>
                  </a:lnTo>
                  <a:cubicBezTo>
                    <a:pt x="16616" y="16200"/>
                    <a:pt x="16616" y="19800"/>
                    <a:pt x="16616" y="19800"/>
                  </a:cubicBezTo>
                  <a:close/>
                  <a:moveTo>
                    <a:pt x="20867" y="9795"/>
                  </a:moveTo>
                  <a:cubicBezTo>
                    <a:pt x="20378" y="9265"/>
                    <a:pt x="19791" y="9000"/>
                    <a:pt x="19107" y="9000"/>
                  </a:cubicBezTo>
                  <a:lnTo>
                    <a:pt x="18277" y="9000"/>
                  </a:lnTo>
                  <a:lnTo>
                    <a:pt x="18277" y="5400"/>
                  </a:lnTo>
                  <a:cubicBezTo>
                    <a:pt x="18277" y="5025"/>
                    <a:pt x="18190" y="4613"/>
                    <a:pt x="18018" y="4163"/>
                  </a:cubicBezTo>
                  <a:cubicBezTo>
                    <a:pt x="17844" y="3712"/>
                    <a:pt x="17637" y="3356"/>
                    <a:pt x="17394" y="3094"/>
                  </a:cubicBezTo>
                  <a:lnTo>
                    <a:pt x="15421" y="957"/>
                  </a:lnTo>
                  <a:cubicBezTo>
                    <a:pt x="15179" y="694"/>
                    <a:pt x="14850" y="469"/>
                    <a:pt x="14435" y="281"/>
                  </a:cubicBezTo>
                  <a:cubicBezTo>
                    <a:pt x="14020" y="94"/>
                    <a:pt x="13638" y="0"/>
                    <a:pt x="13292" y="0"/>
                  </a:cubicBezTo>
                  <a:lnTo>
                    <a:pt x="4569" y="0"/>
                  </a:lnTo>
                  <a:cubicBezTo>
                    <a:pt x="4223" y="0"/>
                    <a:pt x="3929" y="132"/>
                    <a:pt x="3687" y="394"/>
                  </a:cubicBezTo>
                  <a:cubicBezTo>
                    <a:pt x="3444" y="656"/>
                    <a:pt x="3323" y="975"/>
                    <a:pt x="3323" y="1350"/>
                  </a:cubicBezTo>
                  <a:lnTo>
                    <a:pt x="3323" y="9000"/>
                  </a:lnTo>
                  <a:lnTo>
                    <a:pt x="2493" y="9000"/>
                  </a:lnTo>
                  <a:cubicBezTo>
                    <a:pt x="1809" y="9000"/>
                    <a:pt x="1222" y="9265"/>
                    <a:pt x="734" y="9795"/>
                  </a:cubicBezTo>
                  <a:cubicBezTo>
                    <a:pt x="244" y="10324"/>
                    <a:pt x="0" y="10960"/>
                    <a:pt x="0" y="11700"/>
                  </a:cubicBezTo>
                  <a:lnTo>
                    <a:pt x="0" y="17550"/>
                  </a:lnTo>
                  <a:cubicBezTo>
                    <a:pt x="0" y="17673"/>
                    <a:pt x="41" y="17777"/>
                    <a:pt x="124" y="17866"/>
                  </a:cubicBezTo>
                  <a:cubicBezTo>
                    <a:pt x="205" y="17956"/>
                    <a:pt x="303" y="18000"/>
                    <a:pt x="415" y="18000"/>
                  </a:cubicBezTo>
                  <a:lnTo>
                    <a:pt x="3323" y="18000"/>
                  </a:lnTo>
                  <a:lnTo>
                    <a:pt x="3323" y="20250"/>
                  </a:lnTo>
                  <a:cubicBezTo>
                    <a:pt x="3323" y="20625"/>
                    <a:pt x="3444" y="20944"/>
                    <a:pt x="3687" y="21206"/>
                  </a:cubicBezTo>
                  <a:cubicBezTo>
                    <a:pt x="3929" y="21468"/>
                    <a:pt x="4223" y="21600"/>
                    <a:pt x="4569" y="21600"/>
                  </a:cubicBezTo>
                  <a:lnTo>
                    <a:pt x="17031" y="21600"/>
                  </a:lnTo>
                  <a:cubicBezTo>
                    <a:pt x="17377" y="21600"/>
                    <a:pt x="17671" y="21468"/>
                    <a:pt x="17913" y="21206"/>
                  </a:cubicBezTo>
                  <a:cubicBezTo>
                    <a:pt x="18156" y="20943"/>
                    <a:pt x="18277" y="20625"/>
                    <a:pt x="18277" y="20250"/>
                  </a:cubicBezTo>
                  <a:lnTo>
                    <a:pt x="18277" y="18000"/>
                  </a:lnTo>
                  <a:lnTo>
                    <a:pt x="21185" y="18000"/>
                  </a:lnTo>
                  <a:cubicBezTo>
                    <a:pt x="21297" y="18000"/>
                    <a:pt x="21395" y="17956"/>
                    <a:pt x="21476" y="17866"/>
                  </a:cubicBezTo>
                  <a:cubicBezTo>
                    <a:pt x="21559" y="17777"/>
                    <a:pt x="21600" y="17673"/>
                    <a:pt x="21600" y="17550"/>
                  </a:cubicBezTo>
                  <a:lnTo>
                    <a:pt x="21600" y="11700"/>
                  </a:lnTo>
                  <a:cubicBezTo>
                    <a:pt x="21600" y="10960"/>
                    <a:pt x="21356" y="10324"/>
                    <a:pt x="20867" y="9795"/>
                  </a:cubicBezTo>
                  <a:cubicBezTo>
                    <a:pt x="20867" y="9795"/>
                    <a:pt x="20867" y="9795"/>
                    <a:pt x="20867" y="9795"/>
                  </a:cubicBez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53572" tIns="53572" rIns="53572" bIns="53572" numCol="1" anchor="ctr">
              <a:noAutofit/>
            </a:bodyPr>
            <a:lstStyle/>
            <a:p>
              <a:pPr lvl="0">
                <a:lnSpc>
                  <a:spcPct val="120000"/>
                </a:lnSpc>
                <a:defRPr sz="32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Light"/>
                </a:defRPr>
              </a:pPr>
              <a:endParaRPr sz="449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9" name="Group 1356"/>
          <p:cNvGrpSpPr/>
          <p:nvPr/>
        </p:nvGrpSpPr>
        <p:grpSpPr>
          <a:xfrm>
            <a:off x="2296957" y="4474998"/>
            <a:ext cx="559901" cy="559901"/>
            <a:chOff x="0" y="0"/>
            <a:chExt cx="1243363" cy="1243363"/>
          </a:xfrm>
        </p:grpSpPr>
        <p:sp>
          <p:nvSpPr>
            <p:cNvPr id="40" name="Shape 1351"/>
            <p:cNvSpPr/>
            <p:nvPr/>
          </p:nvSpPr>
          <p:spPr>
            <a:xfrm>
              <a:off x="0" y="0"/>
              <a:ext cx="1243364" cy="1243364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71430" tIns="71430" rIns="71430" bIns="71430" numCol="1" anchor="ctr">
              <a:noAutofit/>
            </a:bodyPr>
            <a:lstStyle/>
            <a:p>
              <a:pPr lvl="0">
                <a:lnSpc>
                  <a:spcPct val="120000"/>
                </a:lnSpc>
                <a:defRPr sz="32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Light"/>
                </a:defRPr>
              </a:pPr>
              <a:endParaRPr sz="449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grpSp>
          <p:nvGrpSpPr>
            <p:cNvPr id="41" name="Group 1355"/>
            <p:cNvGrpSpPr/>
            <p:nvPr/>
          </p:nvGrpSpPr>
          <p:grpSpPr>
            <a:xfrm>
              <a:off x="356142" y="391541"/>
              <a:ext cx="533285" cy="457201"/>
              <a:chOff x="0" y="0"/>
              <a:chExt cx="533283" cy="457200"/>
            </a:xfrm>
          </p:grpSpPr>
          <p:sp>
            <p:nvSpPr>
              <p:cNvPr id="42" name="Shape 1352"/>
              <p:cNvSpPr/>
              <p:nvPr/>
            </p:nvSpPr>
            <p:spPr>
              <a:xfrm>
                <a:off x="0" y="76178"/>
                <a:ext cx="85718" cy="38101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4949" y="1114"/>
                    </a:moveTo>
                    <a:cubicBezTo>
                      <a:pt x="1650" y="1857"/>
                      <a:pt x="0" y="2746"/>
                      <a:pt x="0" y="3780"/>
                    </a:cubicBezTo>
                    <a:lnTo>
                      <a:pt x="0" y="17820"/>
                    </a:lnTo>
                    <a:cubicBezTo>
                      <a:pt x="0" y="18855"/>
                      <a:pt x="1650" y="19744"/>
                      <a:pt x="4949" y="20487"/>
                    </a:cubicBezTo>
                    <a:cubicBezTo>
                      <a:pt x="8249" y="21229"/>
                      <a:pt x="12200" y="21600"/>
                      <a:pt x="16803" y="21600"/>
                    </a:cubicBezTo>
                    <a:lnTo>
                      <a:pt x="21600" y="21600"/>
                    </a:lnTo>
                    <a:lnTo>
                      <a:pt x="21600" y="0"/>
                    </a:lnTo>
                    <a:lnTo>
                      <a:pt x="16803" y="0"/>
                    </a:lnTo>
                    <a:cubicBezTo>
                      <a:pt x="12200" y="0"/>
                      <a:pt x="8249" y="372"/>
                      <a:pt x="4949" y="1114"/>
                    </a:cubicBezTo>
                    <a:cubicBezTo>
                      <a:pt x="4949" y="1114"/>
                      <a:pt x="4949" y="1114"/>
                      <a:pt x="4949" y="1114"/>
                    </a:cubicBez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53572" tIns="53572" rIns="53572" bIns="53572" numCol="1" anchor="ctr">
                <a:noAutofit/>
              </a:bodyPr>
              <a:lstStyle/>
              <a:p>
                <a:pPr lvl="0">
                  <a:lnSpc>
                    <a:spcPct val="120000"/>
                  </a:lnSpc>
                  <a:defRPr sz="3200">
                    <a:solidFill>
                      <a:srgbClr val="FFFFFF"/>
                    </a:solidFill>
                    <a:latin typeface="+mn-lt"/>
                    <a:ea typeface="+mn-ea"/>
                    <a:cs typeface="+mn-cs"/>
                    <a:sym typeface="Helvetica Light"/>
                  </a:defRPr>
                </a:pPr>
                <a:endParaRPr sz="4499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43" name="Shape 1353"/>
              <p:cNvSpPr/>
              <p:nvPr/>
            </p:nvSpPr>
            <p:spPr>
              <a:xfrm>
                <a:off x="113393" y="0"/>
                <a:ext cx="304819" cy="45720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6200" y="3600"/>
                    </a:moveTo>
                    <a:lnTo>
                      <a:pt x="5400" y="3600"/>
                    </a:lnTo>
                    <a:lnTo>
                      <a:pt x="5400" y="1800"/>
                    </a:lnTo>
                    <a:lnTo>
                      <a:pt x="16200" y="1800"/>
                    </a:lnTo>
                    <a:cubicBezTo>
                      <a:pt x="16200" y="1800"/>
                      <a:pt x="16200" y="3600"/>
                      <a:pt x="16200" y="3600"/>
                    </a:cubicBezTo>
                    <a:close/>
                    <a:moveTo>
                      <a:pt x="18900" y="1350"/>
                    </a:moveTo>
                    <a:cubicBezTo>
                      <a:pt x="18900" y="975"/>
                      <a:pt x="18703" y="657"/>
                      <a:pt x="18308" y="394"/>
                    </a:cubicBezTo>
                    <a:cubicBezTo>
                      <a:pt x="17915" y="131"/>
                      <a:pt x="17437" y="0"/>
                      <a:pt x="16875" y="0"/>
                    </a:cubicBezTo>
                    <a:lnTo>
                      <a:pt x="4725" y="0"/>
                    </a:lnTo>
                    <a:cubicBezTo>
                      <a:pt x="4163" y="0"/>
                      <a:pt x="3685" y="131"/>
                      <a:pt x="3291" y="394"/>
                    </a:cubicBezTo>
                    <a:cubicBezTo>
                      <a:pt x="2897" y="656"/>
                      <a:pt x="2700" y="975"/>
                      <a:pt x="2700" y="1350"/>
                    </a:cubicBezTo>
                    <a:lnTo>
                      <a:pt x="2700" y="3600"/>
                    </a:lnTo>
                    <a:lnTo>
                      <a:pt x="0" y="3600"/>
                    </a:lnTo>
                    <a:lnTo>
                      <a:pt x="0" y="21600"/>
                    </a:lnTo>
                    <a:lnTo>
                      <a:pt x="21600" y="21600"/>
                    </a:lnTo>
                    <a:lnTo>
                      <a:pt x="21600" y="3600"/>
                    </a:lnTo>
                    <a:lnTo>
                      <a:pt x="18900" y="3600"/>
                    </a:lnTo>
                    <a:cubicBezTo>
                      <a:pt x="18900" y="3600"/>
                      <a:pt x="18900" y="1350"/>
                      <a:pt x="18900" y="1350"/>
                    </a:cubicBez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53572" tIns="53572" rIns="53572" bIns="53572" numCol="1" anchor="ctr">
                <a:noAutofit/>
              </a:bodyPr>
              <a:lstStyle/>
              <a:p>
                <a:pPr lvl="0">
                  <a:lnSpc>
                    <a:spcPct val="120000"/>
                  </a:lnSpc>
                  <a:defRPr sz="3200">
                    <a:solidFill>
                      <a:srgbClr val="FFFFFF"/>
                    </a:solidFill>
                    <a:latin typeface="+mn-lt"/>
                    <a:ea typeface="+mn-ea"/>
                    <a:cs typeface="+mn-cs"/>
                    <a:sym typeface="Helvetica Light"/>
                  </a:defRPr>
                </a:pPr>
                <a:endParaRPr sz="4499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44" name="Shape 1354"/>
              <p:cNvSpPr/>
              <p:nvPr/>
            </p:nvSpPr>
            <p:spPr>
              <a:xfrm>
                <a:off x="447548" y="76178"/>
                <a:ext cx="85736" cy="38101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6652" y="1114"/>
                    </a:moveTo>
                    <a:cubicBezTo>
                      <a:pt x="13348" y="372"/>
                      <a:pt x="9402" y="0"/>
                      <a:pt x="4800" y="0"/>
                    </a:cubicBezTo>
                    <a:lnTo>
                      <a:pt x="0" y="0"/>
                    </a:lnTo>
                    <a:lnTo>
                      <a:pt x="0" y="21600"/>
                    </a:lnTo>
                    <a:lnTo>
                      <a:pt x="4800" y="21600"/>
                    </a:lnTo>
                    <a:cubicBezTo>
                      <a:pt x="9402" y="21600"/>
                      <a:pt x="13348" y="21229"/>
                      <a:pt x="16652" y="20487"/>
                    </a:cubicBezTo>
                    <a:cubicBezTo>
                      <a:pt x="19951" y="19744"/>
                      <a:pt x="21600" y="18855"/>
                      <a:pt x="21600" y="17820"/>
                    </a:cubicBezTo>
                    <a:lnTo>
                      <a:pt x="21600" y="3780"/>
                    </a:lnTo>
                    <a:cubicBezTo>
                      <a:pt x="21600" y="2746"/>
                      <a:pt x="19951" y="1857"/>
                      <a:pt x="16652" y="1114"/>
                    </a:cubicBezTo>
                    <a:cubicBezTo>
                      <a:pt x="16652" y="1114"/>
                      <a:pt x="16652" y="1114"/>
                      <a:pt x="16652" y="1114"/>
                    </a:cubicBez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53572" tIns="53572" rIns="53572" bIns="53572" numCol="1" anchor="ctr">
                <a:noAutofit/>
              </a:bodyPr>
              <a:lstStyle/>
              <a:p>
                <a:pPr lvl="0">
                  <a:lnSpc>
                    <a:spcPct val="120000"/>
                  </a:lnSpc>
                  <a:defRPr sz="3200">
                    <a:solidFill>
                      <a:srgbClr val="FFFFFF"/>
                    </a:solidFill>
                    <a:latin typeface="+mn-lt"/>
                    <a:ea typeface="+mn-ea"/>
                    <a:cs typeface="+mn-cs"/>
                    <a:sym typeface="Helvetica Light"/>
                  </a:defRPr>
                </a:pPr>
                <a:endParaRPr sz="4499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</p:grpSp>
      <p:sp>
        <p:nvSpPr>
          <p:cNvPr id="45" name="TextBox 44"/>
          <p:cNvSpPr txBox="1"/>
          <p:nvPr/>
        </p:nvSpPr>
        <p:spPr>
          <a:xfrm>
            <a:off x="2296960" y="3077023"/>
            <a:ext cx="1845526" cy="42960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6" name="Text Placeholder 4"/>
          <p:cNvSpPr txBox="1">
            <a:spLocks/>
          </p:cNvSpPr>
          <p:nvPr/>
        </p:nvSpPr>
        <p:spPr>
          <a:xfrm>
            <a:off x="2324324" y="2773463"/>
            <a:ext cx="2274568" cy="236219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20000"/>
              </a:lnSpc>
              <a:buNone/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点击请替换文字内容</a:t>
            </a:r>
            <a:endParaRPr lang="en-GB" altLang="zh-CN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7" name="TextBox 46"/>
          <p:cNvSpPr txBox="1"/>
          <p:nvPr/>
        </p:nvSpPr>
        <p:spPr>
          <a:xfrm>
            <a:off x="4515675" y="3077023"/>
            <a:ext cx="1845526" cy="42960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8" name="Text Placeholder 4"/>
          <p:cNvSpPr txBox="1">
            <a:spLocks/>
          </p:cNvSpPr>
          <p:nvPr/>
        </p:nvSpPr>
        <p:spPr>
          <a:xfrm>
            <a:off x="4543039" y="2773463"/>
            <a:ext cx="2384661" cy="236219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20000"/>
              </a:lnSpc>
              <a:buNone/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点击请替换文字内容</a:t>
            </a:r>
            <a:endParaRPr lang="en-GB" altLang="zh-CN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9" name="TextBox 48"/>
          <p:cNvSpPr txBox="1"/>
          <p:nvPr/>
        </p:nvSpPr>
        <p:spPr>
          <a:xfrm>
            <a:off x="6734391" y="3077023"/>
            <a:ext cx="1845526" cy="42960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0" name="Text Placeholder 4"/>
          <p:cNvSpPr txBox="1">
            <a:spLocks/>
          </p:cNvSpPr>
          <p:nvPr/>
        </p:nvSpPr>
        <p:spPr>
          <a:xfrm>
            <a:off x="6761756" y="2773463"/>
            <a:ext cx="2274568" cy="236219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20000"/>
              </a:lnSpc>
              <a:buNone/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点击请替换文字内容</a:t>
            </a:r>
            <a:endParaRPr lang="en-GB" altLang="zh-CN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1" name="TextBox 50"/>
          <p:cNvSpPr txBox="1"/>
          <p:nvPr/>
        </p:nvSpPr>
        <p:spPr>
          <a:xfrm>
            <a:off x="8953104" y="3077023"/>
            <a:ext cx="1845526" cy="42960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2" name="Text Placeholder 4"/>
          <p:cNvSpPr txBox="1">
            <a:spLocks/>
          </p:cNvSpPr>
          <p:nvPr/>
        </p:nvSpPr>
        <p:spPr>
          <a:xfrm>
            <a:off x="8980470" y="2773463"/>
            <a:ext cx="2274568" cy="236219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20000"/>
              </a:lnSpc>
              <a:buNone/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点击请替换文字内容</a:t>
            </a:r>
            <a:endParaRPr lang="en-GB" altLang="zh-CN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3" name="TextBox 52"/>
          <p:cNvSpPr txBox="1"/>
          <p:nvPr/>
        </p:nvSpPr>
        <p:spPr>
          <a:xfrm>
            <a:off x="2296960" y="5513824"/>
            <a:ext cx="1845526" cy="42960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4" name="Text Placeholder 4"/>
          <p:cNvSpPr txBox="1">
            <a:spLocks/>
          </p:cNvSpPr>
          <p:nvPr/>
        </p:nvSpPr>
        <p:spPr>
          <a:xfrm>
            <a:off x="2324324" y="5210261"/>
            <a:ext cx="2274568" cy="236219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20000"/>
              </a:lnSpc>
              <a:buNone/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点击请替换文字内容</a:t>
            </a:r>
            <a:endParaRPr lang="en-GB" altLang="zh-CN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5" name="TextBox 54"/>
          <p:cNvSpPr txBox="1"/>
          <p:nvPr/>
        </p:nvSpPr>
        <p:spPr>
          <a:xfrm>
            <a:off x="4515675" y="5513824"/>
            <a:ext cx="1845526" cy="42960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6" name="Text Placeholder 4"/>
          <p:cNvSpPr txBox="1">
            <a:spLocks/>
          </p:cNvSpPr>
          <p:nvPr/>
        </p:nvSpPr>
        <p:spPr>
          <a:xfrm>
            <a:off x="4543039" y="5210261"/>
            <a:ext cx="2384661" cy="236219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20000"/>
              </a:lnSpc>
              <a:buNone/>
            </a:pPr>
            <a:r>
              <a:rPr lang="zh-CN" altLang="en-US" sz="14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点击请替换文字内容</a:t>
            </a:r>
            <a:endParaRPr lang="en-GB" altLang="zh-CN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7" name="TextBox 56"/>
          <p:cNvSpPr txBox="1"/>
          <p:nvPr/>
        </p:nvSpPr>
        <p:spPr>
          <a:xfrm>
            <a:off x="6734391" y="5513824"/>
            <a:ext cx="1845526" cy="42960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8" name="Text Placeholder 4"/>
          <p:cNvSpPr txBox="1">
            <a:spLocks/>
          </p:cNvSpPr>
          <p:nvPr/>
        </p:nvSpPr>
        <p:spPr>
          <a:xfrm>
            <a:off x="6761756" y="5210261"/>
            <a:ext cx="2274568" cy="236219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20000"/>
              </a:lnSpc>
              <a:buNone/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点击请替换文字内容</a:t>
            </a:r>
            <a:endParaRPr lang="en-GB" altLang="zh-CN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9" name="TextBox 58"/>
          <p:cNvSpPr txBox="1"/>
          <p:nvPr/>
        </p:nvSpPr>
        <p:spPr>
          <a:xfrm>
            <a:off x="8953104" y="5513824"/>
            <a:ext cx="1845526" cy="42960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0" name="Text Placeholder 4"/>
          <p:cNvSpPr txBox="1">
            <a:spLocks/>
          </p:cNvSpPr>
          <p:nvPr/>
        </p:nvSpPr>
        <p:spPr>
          <a:xfrm>
            <a:off x="8980470" y="5210261"/>
            <a:ext cx="2274568" cy="236219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20000"/>
              </a:lnSpc>
              <a:buNone/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点击请替换文字内容</a:t>
            </a:r>
            <a:endParaRPr lang="en-GB" altLang="zh-CN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1" name="文本框 60"/>
          <p:cNvSpPr txBox="1"/>
          <p:nvPr/>
        </p:nvSpPr>
        <p:spPr>
          <a:xfrm>
            <a:off x="372973" y="375965"/>
            <a:ext cx="2503076" cy="374375"/>
          </a:xfrm>
          <a:prstGeom prst="rect">
            <a:avLst/>
          </a:prstGeom>
          <a:noFill/>
        </p:spPr>
        <p:txBody>
          <a:bodyPr wrap="none" lIns="96434" tIns="48217" rIns="96434" bIns="48217" rtlCol="0">
            <a:spAutoFit/>
          </a:bodyPr>
          <a:lstStyle/>
          <a:p>
            <a:pPr defTabSz="964278"/>
            <a:r>
              <a:rPr lang="zh-CN" altLang="en-US" sz="1800" dirty="0">
                <a:solidFill>
                  <a:srgbClr val="E7E6E6">
                    <a:lumMod val="25000"/>
                  </a:srgbClr>
                </a:solidFill>
                <a:latin typeface="方正正准黑简体" panose="02000000000000000000" pitchFamily="2" charset="-122"/>
                <a:ea typeface="方正正准黑简体" panose="02000000000000000000" pitchFamily="2" charset="-122"/>
                <a:cs typeface="+mn-ea"/>
                <a:sym typeface="+mn-lt"/>
              </a:rPr>
              <a:t>点击添加相关标题文字</a:t>
            </a:r>
          </a:p>
        </p:txBody>
      </p:sp>
      <p:sp>
        <p:nvSpPr>
          <p:cNvPr id="62" name="文本框 61"/>
          <p:cNvSpPr txBox="1"/>
          <p:nvPr/>
        </p:nvSpPr>
        <p:spPr>
          <a:xfrm>
            <a:off x="372973" y="668697"/>
            <a:ext cx="2352650" cy="282042"/>
          </a:xfrm>
          <a:prstGeom prst="rect">
            <a:avLst/>
          </a:prstGeom>
          <a:noFill/>
        </p:spPr>
        <p:txBody>
          <a:bodyPr wrap="none" lIns="96434" tIns="48217" rIns="96434" bIns="48217" rtlCol="0">
            <a:spAutoFit/>
          </a:bodyPr>
          <a:lstStyle/>
          <a:p>
            <a:pPr defTabSz="964278"/>
            <a:r>
              <a:rPr lang="en-US" altLang="zh-CN" sz="1200" dirty="0">
                <a:solidFill>
                  <a:srgbClr val="E7E6E6">
                    <a:lumMod val="25000"/>
                  </a:srgbClr>
                </a:solidFill>
                <a:cs typeface="+mn-ea"/>
                <a:sym typeface="+mn-lt"/>
              </a:rPr>
              <a:t>ADD RELATED TITLE WORDS</a:t>
            </a:r>
            <a:endParaRPr lang="zh-CN" altLang="en-US" sz="1200" dirty="0">
              <a:solidFill>
                <a:srgbClr val="E7E6E6">
                  <a:lumMod val="25000"/>
                </a:srgbClr>
              </a:solidFill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40720503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Tm="0">
        <p14:doors dir="vert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5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1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000"/>
                            </p:stCondLst>
                            <p:childTnLst>
                              <p:par>
                                <p:cTn id="37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9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500"/>
                            </p:stCondLst>
                            <p:childTnLst>
                              <p:par>
                                <p:cTn id="4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000"/>
                            </p:stCondLst>
                            <p:childTnLst>
                              <p:par>
                                <p:cTn id="45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7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500"/>
                            </p:stCondLst>
                            <p:childTnLst>
                              <p:par>
                                <p:cTn id="4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6000"/>
                            </p:stCondLst>
                            <p:childTnLst>
                              <p:par>
                                <p:cTn id="53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5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6500"/>
                            </p:stCondLst>
                            <p:childTnLst>
                              <p:par>
                                <p:cTn id="5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7000"/>
                            </p:stCondLst>
                            <p:childTnLst>
                              <p:par>
                                <p:cTn id="61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63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7500"/>
                            </p:stCondLst>
                            <p:childTnLst>
                              <p:par>
                                <p:cTn id="6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8000"/>
                            </p:stCondLst>
                            <p:childTnLst>
                              <p:par>
                                <p:cTn id="6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8500"/>
                            </p:stCondLst>
                            <p:childTnLst>
                              <p:par>
                                <p:cTn id="73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9000"/>
                            </p:stCondLst>
                            <p:childTnLst>
                              <p:par>
                                <p:cTn id="77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9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9500"/>
                            </p:stCondLst>
                            <p:childTnLst>
                              <p:par>
                                <p:cTn id="8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10000"/>
                            </p:stCondLst>
                            <p:childTnLst>
                              <p:par>
                                <p:cTn id="85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87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10500"/>
                            </p:stCondLst>
                            <p:childTnLst>
                              <p:par>
                                <p:cTn id="89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9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11000"/>
                            </p:stCondLst>
                            <p:childTnLst>
                              <p:par>
                                <p:cTn id="93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5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>
                            <p:stCondLst>
                              <p:cond delay="11500"/>
                            </p:stCondLst>
                            <p:childTnLst>
                              <p:par>
                                <p:cTn id="9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>
                            <p:stCondLst>
                              <p:cond delay="12000"/>
                            </p:stCondLst>
                            <p:childTnLst>
                              <p:par>
                                <p:cTn id="101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03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>
                            <p:stCondLst>
                              <p:cond delay="12500"/>
                            </p:stCondLst>
                            <p:childTnLst>
                              <p:par>
                                <p:cTn id="105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8" fill="hold">
                            <p:stCondLst>
                              <p:cond delay="13000"/>
                            </p:stCondLst>
                            <p:childTnLst>
                              <p:par>
                                <p:cTn id="109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1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2" fill="hold">
                            <p:stCondLst>
                              <p:cond delay="13500"/>
                            </p:stCondLst>
                            <p:childTnLst>
                              <p:par>
                                <p:cTn id="1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5" dur="500"/>
                                        <p:tgtEl>
                                          <p:spTgt spid="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6" fill="hold">
                            <p:stCondLst>
                              <p:cond delay="14000"/>
                            </p:stCondLst>
                            <p:childTnLst>
                              <p:par>
                                <p:cTn id="117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19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0" fill="hold">
                            <p:stCondLst>
                              <p:cond delay="14500"/>
                            </p:stCondLst>
                            <p:childTnLst>
                              <p:par>
                                <p:cTn id="121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2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4" fill="hold">
                            <p:stCondLst>
                              <p:cond delay="15000"/>
                            </p:stCondLst>
                            <p:childTnLst>
                              <p:par>
                                <p:cTn id="125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8" fill="hold">
                            <p:stCondLst>
                              <p:cond delay="15500"/>
                            </p:stCondLst>
                            <p:childTnLst>
                              <p:par>
                                <p:cTn id="12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1" dur="500"/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2" fill="hold">
                            <p:stCondLst>
                              <p:cond delay="16000"/>
                            </p:stCondLst>
                            <p:childTnLst>
                              <p:par>
                                <p:cTn id="133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35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6" fill="hold">
                            <p:stCondLst>
                              <p:cond delay="16500"/>
                            </p:stCondLst>
                            <p:childTnLst>
                              <p:par>
                                <p:cTn id="137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3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0" fill="hold">
                            <p:stCondLst>
                              <p:cond delay="17000"/>
                            </p:stCondLst>
                            <p:childTnLst>
                              <p:par>
                                <p:cTn id="14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4" fill="hold">
                            <p:stCondLst>
                              <p:cond delay="17500"/>
                            </p:stCondLst>
                            <p:childTnLst>
                              <p:par>
                                <p:cTn id="14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45" grpId="0"/>
      <p:bldP spid="46" grpId="0" build="p"/>
      <p:bldP spid="47" grpId="0"/>
      <p:bldP spid="48" grpId="0" build="p"/>
      <p:bldP spid="49" grpId="0"/>
      <p:bldP spid="50" grpId="0" build="p"/>
      <p:bldP spid="51" grpId="0"/>
      <p:bldP spid="52" grpId="0" build="p"/>
      <p:bldP spid="53" grpId="0"/>
      <p:bldP spid="54" grpId="0" build="p"/>
      <p:bldP spid="55" grpId="0"/>
      <p:bldP spid="56" grpId="0" build="p"/>
      <p:bldP spid="57" grpId="0"/>
      <p:bldP spid="58" grpId="0" build="p"/>
      <p:bldP spid="59" grpId="0"/>
      <p:bldP spid="60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707" y="5088738"/>
            <a:ext cx="12858043" cy="214391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GB" sz="949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5" name="Group 4"/>
          <p:cNvGrpSpPr/>
          <p:nvPr/>
        </p:nvGrpSpPr>
        <p:grpSpPr>
          <a:xfrm>
            <a:off x="1798989" y="5653690"/>
            <a:ext cx="1232392" cy="1013810"/>
            <a:chOff x="5329238" y="1931988"/>
            <a:chExt cx="550862" cy="498475"/>
          </a:xfrm>
          <a:solidFill>
            <a:schemeClr val="bg1"/>
          </a:solidFill>
        </p:grpSpPr>
        <p:sp>
          <p:nvSpPr>
            <p:cNvPr id="6" name="Freeform 5"/>
            <p:cNvSpPr>
              <a:spLocks noEditPoints="1"/>
            </p:cNvSpPr>
            <p:nvPr/>
          </p:nvSpPr>
          <p:spPr bwMode="auto">
            <a:xfrm>
              <a:off x="5462588" y="2284413"/>
              <a:ext cx="53975" cy="146050"/>
            </a:xfrm>
            <a:custGeom>
              <a:avLst/>
              <a:gdLst>
                <a:gd name="T0" fmla="*/ 3 w 14"/>
                <a:gd name="T1" fmla="*/ 10 h 38"/>
                <a:gd name="T2" fmla="*/ 0 w 14"/>
                <a:gd name="T3" fmla="*/ 15 h 38"/>
                <a:gd name="T4" fmla="*/ 0 w 14"/>
                <a:gd name="T5" fmla="*/ 38 h 38"/>
                <a:gd name="T6" fmla="*/ 14 w 14"/>
                <a:gd name="T7" fmla="*/ 38 h 38"/>
                <a:gd name="T8" fmla="*/ 14 w 14"/>
                <a:gd name="T9" fmla="*/ 2 h 38"/>
                <a:gd name="T10" fmla="*/ 11 w 14"/>
                <a:gd name="T11" fmla="*/ 1 h 38"/>
                <a:gd name="T12" fmla="*/ 3 w 14"/>
                <a:gd name="T13" fmla="*/ 10 h 38"/>
                <a:gd name="T14" fmla="*/ 3 w 14"/>
                <a:gd name="T15" fmla="*/ 10 h 38"/>
                <a:gd name="T16" fmla="*/ 3 w 14"/>
                <a:gd name="T17" fmla="*/ 10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4" h="38">
                  <a:moveTo>
                    <a:pt x="3" y="10"/>
                  </a:moveTo>
                  <a:cubicBezTo>
                    <a:pt x="1" y="11"/>
                    <a:pt x="0" y="13"/>
                    <a:pt x="0" y="15"/>
                  </a:cubicBezTo>
                  <a:cubicBezTo>
                    <a:pt x="0" y="38"/>
                    <a:pt x="0" y="38"/>
                    <a:pt x="0" y="38"/>
                  </a:cubicBezTo>
                  <a:cubicBezTo>
                    <a:pt x="14" y="38"/>
                    <a:pt x="14" y="38"/>
                    <a:pt x="14" y="38"/>
                  </a:cubicBezTo>
                  <a:cubicBezTo>
                    <a:pt x="14" y="2"/>
                    <a:pt x="14" y="2"/>
                    <a:pt x="14" y="2"/>
                  </a:cubicBezTo>
                  <a:cubicBezTo>
                    <a:pt x="14" y="0"/>
                    <a:pt x="13" y="0"/>
                    <a:pt x="11" y="1"/>
                  </a:cubicBezTo>
                  <a:lnTo>
                    <a:pt x="3" y="10"/>
                  </a:lnTo>
                  <a:close/>
                  <a:moveTo>
                    <a:pt x="3" y="10"/>
                  </a:moveTo>
                  <a:cubicBezTo>
                    <a:pt x="3" y="10"/>
                    <a:pt x="3" y="10"/>
                    <a:pt x="3" y="10"/>
                  </a:cubicBezTo>
                </a:path>
              </a:pathLst>
            </a:custGeom>
            <a:grpFill/>
            <a:ln>
              <a:noFill/>
            </a:ln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" name="Freeform 6"/>
            <p:cNvSpPr>
              <a:spLocks noEditPoints="1"/>
            </p:cNvSpPr>
            <p:nvPr/>
          </p:nvSpPr>
          <p:spPr bwMode="auto">
            <a:xfrm>
              <a:off x="5688013" y="2200275"/>
              <a:ext cx="49212" cy="230188"/>
            </a:xfrm>
            <a:custGeom>
              <a:avLst/>
              <a:gdLst>
                <a:gd name="T0" fmla="*/ 2 w 13"/>
                <a:gd name="T1" fmla="*/ 10 h 60"/>
                <a:gd name="T2" fmla="*/ 0 w 13"/>
                <a:gd name="T3" fmla="*/ 15 h 60"/>
                <a:gd name="T4" fmla="*/ 0 w 13"/>
                <a:gd name="T5" fmla="*/ 60 h 60"/>
                <a:gd name="T6" fmla="*/ 13 w 13"/>
                <a:gd name="T7" fmla="*/ 60 h 60"/>
                <a:gd name="T8" fmla="*/ 13 w 13"/>
                <a:gd name="T9" fmla="*/ 2 h 60"/>
                <a:gd name="T10" fmla="*/ 11 w 13"/>
                <a:gd name="T11" fmla="*/ 1 h 60"/>
                <a:gd name="T12" fmla="*/ 2 w 13"/>
                <a:gd name="T13" fmla="*/ 10 h 60"/>
                <a:gd name="T14" fmla="*/ 2 w 13"/>
                <a:gd name="T15" fmla="*/ 10 h 60"/>
                <a:gd name="T16" fmla="*/ 2 w 13"/>
                <a:gd name="T17" fmla="*/ 1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3" h="60">
                  <a:moveTo>
                    <a:pt x="2" y="10"/>
                  </a:moveTo>
                  <a:cubicBezTo>
                    <a:pt x="1" y="11"/>
                    <a:pt x="0" y="14"/>
                    <a:pt x="0" y="15"/>
                  </a:cubicBezTo>
                  <a:cubicBezTo>
                    <a:pt x="0" y="60"/>
                    <a:pt x="0" y="60"/>
                    <a:pt x="0" y="60"/>
                  </a:cubicBezTo>
                  <a:cubicBezTo>
                    <a:pt x="13" y="60"/>
                    <a:pt x="13" y="60"/>
                    <a:pt x="13" y="60"/>
                  </a:cubicBezTo>
                  <a:cubicBezTo>
                    <a:pt x="13" y="2"/>
                    <a:pt x="13" y="2"/>
                    <a:pt x="13" y="2"/>
                  </a:cubicBezTo>
                  <a:cubicBezTo>
                    <a:pt x="13" y="0"/>
                    <a:pt x="12" y="0"/>
                    <a:pt x="11" y="1"/>
                  </a:cubicBezTo>
                  <a:lnTo>
                    <a:pt x="2" y="10"/>
                  </a:lnTo>
                  <a:close/>
                  <a:moveTo>
                    <a:pt x="2" y="10"/>
                  </a:moveTo>
                  <a:cubicBezTo>
                    <a:pt x="2" y="10"/>
                    <a:pt x="2" y="10"/>
                    <a:pt x="2" y="10"/>
                  </a:cubicBezTo>
                </a:path>
              </a:pathLst>
            </a:custGeom>
            <a:grpFill/>
            <a:ln>
              <a:noFill/>
            </a:ln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" name="Freeform 7"/>
            <p:cNvSpPr>
              <a:spLocks noEditPoints="1"/>
            </p:cNvSpPr>
            <p:nvPr/>
          </p:nvSpPr>
          <p:spPr bwMode="auto">
            <a:xfrm>
              <a:off x="5761038" y="2127250"/>
              <a:ext cx="49212" cy="303213"/>
            </a:xfrm>
            <a:custGeom>
              <a:avLst/>
              <a:gdLst>
                <a:gd name="T0" fmla="*/ 3 w 13"/>
                <a:gd name="T1" fmla="*/ 9 h 79"/>
                <a:gd name="T2" fmla="*/ 0 w 13"/>
                <a:gd name="T3" fmla="*/ 15 h 79"/>
                <a:gd name="T4" fmla="*/ 0 w 13"/>
                <a:gd name="T5" fmla="*/ 79 h 79"/>
                <a:gd name="T6" fmla="*/ 13 w 13"/>
                <a:gd name="T7" fmla="*/ 79 h 79"/>
                <a:gd name="T8" fmla="*/ 13 w 13"/>
                <a:gd name="T9" fmla="*/ 2 h 79"/>
                <a:gd name="T10" fmla="*/ 11 w 13"/>
                <a:gd name="T11" fmla="*/ 1 h 79"/>
                <a:gd name="T12" fmla="*/ 3 w 13"/>
                <a:gd name="T13" fmla="*/ 9 h 79"/>
                <a:gd name="T14" fmla="*/ 3 w 13"/>
                <a:gd name="T15" fmla="*/ 9 h 79"/>
                <a:gd name="T16" fmla="*/ 3 w 13"/>
                <a:gd name="T17" fmla="*/ 9 h 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3" h="79">
                  <a:moveTo>
                    <a:pt x="3" y="9"/>
                  </a:moveTo>
                  <a:cubicBezTo>
                    <a:pt x="1" y="11"/>
                    <a:pt x="0" y="13"/>
                    <a:pt x="0" y="15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13" y="79"/>
                    <a:pt x="13" y="79"/>
                    <a:pt x="13" y="79"/>
                  </a:cubicBezTo>
                  <a:cubicBezTo>
                    <a:pt x="13" y="2"/>
                    <a:pt x="13" y="2"/>
                    <a:pt x="13" y="2"/>
                  </a:cubicBezTo>
                  <a:cubicBezTo>
                    <a:pt x="13" y="1"/>
                    <a:pt x="12" y="0"/>
                    <a:pt x="11" y="1"/>
                  </a:cubicBezTo>
                  <a:lnTo>
                    <a:pt x="3" y="9"/>
                  </a:lnTo>
                  <a:close/>
                  <a:moveTo>
                    <a:pt x="3" y="9"/>
                  </a:moveTo>
                  <a:cubicBezTo>
                    <a:pt x="3" y="9"/>
                    <a:pt x="3" y="9"/>
                    <a:pt x="3" y="9"/>
                  </a:cubicBezTo>
                </a:path>
              </a:pathLst>
            </a:custGeom>
            <a:grpFill/>
            <a:ln>
              <a:noFill/>
            </a:ln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9" name="Freeform 8"/>
            <p:cNvSpPr>
              <a:spLocks noEditPoints="1"/>
            </p:cNvSpPr>
            <p:nvPr/>
          </p:nvSpPr>
          <p:spPr bwMode="auto">
            <a:xfrm>
              <a:off x="5611813" y="2273300"/>
              <a:ext cx="53975" cy="157163"/>
            </a:xfrm>
            <a:custGeom>
              <a:avLst/>
              <a:gdLst>
                <a:gd name="T0" fmla="*/ 3 w 14"/>
                <a:gd name="T1" fmla="*/ 10 h 41"/>
                <a:gd name="T2" fmla="*/ 2 w 14"/>
                <a:gd name="T3" fmla="*/ 11 h 41"/>
                <a:gd name="T4" fmla="*/ 0 w 14"/>
                <a:gd name="T5" fmla="*/ 16 h 41"/>
                <a:gd name="T6" fmla="*/ 0 w 14"/>
                <a:gd name="T7" fmla="*/ 41 h 41"/>
                <a:gd name="T8" fmla="*/ 14 w 14"/>
                <a:gd name="T9" fmla="*/ 41 h 41"/>
                <a:gd name="T10" fmla="*/ 14 w 14"/>
                <a:gd name="T11" fmla="*/ 3 h 41"/>
                <a:gd name="T12" fmla="*/ 11 w 14"/>
                <a:gd name="T13" fmla="*/ 2 h 41"/>
                <a:gd name="T14" fmla="*/ 3 w 14"/>
                <a:gd name="T15" fmla="*/ 10 h 41"/>
                <a:gd name="T16" fmla="*/ 3 w 14"/>
                <a:gd name="T17" fmla="*/ 10 h 41"/>
                <a:gd name="T18" fmla="*/ 3 w 14"/>
                <a:gd name="T19" fmla="*/ 10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4" h="41">
                  <a:moveTo>
                    <a:pt x="3" y="10"/>
                  </a:moveTo>
                  <a:cubicBezTo>
                    <a:pt x="3" y="10"/>
                    <a:pt x="2" y="11"/>
                    <a:pt x="2" y="11"/>
                  </a:cubicBezTo>
                  <a:cubicBezTo>
                    <a:pt x="1" y="12"/>
                    <a:pt x="0" y="14"/>
                    <a:pt x="0" y="16"/>
                  </a:cubicBezTo>
                  <a:cubicBezTo>
                    <a:pt x="0" y="41"/>
                    <a:pt x="0" y="41"/>
                    <a:pt x="0" y="41"/>
                  </a:cubicBezTo>
                  <a:cubicBezTo>
                    <a:pt x="14" y="41"/>
                    <a:pt x="14" y="41"/>
                    <a:pt x="14" y="41"/>
                  </a:cubicBezTo>
                  <a:cubicBezTo>
                    <a:pt x="14" y="3"/>
                    <a:pt x="14" y="3"/>
                    <a:pt x="14" y="3"/>
                  </a:cubicBezTo>
                  <a:cubicBezTo>
                    <a:pt x="14" y="1"/>
                    <a:pt x="13" y="0"/>
                    <a:pt x="11" y="2"/>
                  </a:cubicBezTo>
                  <a:lnTo>
                    <a:pt x="3" y="10"/>
                  </a:lnTo>
                  <a:close/>
                  <a:moveTo>
                    <a:pt x="3" y="10"/>
                  </a:moveTo>
                  <a:cubicBezTo>
                    <a:pt x="3" y="10"/>
                    <a:pt x="3" y="10"/>
                    <a:pt x="3" y="10"/>
                  </a:cubicBezTo>
                </a:path>
              </a:pathLst>
            </a:custGeom>
            <a:grpFill/>
            <a:ln>
              <a:noFill/>
            </a:ln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" name="Freeform 9"/>
            <p:cNvSpPr>
              <a:spLocks noEditPoints="1"/>
            </p:cNvSpPr>
            <p:nvPr/>
          </p:nvSpPr>
          <p:spPr bwMode="auto">
            <a:xfrm>
              <a:off x="5538788" y="2279650"/>
              <a:ext cx="49212" cy="150813"/>
            </a:xfrm>
            <a:custGeom>
              <a:avLst/>
              <a:gdLst>
                <a:gd name="T0" fmla="*/ 2 w 13"/>
                <a:gd name="T1" fmla="*/ 1 h 39"/>
                <a:gd name="T2" fmla="*/ 0 w 13"/>
                <a:gd name="T3" fmla="*/ 2 h 39"/>
                <a:gd name="T4" fmla="*/ 0 w 13"/>
                <a:gd name="T5" fmla="*/ 39 h 39"/>
                <a:gd name="T6" fmla="*/ 13 w 13"/>
                <a:gd name="T7" fmla="*/ 39 h 39"/>
                <a:gd name="T8" fmla="*/ 13 w 13"/>
                <a:gd name="T9" fmla="*/ 16 h 39"/>
                <a:gd name="T10" fmla="*/ 11 w 13"/>
                <a:gd name="T11" fmla="*/ 10 h 39"/>
                <a:gd name="T12" fmla="*/ 9 w 13"/>
                <a:gd name="T13" fmla="*/ 8 h 39"/>
                <a:gd name="T14" fmla="*/ 2 w 13"/>
                <a:gd name="T15" fmla="*/ 1 h 39"/>
                <a:gd name="T16" fmla="*/ 2 w 13"/>
                <a:gd name="T17" fmla="*/ 1 h 39"/>
                <a:gd name="T18" fmla="*/ 2 w 13"/>
                <a:gd name="T19" fmla="*/ 1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3" h="39">
                  <a:moveTo>
                    <a:pt x="2" y="1"/>
                  </a:moveTo>
                  <a:cubicBezTo>
                    <a:pt x="1" y="0"/>
                    <a:pt x="0" y="0"/>
                    <a:pt x="0" y="2"/>
                  </a:cubicBezTo>
                  <a:cubicBezTo>
                    <a:pt x="0" y="39"/>
                    <a:pt x="0" y="39"/>
                    <a:pt x="0" y="39"/>
                  </a:cubicBezTo>
                  <a:cubicBezTo>
                    <a:pt x="13" y="39"/>
                    <a:pt x="13" y="39"/>
                    <a:pt x="13" y="39"/>
                  </a:cubicBezTo>
                  <a:cubicBezTo>
                    <a:pt x="13" y="16"/>
                    <a:pt x="13" y="16"/>
                    <a:pt x="13" y="16"/>
                  </a:cubicBezTo>
                  <a:cubicBezTo>
                    <a:pt x="13" y="14"/>
                    <a:pt x="12" y="11"/>
                    <a:pt x="11" y="10"/>
                  </a:cubicBezTo>
                  <a:cubicBezTo>
                    <a:pt x="9" y="8"/>
                    <a:pt x="9" y="8"/>
                    <a:pt x="9" y="8"/>
                  </a:cubicBezTo>
                  <a:lnTo>
                    <a:pt x="2" y="1"/>
                  </a:lnTo>
                  <a:close/>
                  <a:moveTo>
                    <a:pt x="2" y="1"/>
                  </a:moveTo>
                  <a:cubicBezTo>
                    <a:pt x="2" y="1"/>
                    <a:pt x="2" y="1"/>
                    <a:pt x="2" y="1"/>
                  </a:cubicBezTo>
                </a:path>
              </a:pathLst>
            </a:custGeom>
            <a:grpFill/>
            <a:ln>
              <a:noFill/>
            </a:ln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1" name="Freeform 10"/>
            <p:cNvSpPr>
              <a:spLocks noEditPoints="1"/>
            </p:cNvSpPr>
            <p:nvPr/>
          </p:nvSpPr>
          <p:spPr bwMode="auto">
            <a:xfrm>
              <a:off x="5381625" y="2357438"/>
              <a:ext cx="58737" cy="73025"/>
            </a:xfrm>
            <a:custGeom>
              <a:avLst/>
              <a:gdLst>
                <a:gd name="T0" fmla="*/ 7 w 15"/>
                <a:gd name="T1" fmla="*/ 8 h 19"/>
                <a:gd name="T2" fmla="*/ 2 w 15"/>
                <a:gd name="T3" fmla="*/ 12 h 19"/>
                <a:gd name="T4" fmla="*/ 0 w 15"/>
                <a:gd name="T5" fmla="*/ 17 h 19"/>
                <a:gd name="T6" fmla="*/ 0 w 15"/>
                <a:gd name="T7" fmla="*/ 19 h 19"/>
                <a:gd name="T8" fmla="*/ 15 w 15"/>
                <a:gd name="T9" fmla="*/ 19 h 19"/>
                <a:gd name="T10" fmla="*/ 15 w 15"/>
                <a:gd name="T11" fmla="*/ 2 h 19"/>
                <a:gd name="T12" fmla="*/ 13 w 15"/>
                <a:gd name="T13" fmla="*/ 1 h 19"/>
                <a:gd name="T14" fmla="*/ 7 w 15"/>
                <a:gd name="T15" fmla="*/ 8 h 19"/>
                <a:gd name="T16" fmla="*/ 7 w 15"/>
                <a:gd name="T17" fmla="*/ 8 h 19"/>
                <a:gd name="T18" fmla="*/ 7 w 15"/>
                <a:gd name="T19" fmla="*/ 8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5" h="19">
                  <a:moveTo>
                    <a:pt x="7" y="8"/>
                  </a:moveTo>
                  <a:cubicBezTo>
                    <a:pt x="2" y="12"/>
                    <a:pt x="2" y="12"/>
                    <a:pt x="2" y="12"/>
                  </a:cubicBezTo>
                  <a:cubicBezTo>
                    <a:pt x="1" y="13"/>
                    <a:pt x="0" y="15"/>
                    <a:pt x="0" y="17"/>
                  </a:cubicBezTo>
                  <a:cubicBezTo>
                    <a:pt x="0" y="19"/>
                    <a:pt x="0" y="19"/>
                    <a:pt x="0" y="19"/>
                  </a:cubicBezTo>
                  <a:cubicBezTo>
                    <a:pt x="15" y="19"/>
                    <a:pt x="15" y="19"/>
                    <a:pt x="15" y="19"/>
                  </a:cubicBezTo>
                  <a:cubicBezTo>
                    <a:pt x="15" y="2"/>
                    <a:pt x="15" y="2"/>
                    <a:pt x="15" y="2"/>
                  </a:cubicBezTo>
                  <a:cubicBezTo>
                    <a:pt x="15" y="1"/>
                    <a:pt x="14" y="0"/>
                    <a:pt x="13" y="1"/>
                  </a:cubicBezTo>
                  <a:lnTo>
                    <a:pt x="7" y="8"/>
                  </a:lnTo>
                  <a:close/>
                  <a:moveTo>
                    <a:pt x="7" y="8"/>
                  </a:moveTo>
                  <a:cubicBezTo>
                    <a:pt x="7" y="8"/>
                    <a:pt x="7" y="8"/>
                    <a:pt x="7" y="8"/>
                  </a:cubicBezTo>
                </a:path>
              </a:pathLst>
            </a:custGeom>
            <a:grpFill/>
            <a:ln>
              <a:noFill/>
            </a:ln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2" name="Freeform 11"/>
            <p:cNvSpPr>
              <a:spLocks noEditPoints="1"/>
            </p:cNvSpPr>
            <p:nvPr/>
          </p:nvSpPr>
          <p:spPr bwMode="auto">
            <a:xfrm>
              <a:off x="5329238" y="1931988"/>
              <a:ext cx="550862" cy="414338"/>
            </a:xfrm>
            <a:custGeom>
              <a:avLst/>
              <a:gdLst>
                <a:gd name="T0" fmla="*/ 142 w 144"/>
                <a:gd name="T1" fmla="*/ 53 h 108"/>
                <a:gd name="T2" fmla="*/ 144 w 144"/>
                <a:gd name="T3" fmla="*/ 52 h 108"/>
                <a:gd name="T4" fmla="*/ 144 w 144"/>
                <a:gd name="T5" fmla="*/ 6 h 108"/>
                <a:gd name="T6" fmla="*/ 138 w 144"/>
                <a:gd name="T7" fmla="*/ 0 h 108"/>
                <a:gd name="T8" fmla="*/ 92 w 144"/>
                <a:gd name="T9" fmla="*/ 0 h 108"/>
                <a:gd name="T10" fmla="*/ 91 w 144"/>
                <a:gd name="T11" fmla="*/ 2 h 108"/>
                <a:gd name="T12" fmla="*/ 108 w 144"/>
                <a:gd name="T13" fmla="*/ 18 h 108"/>
                <a:gd name="T14" fmla="*/ 101 w 144"/>
                <a:gd name="T15" fmla="*/ 25 h 108"/>
                <a:gd name="T16" fmla="*/ 70 w 144"/>
                <a:gd name="T17" fmla="*/ 56 h 108"/>
                <a:gd name="T18" fmla="*/ 54 w 144"/>
                <a:gd name="T19" fmla="*/ 39 h 108"/>
                <a:gd name="T20" fmla="*/ 50 w 144"/>
                <a:gd name="T21" fmla="*/ 39 h 108"/>
                <a:gd name="T22" fmla="*/ 5 w 144"/>
                <a:gd name="T23" fmla="*/ 84 h 108"/>
                <a:gd name="T24" fmla="*/ 5 w 144"/>
                <a:gd name="T25" fmla="*/ 103 h 108"/>
                <a:gd name="T26" fmla="*/ 5 w 144"/>
                <a:gd name="T27" fmla="*/ 103 h 108"/>
                <a:gd name="T28" fmla="*/ 23 w 144"/>
                <a:gd name="T29" fmla="*/ 103 h 108"/>
                <a:gd name="T30" fmla="*/ 52 w 144"/>
                <a:gd name="T31" fmla="*/ 74 h 108"/>
                <a:gd name="T32" fmla="*/ 68 w 144"/>
                <a:gd name="T33" fmla="*/ 90 h 108"/>
                <a:gd name="T34" fmla="*/ 73 w 144"/>
                <a:gd name="T35" fmla="*/ 90 h 108"/>
                <a:gd name="T36" fmla="*/ 126 w 144"/>
                <a:gd name="T37" fmla="*/ 37 h 108"/>
                <a:gd name="T38" fmla="*/ 142 w 144"/>
                <a:gd name="T39" fmla="*/ 53 h 108"/>
                <a:gd name="T40" fmla="*/ 142 w 144"/>
                <a:gd name="T41" fmla="*/ 53 h 108"/>
                <a:gd name="T42" fmla="*/ 142 w 144"/>
                <a:gd name="T43" fmla="*/ 53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44" h="108">
                  <a:moveTo>
                    <a:pt x="142" y="53"/>
                  </a:moveTo>
                  <a:cubicBezTo>
                    <a:pt x="143" y="54"/>
                    <a:pt x="144" y="54"/>
                    <a:pt x="144" y="52"/>
                  </a:cubicBezTo>
                  <a:cubicBezTo>
                    <a:pt x="144" y="6"/>
                    <a:pt x="144" y="6"/>
                    <a:pt x="144" y="6"/>
                  </a:cubicBezTo>
                  <a:cubicBezTo>
                    <a:pt x="144" y="3"/>
                    <a:pt x="141" y="0"/>
                    <a:pt x="138" y="0"/>
                  </a:cubicBezTo>
                  <a:cubicBezTo>
                    <a:pt x="92" y="0"/>
                    <a:pt x="92" y="0"/>
                    <a:pt x="92" y="0"/>
                  </a:cubicBezTo>
                  <a:cubicBezTo>
                    <a:pt x="91" y="0"/>
                    <a:pt x="90" y="1"/>
                    <a:pt x="91" y="2"/>
                  </a:cubicBezTo>
                  <a:cubicBezTo>
                    <a:pt x="108" y="18"/>
                    <a:pt x="108" y="18"/>
                    <a:pt x="108" y="18"/>
                  </a:cubicBezTo>
                  <a:cubicBezTo>
                    <a:pt x="101" y="25"/>
                    <a:pt x="101" y="25"/>
                    <a:pt x="101" y="25"/>
                  </a:cubicBezTo>
                  <a:cubicBezTo>
                    <a:pt x="70" y="56"/>
                    <a:pt x="70" y="56"/>
                    <a:pt x="70" y="56"/>
                  </a:cubicBezTo>
                  <a:cubicBezTo>
                    <a:pt x="54" y="39"/>
                    <a:pt x="54" y="39"/>
                    <a:pt x="54" y="39"/>
                  </a:cubicBezTo>
                  <a:cubicBezTo>
                    <a:pt x="53" y="38"/>
                    <a:pt x="51" y="38"/>
                    <a:pt x="50" y="39"/>
                  </a:cubicBezTo>
                  <a:cubicBezTo>
                    <a:pt x="5" y="84"/>
                    <a:pt x="5" y="84"/>
                    <a:pt x="5" y="84"/>
                  </a:cubicBezTo>
                  <a:cubicBezTo>
                    <a:pt x="0" y="89"/>
                    <a:pt x="0" y="98"/>
                    <a:pt x="5" y="103"/>
                  </a:cubicBezTo>
                  <a:cubicBezTo>
                    <a:pt x="5" y="103"/>
                    <a:pt x="5" y="103"/>
                    <a:pt x="5" y="103"/>
                  </a:cubicBezTo>
                  <a:cubicBezTo>
                    <a:pt x="10" y="108"/>
                    <a:pt x="18" y="108"/>
                    <a:pt x="23" y="103"/>
                  </a:cubicBezTo>
                  <a:cubicBezTo>
                    <a:pt x="52" y="74"/>
                    <a:pt x="52" y="74"/>
                    <a:pt x="52" y="74"/>
                  </a:cubicBezTo>
                  <a:cubicBezTo>
                    <a:pt x="68" y="90"/>
                    <a:pt x="68" y="90"/>
                    <a:pt x="68" y="90"/>
                  </a:cubicBezTo>
                  <a:cubicBezTo>
                    <a:pt x="69" y="91"/>
                    <a:pt x="71" y="91"/>
                    <a:pt x="73" y="90"/>
                  </a:cubicBezTo>
                  <a:cubicBezTo>
                    <a:pt x="126" y="37"/>
                    <a:pt x="126" y="37"/>
                    <a:pt x="126" y="37"/>
                  </a:cubicBezTo>
                  <a:lnTo>
                    <a:pt x="142" y="53"/>
                  </a:lnTo>
                  <a:close/>
                  <a:moveTo>
                    <a:pt x="142" y="53"/>
                  </a:moveTo>
                  <a:cubicBezTo>
                    <a:pt x="142" y="53"/>
                    <a:pt x="142" y="53"/>
                    <a:pt x="142" y="53"/>
                  </a:cubicBezTo>
                </a:path>
              </a:pathLst>
            </a:custGeom>
            <a:grpFill/>
            <a:ln>
              <a:noFill/>
            </a:ln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13" name="Rectangle 12"/>
          <p:cNvSpPr/>
          <p:nvPr/>
        </p:nvSpPr>
        <p:spPr>
          <a:xfrm>
            <a:off x="3279346" y="5745097"/>
            <a:ext cx="8126954" cy="3877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</a:t>
            </a:r>
            <a:r>
              <a:rPr lang="en-US" altLang="zh-CN" sz="800" dirty="0" err="1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directly.Please</a:t>
            </a:r>
            <a:r>
              <a:rPr lang="en-US" altLang="zh-CN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 replace text, click add relevant headline, modify the text content, also can copy your content to this directly.</a:t>
            </a:r>
            <a:r>
              <a:rPr lang="zh-CN" altLang="en-US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。</a:t>
            </a:r>
            <a:endParaRPr lang="en-GB" altLang="zh-CN" sz="8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23" name="Group 22"/>
          <p:cNvGrpSpPr/>
          <p:nvPr/>
        </p:nvGrpSpPr>
        <p:grpSpPr>
          <a:xfrm>
            <a:off x="10041793" y="1909062"/>
            <a:ext cx="964301" cy="964301"/>
            <a:chOff x="9521484" y="1810084"/>
            <a:chExt cx="914400" cy="914400"/>
          </a:xfrm>
        </p:grpSpPr>
        <p:sp>
          <p:nvSpPr>
            <p:cNvPr id="22" name="Oval 21"/>
            <p:cNvSpPr/>
            <p:nvPr/>
          </p:nvSpPr>
          <p:spPr>
            <a:xfrm>
              <a:off x="9521484" y="1810084"/>
              <a:ext cx="914400" cy="9144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4" name="Freeform 23"/>
            <p:cNvSpPr>
              <a:spLocks noEditPoints="1"/>
            </p:cNvSpPr>
            <p:nvPr/>
          </p:nvSpPr>
          <p:spPr bwMode="auto">
            <a:xfrm>
              <a:off x="9818387" y="2085996"/>
              <a:ext cx="320594" cy="362576"/>
            </a:xfrm>
            <a:custGeom>
              <a:avLst/>
              <a:gdLst>
                <a:gd name="T0" fmla="*/ 20 w 78"/>
                <a:gd name="T1" fmla="*/ 7 h 88"/>
                <a:gd name="T2" fmla="*/ 20 w 78"/>
                <a:gd name="T3" fmla="*/ 11 h 88"/>
                <a:gd name="T4" fmla="*/ 5 w 78"/>
                <a:gd name="T5" fmla="*/ 6 h 88"/>
                <a:gd name="T6" fmla="*/ 1 w 78"/>
                <a:gd name="T7" fmla="*/ 8 h 88"/>
                <a:gd name="T8" fmla="*/ 0 w 78"/>
                <a:gd name="T9" fmla="*/ 20 h 88"/>
                <a:gd name="T10" fmla="*/ 3 w 78"/>
                <a:gd name="T11" fmla="*/ 38 h 88"/>
                <a:gd name="T12" fmla="*/ 17 w 78"/>
                <a:gd name="T13" fmla="*/ 49 h 88"/>
                <a:gd name="T14" fmla="*/ 20 w 78"/>
                <a:gd name="T15" fmla="*/ 50 h 88"/>
                <a:gd name="T16" fmla="*/ 20 w 78"/>
                <a:gd name="T17" fmla="*/ 49 h 88"/>
                <a:gd name="T18" fmla="*/ 31 w 78"/>
                <a:gd name="T19" fmla="*/ 52 h 88"/>
                <a:gd name="T20" fmla="*/ 31 w 78"/>
                <a:gd name="T21" fmla="*/ 64 h 88"/>
                <a:gd name="T22" fmla="*/ 27 w 78"/>
                <a:gd name="T23" fmla="*/ 64 h 88"/>
                <a:gd name="T24" fmla="*/ 27 w 78"/>
                <a:gd name="T25" fmla="*/ 68 h 88"/>
                <a:gd name="T26" fmla="*/ 15 w 78"/>
                <a:gd name="T27" fmla="*/ 68 h 88"/>
                <a:gd name="T28" fmla="*/ 15 w 78"/>
                <a:gd name="T29" fmla="*/ 88 h 88"/>
                <a:gd name="T30" fmla="*/ 64 w 78"/>
                <a:gd name="T31" fmla="*/ 88 h 88"/>
                <a:gd name="T32" fmla="*/ 64 w 78"/>
                <a:gd name="T33" fmla="*/ 68 h 88"/>
                <a:gd name="T34" fmla="*/ 52 w 78"/>
                <a:gd name="T35" fmla="*/ 68 h 88"/>
                <a:gd name="T36" fmla="*/ 52 w 78"/>
                <a:gd name="T37" fmla="*/ 64 h 88"/>
                <a:gd name="T38" fmla="*/ 47 w 78"/>
                <a:gd name="T39" fmla="*/ 64 h 88"/>
                <a:gd name="T40" fmla="*/ 47 w 78"/>
                <a:gd name="T41" fmla="*/ 52 h 88"/>
                <a:gd name="T42" fmla="*/ 58 w 78"/>
                <a:gd name="T43" fmla="*/ 49 h 88"/>
                <a:gd name="T44" fmla="*/ 58 w 78"/>
                <a:gd name="T45" fmla="*/ 50 h 88"/>
                <a:gd name="T46" fmla="*/ 61 w 78"/>
                <a:gd name="T47" fmla="*/ 49 h 88"/>
                <a:gd name="T48" fmla="*/ 75 w 78"/>
                <a:gd name="T49" fmla="*/ 38 h 88"/>
                <a:gd name="T50" fmla="*/ 78 w 78"/>
                <a:gd name="T51" fmla="*/ 20 h 88"/>
                <a:gd name="T52" fmla="*/ 77 w 78"/>
                <a:gd name="T53" fmla="*/ 8 h 88"/>
                <a:gd name="T54" fmla="*/ 73 w 78"/>
                <a:gd name="T55" fmla="*/ 6 h 88"/>
                <a:gd name="T56" fmla="*/ 58 w 78"/>
                <a:gd name="T57" fmla="*/ 11 h 88"/>
                <a:gd name="T58" fmla="*/ 58 w 78"/>
                <a:gd name="T59" fmla="*/ 7 h 88"/>
                <a:gd name="T60" fmla="*/ 60 w 78"/>
                <a:gd name="T61" fmla="*/ 7 h 88"/>
                <a:gd name="T62" fmla="*/ 60 w 78"/>
                <a:gd name="T63" fmla="*/ 0 h 88"/>
                <a:gd name="T64" fmla="*/ 17 w 78"/>
                <a:gd name="T65" fmla="*/ 0 h 88"/>
                <a:gd name="T66" fmla="*/ 17 w 78"/>
                <a:gd name="T67" fmla="*/ 7 h 88"/>
                <a:gd name="T68" fmla="*/ 20 w 78"/>
                <a:gd name="T69" fmla="*/ 7 h 88"/>
                <a:gd name="T70" fmla="*/ 63 w 78"/>
                <a:gd name="T71" fmla="*/ 42 h 88"/>
                <a:gd name="T72" fmla="*/ 59 w 78"/>
                <a:gd name="T73" fmla="*/ 20 h 88"/>
                <a:gd name="T74" fmla="*/ 61 w 78"/>
                <a:gd name="T75" fmla="*/ 22 h 88"/>
                <a:gd name="T76" fmla="*/ 66 w 78"/>
                <a:gd name="T77" fmla="*/ 18 h 88"/>
                <a:gd name="T78" fmla="*/ 64 w 78"/>
                <a:gd name="T79" fmla="*/ 16 h 88"/>
                <a:gd name="T80" fmla="*/ 71 w 78"/>
                <a:gd name="T81" fmla="*/ 13 h 88"/>
                <a:gd name="T82" fmla="*/ 72 w 78"/>
                <a:gd name="T83" fmla="*/ 20 h 88"/>
                <a:gd name="T84" fmla="*/ 69 w 78"/>
                <a:gd name="T85" fmla="*/ 36 h 88"/>
                <a:gd name="T86" fmla="*/ 63 w 78"/>
                <a:gd name="T87" fmla="*/ 42 h 88"/>
                <a:gd name="T88" fmla="*/ 19 w 78"/>
                <a:gd name="T89" fmla="*/ 20 h 88"/>
                <a:gd name="T90" fmla="*/ 15 w 78"/>
                <a:gd name="T91" fmla="*/ 42 h 88"/>
                <a:gd name="T92" fmla="*/ 9 w 78"/>
                <a:gd name="T93" fmla="*/ 36 h 88"/>
                <a:gd name="T94" fmla="*/ 6 w 78"/>
                <a:gd name="T95" fmla="*/ 20 h 88"/>
                <a:gd name="T96" fmla="*/ 7 w 78"/>
                <a:gd name="T97" fmla="*/ 13 h 88"/>
                <a:gd name="T98" fmla="*/ 14 w 78"/>
                <a:gd name="T99" fmla="*/ 16 h 88"/>
                <a:gd name="T100" fmla="*/ 12 w 78"/>
                <a:gd name="T101" fmla="*/ 18 h 88"/>
                <a:gd name="T102" fmla="*/ 17 w 78"/>
                <a:gd name="T103" fmla="*/ 22 h 88"/>
                <a:gd name="T104" fmla="*/ 19 w 78"/>
                <a:gd name="T105" fmla="*/ 20 h 88"/>
                <a:gd name="T106" fmla="*/ 32 w 78"/>
                <a:gd name="T107" fmla="*/ 10 h 88"/>
                <a:gd name="T108" fmla="*/ 32 w 78"/>
                <a:gd name="T109" fmla="*/ 45 h 88"/>
                <a:gd name="T110" fmla="*/ 25 w 78"/>
                <a:gd name="T111" fmla="*/ 41 h 88"/>
                <a:gd name="T112" fmla="*/ 28 w 78"/>
                <a:gd name="T113" fmla="*/ 14 h 88"/>
                <a:gd name="T114" fmla="*/ 28 w 78"/>
                <a:gd name="T115" fmla="*/ 10 h 88"/>
                <a:gd name="T116" fmla="*/ 32 w 78"/>
                <a:gd name="T117" fmla="*/ 10 h 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78" h="88">
                  <a:moveTo>
                    <a:pt x="20" y="7"/>
                  </a:moveTo>
                  <a:cubicBezTo>
                    <a:pt x="20" y="8"/>
                    <a:pt x="21" y="10"/>
                    <a:pt x="20" y="11"/>
                  </a:cubicBezTo>
                  <a:cubicBezTo>
                    <a:pt x="5" y="6"/>
                    <a:pt x="5" y="6"/>
                    <a:pt x="5" y="6"/>
                  </a:cubicBezTo>
                  <a:cubicBezTo>
                    <a:pt x="1" y="8"/>
                    <a:pt x="1" y="8"/>
                    <a:pt x="1" y="8"/>
                  </a:cubicBezTo>
                  <a:cubicBezTo>
                    <a:pt x="0" y="11"/>
                    <a:pt x="0" y="16"/>
                    <a:pt x="0" y="20"/>
                  </a:cubicBezTo>
                  <a:cubicBezTo>
                    <a:pt x="0" y="26"/>
                    <a:pt x="1" y="33"/>
                    <a:pt x="3" y="38"/>
                  </a:cubicBezTo>
                  <a:cubicBezTo>
                    <a:pt x="6" y="44"/>
                    <a:pt x="10" y="48"/>
                    <a:pt x="17" y="49"/>
                  </a:cubicBezTo>
                  <a:cubicBezTo>
                    <a:pt x="18" y="50"/>
                    <a:pt x="19" y="50"/>
                    <a:pt x="20" y="50"/>
                  </a:cubicBezTo>
                  <a:cubicBezTo>
                    <a:pt x="20" y="49"/>
                    <a:pt x="20" y="49"/>
                    <a:pt x="20" y="49"/>
                  </a:cubicBezTo>
                  <a:cubicBezTo>
                    <a:pt x="22" y="51"/>
                    <a:pt x="26" y="52"/>
                    <a:pt x="31" y="52"/>
                  </a:cubicBezTo>
                  <a:cubicBezTo>
                    <a:pt x="31" y="64"/>
                    <a:pt x="31" y="64"/>
                    <a:pt x="31" y="64"/>
                  </a:cubicBezTo>
                  <a:cubicBezTo>
                    <a:pt x="27" y="64"/>
                    <a:pt x="27" y="64"/>
                    <a:pt x="27" y="64"/>
                  </a:cubicBezTo>
                  <a:cubicBezTo>
                    <a:pt x="27" y="68"/>
                    <a:pt x="27" y="68"/>
                    <a:pt x="27" y="68"/>
                  </a:cubicBezTo>
                  <a:cubicBezTo>
                    <a:pt x="15" y="68"/>
                    <a:pt x="15" y="68"/>
                    <a:pt x="15" y="68"/>
                  </a:cubicBezTo>
                  <a:cubicBezTo>
                    <a:pt x="15" y="88"/>
                    <a:pt x="15" y="88"/>
                    <a:pt x="15" y="88"/>
                  </a:cubicBezTo>
                  <a:cubicBezTo>
                    <a:pt x="64" y="88"/>
                    <a:pt x="64" y="88"/>
                    <a:pt x="64" y="88"/>
                  </a:cubicBezTo>
                  <a:cubicBezTo>
                    <a:pt x="64" y="68"/>
                    <a:pt x="64" y="68"/>
                    <a:pt x="64" y="68"/>
                  </a:cubicBezTo>
                  <a:cubicBezTo>
                    <a:pt x="52" y="68"/>
                    <a:pt x="52" y="68"/>
                    <a:pt x="52" y="68"/>
                  </a:cubicBezTo>
                  <a:cubicBezTo>
                    <a:pt x="52" y="64"/>
                    <a:pt x="52" y="64"/>
                    <a:pt x="52" y="64"/>
                  </a:cubicBezTo>
                  <a:cubicBezTo>
                    <a:pt x="47" y="64"/>
                    <a:pt x="47" y="64"/>
                    <a:pt x="47" y="64"/>
                  </a:cubicBezTo>
                  <a:cubicBezTo>
                    <a:pt x="47" y="52"/>
                    <a:pt x="47" y="52"/>
                    <a:pt x="47" y="52"/>
                  </a:cubicBezTo>
                  <a:cubicBezTo>
                    <a:pt x="52" y="52"/>
                    <a:pt x="56" y="51"/>
                    <a:pt x="58" y="49"/>
                  </a:cubicBezTo>
                  <a:cubicBezTo>
                    <a:pt x="58" y="50"/>
                    <a:pt x="58" y="50"/>
                    <a:pt x="58" y="50"/>
                  </a:cubicBezTo>
                  <a:cubicBezTo>
                    <a:pt x="59" y="50"/>
                    <a:pt x="60" y="50"/>
                    <a:pt x="61" y="49"/>
                  </a:cubicBezTo>
                  <a:cubicBezTo>
                    <a:pt x="68" y="48"/>
                    <a:pt x="72" y="44"/>
                    <a:pt x="75" y="38"/>
                  </a:cubicBezTo>
                  <a:cubicBezTo>
                    <a:pt x="77" y="33"/>
                    <a:pt x="78" y="26"/>
                    <a:pt x="78" y="20"/>
                  </a:cubicBezTo>
                  <a:cubicBezTo>
                    <a:pt x="78" y="16"/>
                    <a:pt x="78" y="11"/>
                    <a:pt x="77" y="8"/>
                  </a:cubicBezTo>
                  <a:cubicBezTo>
                    <a:pt x="73" y="6"/>
                    <a:pt x="73" y="6"/>
                    <a:pt x="73" y="6"/>
                  </a:cubicBezTo>
                  <a:cubicBezTo>
                    <a:pt x="58" y="11"/>
                    <a:pt x="58" y="11"/>
                    <a:pt x="58" y="11"/>
                  </a:cubicBezTo>
                  <a:cubicBezTo>
                    <a:pt x="57" y="10"/>
                    <a:pt x="58" y="8"/>
                    <a:pt x="58" y="7"/>
                  </a:cubicBezTo>
                  <a:cubicBezTo>
                    <a:pt x="60" y="7"/>
                    <a:pt x="60" y="7"/>
                    <a:pt x="60" y="7"/>
                  </a:cubicBezTo>
                  <a:cubicBezTo>
                    <a:pt x="60" y="0"/>
                    <a:pt x="60" y="0"/>
                    <a:pt x="60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17" y="7"/>
                    <a:pt x="17" y="7"/>
                    <a:pt x="17" y="7"/>
                  </a:cubicBezTo>
                  <a:cubicBezTo>
                    <a:pt x="20" y="7"/>
                    <a:pt x="20" y="7"/>
                    <a:pt x="20" y="7"/>
                  </a:cubicBezTo>
                  <a:close/>
                  <a:moveTo>
                    <a:pt x="63" y="42"/>
                  </a:moveTo>
                  <a:cubicBezTo>
                    <a:pt x="64" y="36"/>
                    <a:pt x="60" y="28"/>
                    <a:pt x="59" y="20"/>
                  </a:cubicBezTo>
                  <a:cubicBezTo>
                    <a:pt x="61" y="22"/>
                    <a:pt x="61" y="22"/>
                    <a:pt x="61" y="22"/>
                  </a:cubicBezTo>
                  <a:cubicBezTo>
                    <a:pt x="66" y="18"/>
                    <a:pt x="66" y="18"/>
                    <a:pt x="66" y="18"/>
                  </a:cubicBezTo>
                  <a:cubicBezTo>
                    <a:pt x="64" y="16"/>
                    <a:pt x="64" y="16"/>
                    <a:pt x="64" y="16"/>
                  </a:cubicBezTo>
                  <a:cubicBezTo>
                    <a:pt x="71" y="13"/>
                    <a:pt x="71" y="13"/>
                    <a:pt x="71" y="13"/>
                  </a:cubicBezTo>
                  <a:cubicBezTo>
                    <a:pt x="72" y="15"/>
                    <a:pt x="72" y="18"/>
                    <a:pt x="72" y="20"/>
                  </a:cubicBezTo>
                  <a:cubicBezTo>
                    <a:pt x="71" y="26"/>
                    <a:pt x="71" y="31"/>
                    <a:pt x="69" y="36"/>
                  </a:cubicBezTo>
                  <a:cubicBezTo>
                    <a:pt x="67" y="39"/>
                    <a:pt x="65" y="41"/>
                    <a:pt x="63" y="42"/>
                  </a:cubicBezTo>
                  <a:close/>
                  <a:moveTo>
                    <a:pt x="19" y="20"/>
                  </a:moveTo>
                  <a:cubicBezTo>
                    <a:pt x="17" y="28"/>
                    <a:pt x="14" y="36"/>
                    <a:pt x="15" y="42"/>
                  </a:cubicBezTo>
                  <a:cubicBezTo>
                    <a:pt x="13" y="41"/>
                    <a:pt x="11" y="39"/>
                    <a:pt x="9" y="36"/>
                  </a:cubicBezTo>
                  <a:cubicBezTo>
                    <a:pt x="7" y="31"/>
                    <a:pt x="6" y="26"/>
                    <a:pt x="6" y="20"/>
                  </a:cubicBezTo>
                  <a:cubicBezTo>
                    <a:pt x="6" y="18"/>
                    <a:pt x="6" y="15"/>
                    <a:pt x="7" y="13"/>
                  </a:cubicBezTo>
                  <a:cubicBezTo>
                    <a:pt x="14" y="16"/>
                    <a:pt x="14" y="16"/>
                    <a:pt x="14" y="16"/>
                  </a:cubicBezTo>
                  <a:cubicBezTo>
                    <a:pt x="12" y="18"/>
                    <a:pt x="12" y="18"/>
                    <a:pt x="12" y="18"/>
                  </a:cubicBezTo>
                  <a:cubicBezTo>
                    <a:pt x="17" y="22"/>
                    <a:pt x="17" y="22"/>
                    <a:pt x="17" y="22"/>
                  </a:cubicBezTo>
                  <a:cubicBezTo>
                    <a:pt x="19" y="20"/>
                    <a:pt x="19" y="20"/>
                    <a:pt x="19" y="20"/>
                  </a:cubicBezTo>
                  <a:close/>
                  <a:moveTo>
                    <a:pt x="32" y="10"/>
                  </a:moveTo>
                  <a:cubicBezTo>
                    <a:pt x="32" y="45"/>
                    <a:pt x="32" y="45"/>
                    <a:pt x="32" y="45"/>
                  </a:cubicBezTo>
                  <a:cubicBezTo>
                    <a:pt x="32" y="45"/>
                    <a:pt x="27" y="45"/>
                    <a:pt x="25" y="41"/>
                  </a:cubicBezTo>
                  <a:cubicBezTo>
                    <a:pt x="24" y="37"/>
                    <a:pt x="28" y="16"/>
                    <a:pt x="28" y="14"/>
                  </a:cubicBezTo>
                  <a:cubicBezTo>
                    <a:pt x="28" y="13"/>
                    <a:pt x="28" y="10"/>
                    <a:pt x="28" y="10"/>
                  </a:cubicBezTo>
                  <a:lnTo>
                    <a:pt x="32" y="1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20000"/>
                </a:lnSpc>
              </a:pPr>
              <a:endParaRPr lang="zh-CN" altLang="en-US" sz="949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8" name="Group 17"/>
          <p:cNvGrpSpPr/>
          <p:nvPr/>
        </p:nvGrpSpPr>
        <p:grpSpPr>
          <a:xfrm>
            <a:off x="7312082" y="1909062"/>
            <a:ext cx="964301" cy="964301"/>
            <a:chOff x="6933028" y="1810084"/>
            <a:chExt cx="914400" cy="914400"/>
          </a:xfrm>
        </p:grpSpPr>
        <p:sp>
          <p:nvSpPr>
            <p:cNvPr id="21" name="Oval 20"/>
            <p:cNvSpPr/>
            <p:nvPr/>
          </p:nvSpPr>
          <p:spPr>
            <a:xfrm>
              <a:off x="6933028" y="1810084"/>
              <a:ext cx="914400" cy="91440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5" name="Freeform 24"/>
            <p:cNvSpPr>
              <a:spLocks noEditPoints="1"/>
            </p:cNvSpPr>
            <p:nvPr/>
          </p:nvSpPr>
          <p:spPr bwMode="auto">
            <a:xfrm>
              <a:off x="7217527" y="2069775"/>
              <a:ext cx="345401" cy="395018"/>
            </a:xfrm>
            <a:custGeom>
              <a:avLst/>
              <a:gdLst>
                <a:gd name="T0" fmla="*/ 50 w 84"/>
                <a:gd name="T1" fmla="*/ 92 h 96"/>
                <a:gd name="T2" fmla="*/ 57 w 84"/>
                <a:gd name="T3" fmla="*/ 81 h 96"/>
                <a:gd name="T4" fmla="*/ 56 w 84"/>
                <a:gd name="T5" fmla="*/ 75 h 96"/>
                <a:gd name="T6" fmla="*/ 43 w 84"/>
                <a:gd name="T7" fmla="*/ 63 h 96"/>
                <a:gd name="T8" fmla="*/ 38 w 84"/>
                <a:gd name="T9" fmla="*/ 62 h 96"/>
                <a:gd name="T10" fmla="*/ 30 w 84"/>
                <a:gd name="T11" fmla="*/ 67 h 96"/>
                <a:gd name="T12" fmla="*/ 17 w 84"/>
                <a:gd name="T13" fmla="*/ 35 h 96"/>
                <a:gd name="T14" fmla="*/ 26 w 84"/>
                <a:gd name="T15" fmla="*/ 31 h 96"/>
                <a:gd name="T16" fmla="*/ 27 w 84"/>
                <a:gd name="T17" fmla="*/ 25 h 96"/>
                <a:gd name="T18" fmla="*/ 22 w 84"/>
                <a:gd name="T19" fmla="*/ 8 h 96"/>
                <a:gd name="T20" fmla="*/ 18 w 84"/>
                <a:gd name="T21" fmla="*/ 4 h 96"/>
                <a:gd name="T22" fmla="*/ 4 w 84"/>
                <a:gd name="T23" fmla="*/ 6 h 96"/>
                <a:gd name="T24" fmla="*/ 0 w 84"/>
                <a:gd name="T25" fmla="*/ 10 h 96"/>
                <a:gd name="T26" fmla="*/ 43 w 84"/>
                <a:gd name="T27" fmla="*/ 94 h 96"/>
                <a:gd name="T28" fmla="*/ 50 w 84"/>
                <a:gd name="T29" fmla="*/ 92 h 96"/>
                <a:gd name="T30" fmla="*/ 45 w 84"/>
                <a:gd name="T31" fmla="*/ 53 h 96"/>
                <a:gd name="T32" fmla="*/ 32 w 84"/>
                <a:gd name="T33" fmla="*/ 53 h 96"/>
                <a:gd name="T34" fmla="*/ 32 w 84"/>
                <a:gd name="T35" fmla="*/ 50 h 96"/>
                <a:gd name="T36" fmla="*/ 40 w 84"/>
                <a:gd name="T37" fmla="*/ 38 h 96"/>
                <a:gd name="T38" fmla="*/ 42 w 84"/>
                <a:gd name="T39" fmla="*/ 32 h 96"/>
                <a:gd name="T40" fmla="*/ 41 w 84"/>
                <a:gd name="T41" fmla="*/ 30 h 96"/>
                <a:gd name="T42" fmla="*/ 40 w 84"/>
                <a:gd name="T43" fmla="*/ 31 h 96"/>
                <a:gd name="T44" fmla="*/ 39 w 84"/>
                <a:gd name="T45" fmla="*/ 36 h 96"/>
                <a:gd name="T46" fmla="*/ 34 w 84"/>
                <a:gd name="T47" fmla="*/ 36 h 96"/>
                <a:gd name="T48" fmla="*/ 34 w 84"/>
                <a:gd name="T49" fmla="*/ 31 h 96"/>
                <a:gd name="T50" fmla="*/ 42 w 84"/>
                <a:gd name="T51" fmla="*/ 26 h 96"/>
                <a:gd name="T52" fmla="*/ 47 w 84"/>
                <a:gd name="T53" fmla="*/ 28 h 96"/>
                <a:gd name="T54" fmla="*/ 47 w 84"/>
                <a:gd name="T55" fmla="*/ 34 h 96"/>
                <a:gd name="T56" fmla="*/ 47 w 84"/>
                <a:gd name="T57" fmla="*/ 37 h 96"/>
                <a:gd name="T58" fmla="*/ 38 w 84"/>
                <a:gd name="T59" fmla="*/ 50 h 96"/>
                <a:gd name="T60" fmla="*/ 46 w 84"/>
                <a:gd name="T61" fmla="*/ 50 h 96"/>
                <a:gd name="T62" fmla="*/ 45 w 84"/>
                <a:gd name="T63" fmla="*/ 53 h 96"/>
                <a:gd name="T64" fmla="*/ 63 w 84"/>
                <a:gd name="T65" fmla="*/ 50 h 96"/>
                <a:gd name="T66" fmla="*/ 60 w 84"/>
                <a:gd name="T67" fmla="*/ 50 h 96"/>
                <a:gd name="T68" fmla="*/ 60 w 84"/>
                <a:gd name="T69" fmla="*/ 53 h 96"/>
                <a:gd name="T70" fmla="*/ 54 w 84"/>
                <a:gd name="T71" fmla="*/ 53 h 96"/>
                <a:gd name="T72" fmla="*/ 54 w 84"/>
                <a:gd name="T73" fmla="*/ 50 h 96"/>
                <a:gd name="T74" fmla="*/ 46 w 84"/>
                <a:gd name="T75" fmla="*/ 50 h 96"/>
                <a:gd name="T76" fmla="*/ 47 w 84"/>
                <a:gd name="T77" fmla="*/ 46 h 96"/>
                <a:gd name="T78" fmla="*/ 55 w 84"/>
                <a:gd name="T79" fmla="*/ 26 h 96"/>
                <a:gd name="T80" fmla="*/ 63 w 84"/>
                <a:gd name="T81" fmla="*/ 26 h 96"/>
                <a:gd name="T82" fmla="*/ 61 w 84"/>
                <a:gd name="T83" fmla="*/ 46 h 96"/>
                <a:gd name="T84" fmla="*/ 63 w 84"/>
                <a:gd name="T85" fmla="*/ 46 h 96"/>
                <a:gd name="T86" fmla="*/ 63 w 84"/>
                <a:gd name="T87" fmla="*/ 50 h 96"/>
                <a:gd name="T88" fmla="*/ 55 w 84"/>
                <a:gd name="T89" fmla="*/ 46 h 96"/>
                <a:gd name="T90" fmla="*/ 52 w 84"/>
                <a:gd name="T91" fmla="*/ 46 h 96"/>
                <a:gd name="T92" fmla="*/ 56 w 84"/>
                <a:gd name="T93" fmla="*/ 35 h 96"/>
                <a:gd name="T94" fmla="*/ 55 w 84"/>
                <a:gd name="T95" fmla="*/ 46 h 96"/>
                <a:gd name="T96" fmla="*/ 43 w 84"/>
                <a:gd name="T97" fmla="*/ 0 h 96"/>
                <a:gd name="T98" fmla="*/ 72 w 84"/>
                <a:gd name="T99" fmla="*/ 12 h 96"/>
                <a:gd name="T100" fmla="*/ 84 w 84"/>
                <a:gd name="T101" fmla="*/ 41 h 96"/>
                <a:gd name="T102" fmla="*/ 72 w 84"/>
                <a:gd name="T103" fmla="*/ 71 h 96"/>
                <a:gd name="T104" fmla="*/ 65 w 84"/>
                <a:gd name="T105" fmla="*/ 76 h 96"/>
                <a:gd name="T106" fmla="*/ 63 w 84"/>
                <a:gd name="T107" fmla="*/ 73 h 96"/>
                <a:gd name="T108" fmla="*/ 59 w 84"/>
                <a:gd name="T109" fmla="*/ 69 h 96"/>
                <a:gd name="T110" fmla="*/ 66 w 84"/>
                <a:gd name="T111" fmla="*/ 64 h 96"/>
                <a:gd name="T112" fmla="*/ 75 w 84"/>
                <a:gd name="T113" fmla="*/ 41 h 96"/>
                <a:gd name="T114" fmla="*/ 66 w 84"/>
                <a:gd name="T115" fmla="*/ 19 h 96"/>
                <a:gd name="T116" fmla="*/ 43 w 84"/>
                <a:gd name="T117" fmla="*/ 10 h 96"/>
                <a:gd name="T118" fmla="*/ 31 w 84"/>
                <a:gd name="T119" fmla="*/ 12 h 96"/>
                <a:gd name="T120" fmla="*/ 29 w 84"/>
                <a:gd name="T121" fmla="*/ 6 h 96"/>
                <a:gd name="T122" fmla="*/ 28 w 84"/>
                <a:gd name="T123" fmla="*/ 3 h 96"/>
                <a:gd name="T124" fmla="*/ 43 w 84"/>
                <a:gd name="T125" fmla="*/ 0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84" h="96">
                  <a:moveTo>
                    <a:pt x="50" y="92"/>
                  </a:moveTo>
                  <a:cubicBezTo>
                    <a:pt x="52" y="88"/>
                    <a:pt x="55" y="84"/>
                    <a:pt x="57" y="81"/>
                  </a:cubicBezTo>
                  <a:cubicBezTo>
                    <a:pt x="58" y="79"/>
                    <a:pt x="58" y="77"/>
                    <a:pt x="56" y="75"/>
                  </a:cubicBezTo>
                  <a:cubicBezTo>
                    <a:pt x="52" y="71"/>
                    <a:pt x="48" y="67"/>
                    <a:pt x="43" y="63"/>
                  </a:cubicBezTo>
                  <a:cubicBezTo>
                    <a:pt x="41" y="61"/>
                    <a:pt x="40" y="61"/>
                    <a:pt x="38" y="62"/>
                  </a:cubicBezTo>
                  <a:cubicBezTo>
                    <a:pt x="35" y="63"/>
                    <a:pt x="33" y="65"/>
                    <a:pt x="30" y="67"/>
                  </a:cubicBezTo>
                  <a:cubicBezTo>
                    <a:pt x="21" y="53"/>
                    <a:pt x="19" y="45"/>
                    <a:pt x="17" y="35"/>
                  </a:cubicBezTo>
                  <a:cubicBezTo>
                    <a:pt x="20" y="34"/>
                    <a:pt x="23" y="32"/>
                    <a:pt x="26" y="31"/>
                  </a:cubicBezTo>
                  <a:cubicBezTo>
                    <a:pt x="27" y="30"/>
                    <a:pt x="28" y="28"/>
                    <a:pt x="27" y="25"/>
                  </a:cubicBezTo>
                  <a:cubicBezTo>
                    <a:pt x="26" y="20"/>
                    <a:pt x="24" y="14"/>
                    <a:pt x="22" y="8"/>
                  </a:cubicBezTo>
                  <a:cubicBezTo>
                    <a:pt x="22" y="6"/>
                    <a:pt x="20" y="4"/>
                    <a:pt x="18" y="4"/>
                  </a:cubicBezTo>
                  <a:cubicBezTo>
                    <a:pt x="14" y="5"/>
                    <a:pt x="9" y="5"/>
                    <a:pt x="4" y="6"/>
                  </a:cubicBezTo>
                  <a:cubicBezTo>
                    <a:pt x="0" y="6"/>
                    <a:pt x="0" y="7"/>
                    <a:pt x="0" y="10"/>
                  </a:cubicBezTo>
                  <a:cubicBezTo>
                    <a:pt x="1" y="46"/>
                    <a:pt x="15" y="78"/>
                    <a:pt x="43" y="94"/>
                  </a:cubicBezTo>
                  <a:cubicBezTo>
                    <a:pt x="46" y="96"/>
                    <a:pt x="47" y="96"/>
                    <a:pt x="50" y="92"/>
                  </a:cubicBezTo>
                  <a:close/>
                  <a:moveTo>
                    <a:pt x="45" y="53"/>
                  </a:moveTo>
                  <a:cubicBezTo>
                    <a:pt x="32" y="53"/>
                    <a:pt x="32" y="53"/>
                    <a:pt x="32" y="53"/>
                  </a:cubicBezTo>
                  <a:cubicBezTo>
                    <a:pt x="32" y="50"/>
                    <a:pt x="32" y="50"/>
                    <a:pt x="32" y="50"/>
                  </a:cubicBezTo>
                  <a:cubicBezTo>
                    <a:pt x="40" y="38"/>
                    <a:pt x="40" y="38"/>
                    <a:pt x="40" y="38"/>
                  </a:cubicBezTo>
                  <a:cubicBezTo>
                    <a:pt x="41" y="36"/>
                    <a:pt x="42" y="34"/>
                    <a:pt x="42" y="32"/>
                  </a:cubicBezTo>
                  <a:cubicBezTo>
                    <a:pt x="42" y="31"/>
                    <a:pt x="42" y="30"/>
                    <a:pt x="41" y="30"/>
                  </a:cubicBezTo>
                  <a:cubicBezTo>
                    <a:pt x="40" y="30"/>
                    <a:pt x="40" y="31"/>
                    <a:pt x="40" y="31"/>
                  </a:cubicBezTo>
                  <a:cubicBezTo>
                    <a:pt x="39" y="36"/>
                    <a:pt x="39" y="36"/>
                    <a:pt x="39" y="36"/>
                  </a:cubicBezTo>
                  <a:cubicBezTo>
                    <a:pt x="34" y="36"/>
                    <a:pt x="34" y="36"/>
                    <a:pt x="34" y="36"/>
                  </a:cubicBezTo>
                  <a:cubicBezTo>
                    <a:pt x="34" y="31"/>
                    <a:pt x="34" y="31"/>
                    <a:pt x="34" y="31"/>
                  </a:cubicBezTo>
                  <a:cubicBezTo>
                    <a:pt x="35" y="28"/>
                    <a:pt x="37" y="26"/>
                    <a:pt x="42" y="26"/>
                  </a:cubicBezTo>
                  <a:cubicBezTo>
                    <a:pt x="44" y="26"/>
                    <a:pt x="46" y="27"/>
                    <a:pt x="47" y="28"/>
                  </a:cubicBezTo>
                  <a:cubicBezTo>
                    <a:pt x="48" y="29"/>
                    <a:pt x="48" y="31"/>
                    <a:pt x="47" y="34"/>
                  </a:cubicBezTo>
                  <a:cubicBezTo>
                    <a:pt x="47" y="35"/>
                    <a:pt x="47" y="36"/>
                    <a:pt x="47" y="37"/>
                  </a:cubicBezTo>
                  <a:cubicBezTo>
                    <a:pt x="38" y="50"/>
                    <a:pt x="38" y="50"/>
                    <a:pt x="38" y="50"/>
                  </a:cubicBezTo>
                  <a:cubicBezTo>
                    <a:pt x="46" y="50"/>
                    <a:pt x="46" y="50"/>
                    <a:pt x="46" y="50"/>
                  </a:cubicBezTo>
                  <a:cubicBezTo>
                    <a:pt x="45" y="53"/>
                    <a:pt x="45" y="53"/>
                    <a:pt x="45" y="53"/>
                  </a:cubicBezTo>
                  <a:close/>
                  <a:moveTo>
                    <a:pt x="63" y="50"/>
                  </a:moveTo>
                  <a:cubicBezTo>
                    <a:pt x="60" y="50"/>
                    <a:pt x="60" y="50"/>
                    <a:pt x="60" y="50"/>
                  </a:cubicBezTo>
                  <a:cubicBezTo>
                    <a:pt x="60" y="53"/>
                    <a:pt x="60" y="53"/>
                    <a:pt x="60" y="53"/>
                  </a:cubicBezTo>
                  <a:cubicBezTo>
                    <a:pt x="54" y="53"/>
                    <a:pt x="54" y="53"/>
                    <a:pt x="54" y="53"/>
                  </a:cubicBezTo>
                  <a:cubicBezTo>
                    <a:pt x="54" y="50"/>
                    <a:pt x="54" y="50"/>
                    <a:pt x="54" y="50"/>
                  </a:cubicBezTo>
                  <a:cubicBezTo>
                    <a:pt x="46" y="50"/>
                    <a:pt x="46" y="50"/>
                    <a:pt x="46" y="50"/>
                  </a:cubicBezTo>
                  <a:cubicBezTo>
                    <a:pt x="47" y="46"/>
                    <a:pt x="47" y="46"/>
                    <a:pt x="47" y="46"/>
                  </a:cubicBezTo>
                  <a:cubicBezTo>
                    <a:pt x="55" y="26"/>
                    <a:pt x="55" y="26"/>
                    <a:pt x="55" y="26"/>
                  </a:cubicBezTo>
                  <a:cubicBezTo>
                    <a:pt x="63" y="26"/>
                    <a:pt x="63" y="26"/>
                    <a:pt x="63" y="26"/>
                  </a:cubicBezTo>
                  <a:cubicBezTo>
                    <a:pt x="61" y="46"/>
                    <a:pt x="61" y="46"/>
                    <a:pt x="61" y="46"/>
                  </a:cubicBezTo>
                  <a:cubicBezTo>
                    <a:pt x="63" y="46"/>
                    <a:pt x="63" y="46"/>
                    <a:pt x="63" y="46"/>
                  </a:cubicBezTo>
                  <a:cubicBezTo>
                    <a:pt x="63" y="50"/>
                    <a:pt x="63" y="50"/>
                    <a:pt x="63" y="50"/>
                  </a:cubicBezTo>
                  <a:close/>
                  <a:moveTo>
                    <a:pt x="55" y="46"/>
                  </a:moveTo>
                  <a:cubicBezTo>
                    <a:pt x="52" y="46"/>
                    <a:pt x="52" y="46"/>
                    <a:pt x="52" y="46"/>
                  </a:cubicBezTo>
                  <a:cubicBezTo>
                    <a:pt x="56" y="35"/>
                    <a:pt x="56" y="35"/>
                    <a:pt x="56" y="35"/>
                  </a:cubicBezTo>
                  <a:cubicBezTo>
                    <a:pt x="55" y="46"/>
                    <a:pt x="55" y="46"/>
                    <a:pt x="55" y="46"/>
                  </a:cubicBezTo>
                  <a:close/>
                  <a:moveTo>
                    <a:pt x="43" y="0"/>
                  </a:moveTo>
                  <a:cubicBezTo>
                    <a:pt x="54" y="0"/>
                    <a:pt x="65" y="5"/>
                    <a:pt x="72" y="12"/>
                  </a:cubicBezTo>
                  <a:cubicBezTo>
                    <a:pt x="80" y="20"/>
                    <a:pt x="84" y="30"/>
                    <a:pt x="84" y="41"/>
                  </a:cubicBezTo>
                  <a:cubicBezTo>
                    <a:pt x="84" y="53"/>
                    <a:pt x="80" y="63"/>
                    <a:pt x="72" y="71"/>
                  </a:cubicBezTo>
                  <a:cubicBezTo>
                    <a:pt x="70" y="73"/>
                    <a:pt x="68" y="75"/>
                    <a:pt x="65" y="76"/>
                  </a:cubicBezTo>
                  <a:cubicBezTo>
                    <a:pt x="65" y="75"/>
                    <a:pt x="64" y="74"/>
                    <a:pt x="63" y="73"/>
                  </a:cubicBezTo>
                  <a:cubicBezTo>
                    <a:pt x="59" y="69"/>
                    <a:pt x="59" y="69"/>
                    <a:pt x="59" y="69"/>
                  </a:cubicBezTo>
                  <a:cubicBezTo>
                    <a:pt x="61" y="68"/>
                    <a:pt x="64" y="66"/>
                    <a:pt x="66" y="64"/>
                  </a:cubicBezTo>
                  <a:cubicBezTo>
                    <a:pt x="71" y="58"/>
                    <a:pt x="75" y="50"/>
                    <a:pt x="75" y="41"/>
                  </a:cubicBezTo>
                  <a:cubicBezTo>
                    <a:pt x="75" y="33"/>
                    <a:pt x="71" y="25"/>
                    <a:pt x="66" y="19"/>
                  </a:cubicBezTo>
                  <a:cubicBezTo>
                    <a:pt x="60" y="13"/>
                    <a:pt x="52" y="10"/>
                    <a:pt x="43" y="10"/>
                  </a:cubicBezTo>
                  <a:cubicBezTo>
                    <a:pt x="39" y="10"/>
                    <a:pt x="35" y="11"/>
                    <a:pt x="31" y="12"/>
                  </a:cubicBezTo>
                  <a:cubicBezTo>
                    <a:pt x="29" y="6"/>
                    <a:pt x="29" y="6"/>
                    <a:pt x="29" y="6"/>
                  </a:cubicBezTo>
                  <a:cubicBezTo>
                    <a:pt x="29" y="5"/>
                    <a:pt x="28" y="4"/>
                    <a:pt x="28" y="3"/>
                  </a:cubicBezTo>
                  <a:cubicBezTo>
                    <a:pt x="33" y="1"/>
                    <a:pt x="38" y="0"/>
                    <a:pt x="43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20000"/>
                </a:lnSpc>
              </a:pPr>
              <a:endParaRPr lang="zh-CN" altLang="en-US" sz="949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6" name="Group 15"/>
          <p:cNvGrpSpPr/>
          <p:nvPr/>
        </p:nvGrpSpPr>
        <p:grpSpPr>
          <a:xfrm>
            <a:off x="1852657" y="1909062"/>
            <a:ext cx="964301" cy="964301"/>
            <a:chOff x="1756116" y="1810084"/>
            <a:chExt cx="914400" cy="914400"/>
          </a:xfrm>
        </p:grpSpPr>
        <p:sp>
          <p:nvSpPr>
            <p:cNvPr id="19" name="Oval 18"/>
            <p:cNvSpPr/>
            <p:nvPr/>
          </p:nvSpPr>
          <p:spPr>
            <a:xfrm>
              <a:off x="1756116" y="1810084"/>
              <a:ext cx="914400" cy="914400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6" name="Freeform 25"/>
            <p:cNvSpPr>
              <a:spLocks noEditPoints="1"/>
            </p:cNvSpPr>
            <p:nvPr/>
          </p:nvSpPr>
          <p:spPr bwMode="auto">
            <a:xfrm>
              <a:off x="2074965" y="2048784"/>
              <a:ext cx="276702" cy="437000"/>
            </a:xfrm>
            <a:custGeom>
              <a:avLst/>
              <a:gdLst>
                <a:gd name="T0" fmla="*/ 57 w 67"/>
                <a:gd name="T1" fmla="*/ 10 h 106"/>
                <a:gd name="T2" fmla="*/ 62 w 67"/>
                <a:gd name="T3" fmla="*/ 51 h 106"/>
                <a:gd name="T4" fmla="*/ 51 w 67"/>
                <a:gd name="T5" fmla="*/ 66 h 106"/>
                <a:gd name="T6" fmla="*/ 55 w 67"/>
                <a:gd name="T7" fmla="*/ 65 h 106"/>
                <a:gd name="T8" fmla="*/ 57 w 67"/>
                <a:gd name="T9" fmla="*/ 73 h 106"/>
                <a:gd name="T10" fmla="*/ 56 w 67"/>
                <a:gd name="T11" fmla="*/ 80 h 106"/>
                <a:gd name="T12" fmla="*/ 57 w 67"/>
                <a:gd name="T13" fmla="*/ 86 h 106"/>
                <a:gd name="T14" fmla="*/ 55 w 67"/>
                <a:gd name="T15" fmla="*/ 93 h 106"/>
                <a:gd name="T16" fmla="*/ 15 w 67"/>
                <a:gd name="T17" fmla="*/ 97 h 106"/>
                <a:gd name="T18" fmla="*/ 12 w 67"/>
                <a:gd name="T19" fmla="*/ 95 h 106"/>
                <a:gd name="T20" fmla="*/ 12 w 67"/>
                <a:gd name="T21" fmla="*/ 83 h 106"/>
                <a:gd name="T22" fmla="*/ 12 w 67"/>
                <a:gd name="T23" fmla="*/ 82 h 106"/>
                <a:gd name="T24" fmla="*/ 12 w 67"/>
                <a:gd name="T25" fmla="*/ 71 h 106"/>
                <a:gd name="T26" fmla="*/ 15 w 67"/>
                <a:gd name="T27" fmla="*/ 69 h 106"/>
                <a:gd name="T28" fmla="*/ 16 w 67"/>
                <a:gd name="T29" fmla="*/ 63 h 106"/>
                <a:gd name="T30" fmla="*/ 0 w 67"/>
                <a:gd name="T31" fmla="*/ 34 h 106"/>
                <a:gd name="T32" fmla="*/ 33 w 67"/>
                <a:gd name="T33" fmla="*/ 0 h 106"/>
                <a:gd name="T34" fmla="*/ 28 w 67"/>
                <a:gd name="T35" fmla="*/ 41 h 106"/>
                <a:gd name="T36" fmla="*/ 30 w 67"/>
                <a:gd name="T37" fmla="*/ 39 h 106"/>
                <a:gd name="T38" fmla="*/ 33 w 67"/>
                <a:gd name="T39" fmla="*/ 41 h 106"/>
                <a:gd name="T40" fmla="*/ 36 w 67"/>
                <a:gd name="T41" fmla="*/ 39 h 106"/>
                <a:gd name="T42" fmla="*/ 39 w 67"/>
                <a:gd name="T43" fmla="*/ 41 h 106"/>
                <a:gd name="T44" fmla="*/ 43 w 67"/>
                <a:gd name="T45" fmla="*/ 38 h 106"/>
                <a:gd name="T46" fmla="*/ 39 w 67"/>
                <a:gd name="T47" fmla="*/ 52 h 106"/>
                <a:gd name="T48" fmla="*/ 44 w 67"/>
                <a:gd name="T49" fmla="*/ 66 h 106"/>
                <a:gd name="T50" fmla="*/ 44 w 67"/>
                <a:gd name="T51" fmla="*/ 58 h 106"/>
                <a:gd name="T52" fmla="*/ 56 w 67"/>
                <a:gd name="T53" fmla="*/ 47 h 106"/>
                <a:gd name="T54" fmla="*/ 52 w 67"/>
                <a:gd name="T55" fmla="*/ 15 h 106"/>
                <a:gd name="T56" fmla="*/ 15 w 67"/>
                <a:gd name="T57" fmla="*/ 15 h 106"/>
                <a:gd name="T58" fmla="*/ 11 w 67"/>
                <a:gd name="T59" fmla="*/ 48 h 106"/>
                <a:gd name="T60" fmla="*/ 23 w 67"/>
                <a:gd name="T61" fmla="*/ 59 h 106"/>
                <a:gd name="T62" fmla="*/ 23 w 67"/>
                <a:gd name="T63" fmla="*/ 67 h 106"/>
                <a:gd name="T64" fmla="*/ 29 w 67"/>
                <a:gd name="T65" fmla="*/ 52 h 106"/>
                <a:gd name="T66" fmla="*/ 25 w 67"/>
                <a:gd name="T67" fmla="*/ 38 h 106"/>
                <a:gd name="T68" fmla="*/ 40 w 67"/>
                <a:gd name="T69" fmla="*/ 43 h 106"/>
                <a:gd name="T70" fmla="*/ 36 w 67"/>
                <a:gd name="T71" fmla="*/ 42 h 106"/>
                <a:gd name="T72" fmla="*/ 30 w 67"/>
                <a:gd name="T73" fmla="*/ 42 h 106"/>
                <a:gd name="T74" fmla="*/ 27 w 67"/>
                <a:gd name="T75" fmla="*/ 42 h 106"/>
                <a:gd name="T76" fmla="*/ 32 w 67"/>
                <a:gd name="T77" fmla="*/ 51 h 106"/>
                <a:gd name="T78" fmla="*/ 32 w 67"/>
                <a:gd name="T79" fmla="*/ 67 h 106"/>
                <a:gd name="T80" fmla="*/ 35 w 67"/>
                <a:gd name="T81" fmla="*/ 51 h 106"/>
                <a:gd name="T82" fmla="*/ 35 w 67"/>
                <a:gd name="T83" fmla="*/ 50 h 106"/>
                <a:gd name="T84" fmla="*/ 43 w 67"/>
                <a:gd name="T85" fmla="*/ 96 h 106"/>
                <a:gd name="T86" fmla="*/ 34 w 67"/>
                <a:gd name="T87" fmla="*/ 106 h 106"/>
                <a:gd name="T88" fmla="*/ 43 w 67"/>
                <a:gd name="T89" fmla="*/ 96 h 106"/>
                <a:gd name="T90" fmla="*/ 17 w 67"/>
                <a:gd name="T91" fmla="*/ 88 h 106"/>
                <a:gd name="T92" fmla="*/ 17 w 67"/>
                <a:gd name="T93" fmla="*/ 90 h 106"/>
                <a:gd name="T94" fmla="*/ 50 w 67"/>
                <a:gd name="T95" fmla="*/ 86 h 106"/>
                <a:gd name="T96" fmla="*/ 50 w 67"/>
                <a:gd name="T97" fmla="*/ 73 h 106"/>
                <a:gd name="T98" fmla="*/ 17 w 67"/>
                <a:gd name="T99" fmla="*/ 77 h 106"/>
                <a:gd name="T100" fmla="*/ 50 w 67"/>
                <a:gd name="T101" fmla="*/ 74 h 106"/>
                <a:gd name="T102" fmla="*/ 50 w 67"/>
                <a:gd name="T103" fmla="*/ 73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67" h="106">
                  <a:moveTo>
                    <a:pt x="33" y="0"/>
                  </a:moveTo>
                  <a:cubicBezTo>
                    <a:pt x="43" y="0"/>
                    <a:pt x="51" y="4"/>
                    <a:pt x="57" y="10"/>
                  </a:cubicBezTo>
                  <a:cubicBezTo>
                    <a:pt x="63" y="16"/>
                    <a:pt x="67" y="25"/>
                    <a:pt x="67" y="34"/>
                  </a:cubicBezTo>
                  <a:cubicBezTo>
                    <a:pt x="67" y="40"/>
                    <a:pt x="65" y="46"/>
                    <a:pt x="62" y="51"/>
                  </a:cubicBezTo>
                  <a:cubicBezTo>
                    <a:pt x="59" y="56"/>
                    <a:pt x="56" y="59"/>
                    <a:pt x="51" y="62"/>
                  </a:cubicBezTo>
                  <a:cubicBezTo>
                    <a:pt x="51" y="66"/>
                    <a:pt x="51" y="66"/>
                    <a:pt x="51" y="66"/>
                  </a:cubicBezTo>
                  <a:cubicBezTo>
                    <a:pt x="53" y="66"/>
                    <a:pt x="53" y="66"/>
                    <a:pt x="53" y="66"/>
                  </a:cubicBezTo>
                  <a:cubicBezTo>
                    <a:pt x="55" y="65"/>
                    <a:pt x="55" y="65"/>
                    <a:pt x="55" y="65"/>
                  </a:cubicBezTo>
                  <a:cubicBezTo>
                    <a:pt x="56" y="68"/>
                    <a:pt x="56" y="68"/>
                    <a:pt x="56" y="68"/>
                  </a:cubicBezTo>
                  <a:cubicBezTo>
                    <a:pt x="57" y="70"/>
                    <a:pt x="57" y="72"/>
                    <a:pt x="57" y="73"/>
                  </a:cubicBezTo>
                  <a:cubicBezTo>
                    <a:pt x="57" y="75"/>
                    <a:pt x="57" y="77"/>
                    <a:pt x="56" y="79"/>
                  </a:cubicBezTo>
                  <a:cubicBezTo>
                    <a:pt x="56" y="80"/>
                    <a:pt x="56" y="80"/>
                    <a:pt x="56" y="80"/>
                  </a:cubicBezTo>
                  <a:cubicBezTo>
                    <a:pt x="56" y="80"/>
                    <a:pt x="56" y="80"/>
                    <a:pt x="56" y="80"/>
                  </a:cubicBezTo>
                  <a:cubicBezTo>
                    <a:pt x="57" y="82"/>
                    <a:pt x="57" y="84"/>
                    <a:pt x="57" y="86"/>
                  </a:cubicBezTo>
                  <a:cubicBezTo>
                    <a:pt x="57" y="88"/>
                    <a:pt x="57" y="90"/>
                    <a:pt x="56" y="92"/>
                  </a:cubicBezTo>
                  <a:cubicBezTo>
                    <a:pt x="55" y="93"/>
                    <a:pt x="55" y="93"/>
                    <a:pt x="55" y="93"/>
                  </a:cubicBezTo>
                  <a:cubicBezTo>
                    <a:pt x="53" y="94"/>
                    <a:pt x="53" y="94"/>
                    <a:pt x="53" y="94"/>
                  </a:cubicBezTo>
                  <a:cubicBezTo>
                    <a:pt x="15" y="97"/>
                    <a:pt x="15" y="97"/>
                    <a:pt x="15" y="97"/>
                  </a:cubicBezTo>
                  <a:cubicBezTo>
                    <a:pt x="13" y="97"/>
                    <a:pt x="13" y="97"/>
                    <a:pt x="13" y="97"/>
                  </a:cubicBezTo>
                  <a:cubicBezTo>
                    <a:pt x="12" y="95"/>
                    <a:pt x="12" y="95"/>
                    <a:pt x="12" y="95"/>
                  </a:cubicBezTo>
                  <a:cubicBezTo>
                    <a:pt x="11" y="93"/>
                    <a:pt x="11" y="91"/>
                    <a:pt x="10" y="90"/>
                  </a:cubicBezTo>
                  <a:cubicBezTo>
                    <a:pt x="10" y="88"/>
                    <a:pt x="11" y="86"/>
                    <a:pt x="12" y="83"/>
                  </a:cubicBezTo>
                  <a:cubicBezTo>
                    <a:pt x="12" y="83"/>
                    <a:pt x="12" y="83"/>
                    <a:pt x="12" y="83"/>
                  </a:cubicBezTo>
                  <a:cubicBezTo>
                    <a:pt x="12" y="82"/>
                    <a:pt x="12" y="82"/>
                    <a:pt x="12" y="82"/>
                  </a:cubicBezTo>
                  <a:cubicBezTo>
                    <a:pt x="11" y="81"/>
                    <a:pt x="11" y="79"/>
                    <a:pt x="10" y="77"/>
                  </a:cubicBezTo>
                  <a:cubicBezTo>
                    <a:pt x="10" y="75"/>
                    <a:pt x="11" y="73"/>
                    <a:pt x="12" y="71"/>
                  </a:cubicBezTo>
                  <a:cubicBezTo>
                    <a:pt x="13" y="69"/>
                    <a:pt x="13" y="69"/>
                    <a:pt x="13" y="69"/>
                  </a:cubicBezTo>
                  <a:cubicBezTo>
                    <a:pt x="15" y="69"/>
                    <a:pt x="15" y="69"/>
                    <a:pt x="15" y="69"/>
                  </a:cubicBezTo>
                  <a:cubicBezTo>
                    <a:pt x="16" y="69"/>
                    <a:pt x="16" y="69"/>
                    <a:pt x="16" y="69"/>
                  </a:cubicBezTo>
                  <a:cubicBezTo>
                    <a:pt x="16" y="63"/>
                    <a:pt x="16" y="63"/>
                    <a:pt x="16" y="63"/>
                  </a:cubicBezTo>
                  <a:cubicBezTo>
                    <a:pt x="11" y="60"/>
                    <a:pt x="7" y="56"/>
                    <a:pt x="5" y="51"/>
                  </a:cubicBezTo>
                  <a:cubicBezTo>
                    <a:pt x="2" y="46"/>
                    <a:pt x="0" y="40"/>
                    <a:pt x="0" y="34"/>
                  </a:cubicBezTo>
                  <a:cubicBezTo>
                    <a:pt x="0" y="25"/>
                    <a:pt x="4" y="16"/>
                    <a:pt x="10" y="10"/>
                  </a:cubicBezTo>
                  <a:cubicBezTo>
                    <a:pt x="16" y="4"/>
                    <a:pt x="24" y="0"/>
                    <a:pt x="33" y="0"/>
                  </a:cubicBezTo>
                  <a:close/>
                  <a:moveTo>
                    <a:pt x="26" y="40"/>
                  </a:moveTo>
                  <a:cubicBezTo>
                    <a:pt x="27" y="41"/>
                    <a:pt x="27" y="41"/>
                    <a:pt x="28" y="41"/>
                  </a:cubicBezTo>
                  <a:cubicBezTo>
                    <a:pt x="28" y="41"/>
                    <a:pt x="29" y="41"/>
                    <a:pt x="30" y="40"/>
                  </a:cubicBezTo>
                  <a:cubicBezTo>
                    <a:pt x="30" y="39"/>
                    <a:pt x="30" y="39"/>
                    <a:pt x="30" y="39"/>
                  </a:cubicBezTo>
                  <a:cubicBezTo>
                    <a:pt x="31" y="40"/>
                    <a:pt x="31" y="40"/>
                    <a:pt x="31" y="40"/>
                  </a:cubicBezTo>
                  <a:cubicBezTo>
                    <a:pt x="32" y="41"/>
                    <a:pt x="32" y="41"/>
                    <a:pt x="33" y="41"/>
                  </a:cubicBezTo>
                  <a:cubicBezTo>
                    <a:pt x="34" y="41"/>
                    <a:pt x="35" y="41"/>
                    <a:pt x="35" y="40"/>
                  </a:cubicBezTo>
                  <a:cubicBezTo>
                    <a:pt x="36" y="39"/>
                    <a:pt x="36" y="39"/>
                    <a:pt x="36" y="39"/>
                  </a:cubicBezTo>
                  <a:cubicBezTo>
                    <a:pt x="36" y="40"/>
                    <a:pt x="36" y="40"/>
                    <a:pt x="36" y="40"/>
                  </a:cubicBezTo>
                  <a:cubicBezTo>
                    <a:pt x="37" y="41"/>
                    <a:pt x="38" y="41"/>
                    <a:pt x="39" y="41"/>
                  </a:cubicBezTo>
                  <a:cubicBezTo>
                    <a:pt x="40" y="41"/>
                    <a:pt x="41" y="41"/>
                    <a:pt x="42" y="40"/>
                  </a:cubicBezTo>
                  <a:cubicBezTo>
                    <a:pt x="43" y="38"/>
                    <a:pt x="43" y="38"/>
                    <a:pt x="43" y="38"/>
                  </a:cubicBezTo>
                  <a:cubicBezTo>
                    <a:pt x="46" y="40"/>
                    <a:pt x="46" y="40"/>
                    <a:pt x="46" y="40"/>
                  </a:cubicBezTo>
                  <a:cubicBezTo>
                    <a:pt x="39" y="52"/>
                    <a:pt x="39" y="52"/>
                    <a:pt x="39" y="52"/>
                  </a:cubicBezTo>
                  <a:cubicBezTo>
                    <a:pt x="39" y="67"/>
                    <a:pt x="39" y="67"/>
                    <a:pt x="39" y="67"/>
                  </a:cubicBezTo>
                  <a:cubicBezTo>
                    <a:pt x="44" y="66"/>
                    <a:pt x="44" y="66"/>
                    <a:pt x="44" y="66"/>
                  </a:cubicBezTo>
                  <a:cubicBezTo>
                    <a:pt x="44" y="60"/>
                    <a:pt x="44" y="60"/>
                    <a:pt x="44" y="60"/>
                  </a:cubicBezTo>
                  <a:cubicBezTo>
                    <a:pt x="44" y="58"/>
                    <a:pt x="44" y="58"/>
                    <a:pt x="44" y="58"/>
                  </a:cubicBezTo>
                  <a:cubicBezTo>
                    <a:pt x="46" y="57"/>
                    <a:pt x="46" y="57"/>
                    <a:pt x="46" y="57"/>
                  </a:cubicBezTo>
                  <a:cubicBezTo>
                    <a:pt x="50" y="55"/>
                    <a:pt x="54" y="52"/>
                    <a:pt x="56" y="47"/>
                  </a:cubicBezTo>
                  <a:cubicBezTo>
                    <a:pt x="59" y="44"/>
                    <a:pt x="60" y="39"/>
                    <a:pt x="60" y="34"/>
                  </a:cubicBezTo>
                  <a:cubicBezTo>
                    <a:pt x="60" y="27"/>
                    <a:pt x="57" y="20"/>
                    <a:pt x="52" y="15"/>
                  </a:cubicBezTo>
                  <a:cubicBezTo>
                    <a:pt x="47" y="10"/>
                    <a:pt x="41" y="7"/>
                    <a:pt x="33" y="7"/>
                  </a:cubicBezTo>
                  <a:cubicBezTo>
                    <a:pt x="26" y="7"/>
                    <a:pt x="19" y="10"/>
                    <a:pt x="15" y="15"/>
                  </a:cubicBezTo>
                  <a:cubicBezTo>
                    <a:pt x="10" y="20"/>
                    <a:pt x="7" y="27"/>
                    <a:pt x="7" y="34"/>
                  </a:cubicBezTo>
                  <a:cubicBezTo>
                    <a:pt x="7" y="39"/>
                    <a:pt x="8" y="44"/>
                    <a:pt x="11" y="48"/>
                  </a:cubicBezTo>
                  <a:cubicBezTo>
                    <a:pt x="13" y="52"/>
                    <a:pt x="17" y="55"/>
                    <a:pt x="21" y="58"/>
                  </a:cubicBezTo>
                  <a:cubicBezTo>
                    <a:pt x="23" y="59"/>
                    <a:pt x="23" y="59"/>
                    <a:pt x="23" y="59"/>
                  </a:cubicBezTo>
                  <a:cubicBezTo>
                    <a:pt x="23" y="61"/>
                    <a:pt x="23" y="61"/>
                    <a:pt x="23" y="61"/>
                  </a:cubicBezTo>
                  <a:cubicBezTo>
                    <a:pt x="23" y="67"/>
                    <a:pt x="23" y="67"/>
                    <a:pt x="23" y="67"/>
                  </a:cubicBezTo>
                  <a:cubicBezTo>
                    <a:pt x="29" y="67"/>
                    <a:pt x="29" y="67"/>
                    <a:pt x="29" y="67"/>
                  </a:cubicBezTo>
                  <a:cubicBezTo>
                    <a:pt x="29" y="52"/>
                    <a:pt x="29" y="52"/>
                    <a:pt x="29" y="52"/>
                  </a:cubicBezTo>
                  <a:cubicBezTo>
                    <a:pt x="22" y="40"/>
                    <a:pt x="22" y="40"/>
                    <a:pt x="22" y="40"/>
                  </a:cubicBezTo>
                  <a:cubicBezTo>
                    <a:pt x="25" y="38"/>
                    <a:pt x="25" y="38"/>
                    <a:pt x="25" y="38"/>
                  </a:cubicBezTo>
                  <a:cubicBezTo>
                    <a:pt x="26" y="40"/>
                    <a:pt x="26" y="40"/>
                    <a:pt x="26" y="40"/>
                  </a:cubicBezTo>
                  <a:close/>
                  <a:moveTo>
                    <a:pt x="40" y="43"/>
                  </a:moveTo>
                  <a:cubicBezTo>
                    <a:pt x="40" y="43"/>
                    <a:pt x="40" y="43"/>
                    <a:pt x="39" y="43"/>
                  </a:cubicBezTo>
                  <a:cubicBezTo>
                    <a:pt x="38" y="43"/>
                    <a:pt x="37" y="43"/>
                    <a:pt x="36" y="42"/>
                  </a:cubicBezTo>
                  <a:cubicBezTo>
                    <a:pt x="35" y="42"/>
                    <a:pt x="34" y="43"/>
                    <a:pt x="33" y="43"/>
                  </a:cubicBezTo>
                  <a:cubicBezTo>
                    <a:pt x="32" y="43"/>
                    <a:pt x="31" y="42"/>
                    <a:pt x="30" y="42"/>
                  </a:cubicBezTo>
                  <a:cubicBezTo>
                    <a:pt x="29" y="42"/>
                    <a:pt x="28" y="43"/>
                    <a:pt x="28" y="43"/>
                  </a:cubicBezTo>
                  <a:cubicBezTo>
                    <a:pt x="27" y="43"/>
                    <a:pt x="27" y="43"/>
                    <a:pt x="27" y="42"/>
                  </a:cubicBezTo>
                  <a:cubicBezTo>
                    <a:pt x="32" y="50"/>
                    <a:pt x="32" y="50"/>
                    <a:pt x="32" y="50"/>
                  </a:cubicBezTo>
                  <a:cubicBezTo>
                    <a:pt x="32" y="51"/>
                    <a:pt x="32" y="51"/>
                    <a:pt x="32" y="51"/>
                  </a:cubicBezTo>
                  <a:cubicBezTo>
                    <a:pt x="32" y="51"/>
                    <a:pt x="32" y="51"/>
                    <a:pt x="32" y="51"/>
                  </a:cubicBezTo>
                  <a:cubicBezTo>
                    <a:pt x="32" y="67"/>
                    <a:pt x="32" y="67"/>
                    <a:pt x="32" y="67"/>
                  </a:cubicBezTo>
                  <a:cubicBezTo>
                    <a:pt x="35" y="67"/>
                    <a:pt x="35" y="67"/>
                    <a:pt x="35" y="67"/>
                  </a:cubicBezTo>
                  <a:cubicBezTo>
                    <a:pt x="35" y="51"/>
                    <a:pt x="35" y="51"/>
                    <a:pt x="35" y="51"/>
                  </a:cubicBezTo>
                  <a:cubicBezTo>
                    <a:pt x="35" y="51"/>
                    <a:pt x="35" y="51"/>
                    <a:pt x="35" y="51"/>
                  </a:cubicBezTo>
                  <a:cubicBezTo>
                    <a:pt x="35" y="50"/>
                    <a:pt x="35" y="50"/>
                    <a:pt x="35" y="50"/>
                  </a:cubicBezTo>
                  <a:cubicBezTo>
                    <a:pt x="40" y="43"/>
                    <a:pt x="40" y="43"/>
                    <a:pt x="40" y="43"/>
                  </a:cubicBezTo>
                  <a:close/>
                  <a:moveTo>
                    <a:pt x="43" y="96"/>
                  </a:moveTo>
                  <a:cubicBezTo>
                    <a:pt x="24" y="98"/>
                    <a:pt x="24" y="98"/>
                    <a:pt x="24" y="98"/>
                  </a:cubicBezTo>
                  <a:cubicBezTo>
                    <a:pt x="25" y="103"/>
                    <a:pt x="29" y="106"/>
                    <a:pt x="34" y="106"/>
                  </a:cubicBezTo>
                  <a:cubicBezTo>
                    <a:pt x="39" y="106"/>
                    <a:pt x="43" y="102"/>
                    <a:pt x="43" y="97"/>
                  </a:cubicBezTo>
                  <a:cubicBezTo>
                    <a:pt x="43" y="97"/>
                    <a:pt x="43" y="97"/>
                    <a:pt x="43" y="96"/>
                  </a:cubicBezTo>
                  <a:close/>
                  <a:moveTo>
                    <a:pt x="50" y="85"/>
                  </a:moveTo>
                  <a:cubicBezTo>
                    <a:pt x="17" y="88"/>
                    <a:pt x="17" y="88"/>
                    <a:pt x="17" y="88"/>
                  </a:cubicBezTo>
                  <a:cubicBezTo>
                    <a:pt x="17" y="89"/>
                    <a:pt x="17" y="89"/>
                    <a:pt x="17" y="89"/>
                  </a:cubicBezTo>
                  <a:cubicBezTo>
                    <a:pt x="17" y="89"/>
                    <a:pt x="17" y="90"/>
                    <a:pt x="17" y="90"/>
                  </a:cubicBezTo>
                  <a:cubicBezTo>
                    <a:pt x="50" y="87"/>
                    <a:pt x="50" y="87"/>
                    <a:pt x="50" y="87"/>
                  </a:cubicBezTo>
                  <a:cubicBezTo>
                    <a:pt x="50" y="87"/>
                    <a:pt x="50" y="86"/>
                    <a:pt x="50" y="86"/>
                  </a:cubicBezTo>
                  <a:cubicBezTo>
                    <a:pt x="50" y="86"/>
                    <a:pt x="50" y="86"/>
                    <a:pt x="50" y="85"/>
                  </a:cubicBezTo>
                  <a:close/>
                  <a:moveTo>
                    <a:pt x="50" y="73"/>
                  </a:moveTo>
                  <a:cubicBezTo>
                    <a:pt x="17" y="76"/>
                    <a:pt x="17" y="76"/>
                    <a:pt x="17" y="76"/>
                  </a:cubicBezTo>
                  <a:cubicBezTo>
                    <a:pt x="17" y="76"/>
                    <a:pt x="17" y="76"/>
                    <a:pt x="17" y="77"/>
                  </a:cubicBezTo>
                  <a:cubicBezTo>
                    <a:pt x="17" y="77"/>
                    <a:pt x="17" y="77"/>
                    <a:pt x="17" y="77"/>
                  </a:cubicBezTo>
                  <a:cubicBezTo>
                    <a:pt x="50" y="74"/>
                    <a:pt x="50" y="74"/>
                    <a:pt x="50" y="74"/>
                  </a:cubicBezTo>
                  <a:cubicBezTo>
                    <a:pt x="50" y="74"/>
                    <a:pt x="50" y="74"/>
                    <a:pt x="50" y="73"/>
                  </a:cubicBezTo>
                  <a:cubicBezTo>
                    <a:pt x="50" y="73"/>
                    <a:pt x="50" y="73"/>
                    <a:pt x="50" y="73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20000"/>
                </a:lnSpc>
              </a:pPr>
              <a:endParaRPr lang="zh-CN" altLang="en-US" sz="949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7" name="Group 16"/>
          <p:cNvGrpSpPr/>
          <p:nvPr/>
        </p:nvGrpSpPr>
        <p:grpSpPr>
          <a:xfrm>
            <a:off x="4582368" y="1909062"/>
            <a:ext cx="964301" cy="964301"/>
            <a:chOff x="4344572" y="1810084"/>
            <a:chExt cx="914400" cy="914400"/>
          </a:xfrm>
        </p:grpSpPr>
        <p:sp>
          <p:nvSpPr>
            <p:cNvPr id="20" name="Oval 19"/>
            <p:cNvSpPr/>
            <p:nvPr/>
          </p:nvSpPr>
          <p:spPr>
            <a:xfrm>
              <a:off x="4344572" y="1810084"/>
              <a:ext cx="914400" cy="9144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7" name="Freeform 26"/>
            <p:cNvSpPr>
              <a:spLocks noEditPoints="1"/>
            </p:cNvSpPr>
            <p:nvPr/>
          </p:nvSpPr>
          <p:spPr bwMode="auto">
            <a:xfrm>
              <a:off x="4618575" y="2072638"/>
              <a:ext cx="366393" cy="389292"/>
            </a:xfrm>
            <a:custGeom>
              <a:avLst/>
              <a:gdLst>
                <a:gd name="T0" fmla="*/ 75 w 89"/>
                <a:gd name="T1" fmla="*/ 22 h 95"/>
                <a:gd name="T2" fmla="*/ 89 w 89"/>
                <a:gd name="T3" fmla="*/ 53 h 95"/>
                <a:gd name="T4" fmla="*/ 78 w 89"/>
                <a:gd name="T5" fmla="*/ 80 h 95"/>
                <a:gd name="T6" fmla="*/ 47 w 89"/>
                <a:gd name="T7" fmla="*/ 53 h 95"/>
                <a:gd name="T8" fmla="*/ 75 w 89"/>
                <a:gd name="T9" fmla="*/ 22 h 95"/>
                <a:gd name="T10" fmla="*/ 76 w 89"/>
                <a:gd name="T11" fmla="*/ 83 h 95"/>
                <a:gd name="T12" fmla="*/ 69 w 89"/>
                <a:gd name="T13" fmla="*/ 88 h 95"/>
                <a:gd name="T14" fmla="*/ 74 w 89"/>
                <a:gd name="T15" fmla="*/ 81 h 95"/>
                <a:gd name="T16" fmla="*/ 76 w 89"/>
                <a:gd name="T17" fmla="*/ 83 h 95"/>
                <a:gd name="T18" fmla="*/ 64 w 89"/>
                <a:gd name="T19" fmla="*/ 92 h 95"/>
                <a:gd name="T20" fmla="*/ 72 w 89"/>
                <a:gd name="T21" fmla="*/ 79 h 95"/>
                <a:gd name="T22" fmla="*/ 70 w 89"/>
                <a:gd name="T23" fmla="*/ 77 h 95"/>
                <a:gd name="T24" fmla="*/ 60 w 89"/>
                <a:gd name="T25" fmla="*/ 94 h 95"/>
                <a:gd name="T26" fmla="*/ 64 w 89"/>
                <a:gd name="T27" fmla="*/ 92 h 95"/>
                <a:gd name="T28" fmla="*/ 58 w 89"/>
                <a:gd name="T29" fmla="*/ 91 h 95"/>
                <a:gd name="T30" fmla="*/ 67 w 89"/>
                <a:gd name="T31" fmla="*/ 75 h 95"/>
                <a:gd name="T32" fmla="*/ 65 w 89"/>
                <a:gd name="T33" fmla="*/ 74 h 95"/>
                <a:gd name="T34" fmla="*/ 57 w 89"/>
                <a:gd name="T35" fmla="*/ 88 h 95"/>
                <a:gd name="T36" fmla="*/ 58 w 89"/>
                <a:gd name="T37" fmla="*/ 91 h 95"/>
                <a:gd name="T38" fmla="*/ 56 w 89"/>
                <a:gd name="T39" fmla="*/ 84 h 95"/>
                <a:gd name="T40" fmla="*/ 63 w 89"/>
                <a:gd name="T41" fmla="*/ 72 h 95"/>
                <a:gd name="T42" fmla="*/ 61 w 89"/>
                <a:gd name="T43" fmla="*/ 70 h 95"/>
                <a:gd name="T44" fmla="*/ 55 w 89"/>
                <a:gd name="T45" fmla="*/ 81 h 95"/>
                <a:gd name="T46" fmla="*/ 56 w 89"/>
                <a:gd name="T47" fmla="*/ 84 h 95"/>
                <a:gd name="T48" fmla="*/ 53 w 89"/>
                <a:gd name="T49" fmla="*/ 78 h 95"/>
                <a:gd name="T50" fmla="*/ 59 w 89"/>
                <a:gd name="T51" fmla="*/ 68 h 95"/>
                <a:gd name="T52" fmla="*/ 57 w 89"/>
                <a:gd name="T53" fmla="*/ 66 h 95"/>
                <a:gd name="T54" fmla="*/ 52 w 89"/>
                <a:gd name="T55" fmla="*/ 75 h 95"/>
                <a:gd name="T56" fmla="*/ 53 w 89"/>
                <a:gd name="T57" fmla="*/ 78 h 95"/>
                <a:gd name="T58" fmla="*/ 51 w 89"/>
                <a:gd name="T59" fmla="*/ 71 h 95"/>
                <a:gd name="T60" fmla="*/ 55 w 89"/>
                <a:gd name="T61" fmla="*/ 64 h 95"/>
                <a:gd name="T62" fmla="*/ 53 w 89"/>
                <a:gd name="T63" fmla="*/ 62 h 95"/>
                <a:gd name="T64" fmla="*/ 50 w 89"/>
                <a:gd name="T65" fmla="*/ 68 h 95"/>
                <a:gd name="T66" fmla="*/ 51 w 89"/>
                <a:gd name="T67" fmla="*/ 71 h 95"/>
                <a:gd name="T68" fmla="*/ 48 w 89"/>
                <a:gd name="T69" fmla="*/ 65 h 95"/>
                <a:gd name="T70" fmla="*/ 51 w 89"/>
                <a:gd name="T71" fmla="*/ 61 h 95"/>
                <a:gd name="T72" fmla="*/ 49 w 89"/>
                <a:gd name="T73" fmla="*/ 59 h 95"/>
                <a:gd name="T74" fmla="*/ 47 w 89"/>
                <a:gd name="T75" fmla="*/ 61 h 95"/>
                <a:gd name="T76" fmla="*/ 48 w 89"/>
                <a:gd name="T77" fmla="*/ 65 h 95"/>
                <a:gd name="T78" fmla="*/ 46 w 89"/>
                <a:gd name="T79" fmla="*/ 58 h 95"/>
                <a:gd name="T80" fmla="*/ 45 w 89"/>
                <a:gd name="T81" fmla="*/ 55 h 95"/>
                <a:gd name="T82" fmla="*/ 47 w 89"/>
                <a:gd name="T83" fmla="*/ 57 h 95"/>
                <a:gd name="T84" fmla="*/ 46 w 89"/>
                <a:gd name="T85" fmla="*/ 58 h 95"/>
                <a:gd name="T86" fmla="*/ 59 w 89"/>
                <a:gd name="T87" fmla="*/ 17 h 95"/>
                <a:gd name="T88" fmla="*/ 41 w 89"/>
                <a:gd name="T89" fmla="*/ 54 h 95"/>
                <a:gd name="T90" fmla="*/ 36 w 89"/>
                <a:gd name="T91" fmla="*/ 13 h 95"/>
                <a:gd name="T92" fmla="*/ 0 w 89"/>
                <a:gd name="T93" fmla="*/ 54 h 95"/>
                <a:gd name="T94" fmla="*/ 41 w 89"/>
                <a:gd name="T95" fmla="*/ 95 h 95"/>
                <a:gd name="T96" fmla="*/ 55 w 89"/>
                <a:gd name="T97" fmla="*/ 93 h 95"/>
                <a:gd name="T98" fmla="*/ 41 w 89"/>
                <a:gd name="T99" fmla="*/ 54 h 95"/>
                <a:gd name="T100" fmla="*/ 68 w 89"/>
                <a:gd name="T101" fmla="*/ 23 h 95"/>
                <a:gd name="T102" fmla="*/ 59 w 89"/>
                <a:gd name="T103" fmla="*/ 17 h 95"/>
                <a:gd name="T104" fmla="*/ 43 w 89"/>
                <a:gd name="T105" fmla="*/ 0 h 95"/>
                <a:gd name="T106" fmla="*/ 38 w 89"/>
                <a:gd name="T107" fmla="*/ 0 h 95"/>
                <a:gd name="T108" fmla="*/ 43 w 89"/>
                <a:gd name="T109" fmla="*/ 41 h 95"/>
                <a:gd name="T110" fmla="*/ 61 w 89"/>
                <a:gd name="T111" fmla="*/ 4 h 95"/>
                <a:gd name="T112" fmla="*/ 43 w 89"/>
                <a:gd name="T113" fmla="*/ 0 h 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89" h="95">
                  <a:moveTo>
                    <a:pt x="75" y="22"/>
                  </a:moveTo>
                  <a:cubicBezTo>
                    <a:pt x="83" y="29"/>
                    <a:pt x="89" y="40"/>
                    <a:pt x="89" y="53"/>
                  </a:cubicBezTo>
                  <a:cubicBezTo>
                    <a:pt x="89" y="63"/>
                    <a:pt x="85" y="73"/>
                    <a:pt x="78" y="80"/>
                  </a:cubicBezTo>
                  <a:cubicBezTo>
                    <a:pt x="47" y="53"/>
                    <a:pt x="47" y="53"/>
                    <a:pt x="47" y="53"/>
                  </a:cubicBezTo>
                  <a:cubicBezTo>
                    <a:pt x="75" y="22"/>
                    <a:pt x="75" y="22"/>
                    <a:pt x="75" y="22"/>
                  </a:cubicBezTo>
                  <a:close/>
                  <a:moveTo>
                    <a:pt x="76" y="83"/>
                  </a:moveTo>
                  <a:cubicBezTo>
                    <a:pt x="74" y="85"/>
                    <a:pt x="72" y="87"/>
                    <a:pt x="69" y="88"/>
                  </a:cubicBezTo>
                  <a:cubicBezTo>
                    <a:pt x="74" y="81"/>
                    <a:pt x="74" y="81"/>
                    <a:pt x="74" y="81"/>
                  </a:cubicBezTo>
                  <a:cubicBezTo>
                    <a:pt x="76" y="83"/>
                    <a:pt x="76" y="83"/>
                    <a:pt x="76" y="83"/>
                  </a:cubicBezTo>
                  <a:close/>
                  <a:moveTo>
                    <a:pt x="64" y="92"/>
                  </a:moveTo>
                  <a:cubicBezTo>
                    <a:pt x="72" y="79"/>
                    <a:pt x="72" y="79"/>
                    <a:pt x="72" y="79"/>
                  </a:cubicBezTo>
                  <a:cubicBezTo>
                    <a:pt x="70" y="77"/>
                    <a:pt x="70" y="77"/>
                    <a:pt x="70" y="77"/>
                  </a:cubicBezTo>
                  <a:cubicBezTo>
                    <a:pt x="60" y="94"/>
                    <a:pt x="60" y="94"/>
                    <a:pt x="60" y="94"/>
                  </a:cubicBezTo>
                  <a:cubicBezTo>
                    <a:pt x="61" y="93"/>
                    <a:pt x="63" y="92"/>
                    <a:pt x="64" y="92"/>
                  </a:cubicBezTo>
                  <a:close/>
                  <a:moveTo>
                    <a:pt x="58" y="91"/>
                  </a:moveTo>
                  <a:cubicBezTo>
                    <a:pt x="67" y="75"/>
                    <a:pt x="67" y="75"/>
                    <a:pt x="67" y="75"/>
                  </a:cubicBezTo>
                  <a:cubicBezTo>
                    <a:pt x="65" y="74"/>
                    <a:pt x="65" y="74"/>
                    <a:pt x="65" y="74"/>
                  </a:cubicBezTo>
                  <a:cubicBezTo>
                    <a:pt x="57" y="88"/>
                    <a:pt x="57" y="88"/>
                    <a:pt x="57" y="88"/>
                  </a:cubicBezTo>
                  <a:cubicBezTo>
                    <a:pt x="58" y="91"/>
                    <a:pt x="58" y="91"/>
                    <a:pt x="58" y="91"/>
                  </a:cubicBezTo>
                  <a:close/>
                  <a:moveTo>
                    <a:pt x="56" y="84"/>
                  </a:moveTo>
                  <a:cubicBezTo>
                    <a:pt x="63" y="72"/>
                    <a:pt x="63" y="72"/>
                    <a:pt x="63" y="72"/>
                  </a:cubicBezTo>
                  <a:cubicBezTo>
                    <a:pt x="61" y="70"/>
                    <a:pt x="61" y="70"/>
                    <a:pt x="61" y="70"/>
                  </a:cubicBezTo>
                  <a:cubicBezTo>
                    <a:pt x="55" y="81"/>
                    <a:pt x="55" y="81"/>
                    <a:pt x="55" y="81"/>
                  </a:cubicBezTo>
                  <a:cubicBezTo>
                    <a:pt x="56" y="84"/>
                    <a:pt x="56" y="84"/>
                    <a:pt x="56" y="84"/>
                  </a:cubicBezTo>
                  <a:close/>
                  <a:moveTo>
                    <a:pt x="53" y="78"/>
                  </a:moveTo>
                  <a:cubicBezTo>
                    <a:pt x="59" y="68"/>
                    <a:pt x="59" y="68"/>
                    <a:pt x="59" y="68"/>
                  </a:cubicBezTo>
                  <a:cubicBezTo>
                    <a:pt x="57" y="66"/>
                    <a:pt x="57" y="66"/>
                    <a:pt x="57" y="66"/>
                  </a:cubicBezTo>
                  <a:cubicBezTo>
                    <a:pt x="52" y="75"/>
                    <a:pt x="52" y="75"/>
                    <a:pt x="52" y="75"/>
                  </a:cubicBezTo>
                  <a:cubicBezTo>
                    <a:pt x="53" y="78"/>
                    <a:pt x="53" y="78"/>
                    <a:pt x="53" y="78"/>
                  </a:cubicBezTo>
                  <a:close/>
                  <a:moveTo>
                    <a:pt x="51" y="71"/>
                  </a:moveTo>
                  <a:cubicBezTo>
                    <a:pt x="55" y="64"/>
                    <a:pt x="55" y="64"/>
                    <a:pt x="55" y="64"/>
                  </a:cubicBezTo>
                  <a:cubicBezTo>
                    <a:pt x="53" y="62"/>
                    <a:pt x="53" y="62"/>
                    <a:pt x="53" y="62"/>
                  </a:cubicBezTo>
                  <a:cubicBezTo>
                    <a:pt x="50" y="68"/>
                    <a:pt x="50" y="68"/>
                    <a:pt x="50" y="68"/>
                  </a:cubicBezTo>
                  <a:cubicBezTo>
                    <a:pt x="51" y="71"/>
                    <a:pt x="51" y="71"/>
                    <a:pt x="51" y="71"/>
                  </a:cubicBezTo>
                  <a:close/>
                  <a:moveTo>
                    <a:pt x="48" y="65"/>
                  </a:moveTo>
                  <a:cubicBezTo>
                    <a:pt x="51" y="61"/>
                    <a:pt x="51" y="61"/>
                    <a:pt x="51" y="61"/>
                  </a:cubicBezTo>
                  <a:cubicBezTo>
                    <a:pt x="49" y="59"/>
                    <a:pt x="49" y="59"/>
                    <a:pt x="49" y="59"/>
                  </a:cubicBezTo>
                  <a:cubicBezTo>
                    <a:pt x="47" y="61"/>
                    <a:pt x="47" y="61"/>
                    <a:pt x="47" y="61"/>
                  </a:cubicBezTo>
                  <a:cubicBezTo>
                    <a:pt x="48" y="65"/>
                    <a:pt x="48" y="65"/>
                    <a:pt x="48" y="65"/>
                  </a:cubicBezTo>
                  <a:close/>
                  <a:moveTo>
                    <a:pt x="46" y="58"/>
                  </a:moveTo>
                  <a:cubicBezTo>
                    <a:pt x="45" y="55"/>
                    <a:pt x="45" y="55"/>
                    <a:pt x="45" y="55"/>
                  </a:cubicBezTo>
                  <a:cubicBezTo>
                    <a:pt x="47" y="57"/>
                    <a:pt x="47" y="57"/>
                    <a:pt x="47" y="57"/>
                  </a:cubicBezTo>
                  <a:cubicBezTo>
                    <a:pt x="46" y="58"/>
                    <a:pt x="46" y="58"/>
                    <a:pt x="46" y="58"/>
                  </a:cubicBezTo>
                  <a:close/>
                  <a:moveTo>
                    <a:pt x="59" y="17"/>
                  </a:moveTo>
                  <a:cubicBezTo>
                    <a:pt x="41" y="54"/>
                    <a:pt x="41" y="54"/>
                    <a:pt x="41" y="54"/>
                  </a:cubicBezTo>
                  <a:cubicBezTo>
                    <a:pt x="41" y="54"/>
                    <a:pt x="38" y="28"/>
                    <a:pt x="36" y="13"/>
                  </a:cubicBezTo>
                  <a:cubicBezTo>
                    <a:pt x="16" y="15"/>
                    <a:pt x="0" y="33"/>
                    <a:pt x="0" y="54"/>
                  </a:cubicBezTo>
                  <a:cubicBezTo>
                    <a:pt x="0" y="77"/>
                    <a:pt x="18" y="95"/>
                    <a:pt x="41" y="95"/>
                  </a:cubicBezTo>
                  <a:cubicBezTo>
                    <a:pt x="46" y="95"/>
                    <a:pt x="51" y="94"/>
                    <a:pt x="55" y="93"/>
                  </a:cubicBezTo>
                  <a:cubicBezTo>
                    <a:pt x="41" y="54"/>
                    <a:pt x="41" y="54"/>
                    <a:pt x="41" y="54"/>
                  </a:cubicBezTo>
                  <a:cubicBezTo>
                    <a:pt x="68" y="23"/>
                    <a:pt x="68" y="23"/>
                    <a:pt x="68" y="23"/>
                  </a:cubicBezTo>
                  <a:cubicBezTo>
                    <a:pt x="66" y="20"/>
                    <a:pt x="63" y="18"/>
                    <a:pt x="59" y="17"/>
                  </a:cubicBezTo>
                  <a:close/>
                  <a:moveTo>
                    <a:pt x="43" y="0"/>
                  </a:moveTo>
                  <a:cubicBezTo>
                    <a:pt x="41" y="0"/>
                    <a:pt x="40" y="0"/>
                    <a:pt x="38" y="0"/>
                  </a:cubicBezTo>
                  <a:cubicBezTo>
                    <a:pt x="40" y="15"/>
                    <a:pt x="43" y="41"/>
                    <a:pt x="43" y="41"/>
                  </a:cubicBezTo>
                  <a:cubicBezTo>
                    <a:pt x="61" y="4"/>
                    <a:pt x="61" y="4"/>
                    <a:pt x="61" y="4"/>
                  </a:cubicBezTo>
                  <a:cubicBezTo>
                    <a:pt x="56" y="1"/>
                    <a:pt x="49" y="0"/>
                    <a:pt x="43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20000"/>
                </a:lnSpc>
              </a:pPr>
              <a:endParaRPr lang="zh-CN" altLang="en-US" sz="949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6" name="Group 35"/>
          <p:cNvGrpSpPr/>
          <p:nvPr/>
        </p:nvGrpSpPr>
        <p:grpSpPr>
          <a:xfrm>
            <a:off x="1203781" y="3234979"/>
            <a:ext cx="2262052" cy="866077"/>
            <a:chOff x="1041864" y="2875510"/>
            <a:chExt cx="2342903" cy="821261"/>
          </a:xfrm>
        </p:grpSpPr>
        <p:sp>
          <p:nvSpPr>
            <p:cNvPr id="28" name="TextBox 27"/>
            <p:cNvSpPr txBox="1"/>
            <p:nvPr/>
          </p:nvSpPr>
          <p:spPr>
            <a:xfrm>
              <a:off x="1477169" y="2875510"/>
              <a:ext cx="1492940" cy="31155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40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9" name="TextBox 28"/>
            <p:cNvSpPr txBox="1"/>
            <p:nvPr/>
          </p:nvSpPr>
          <p:spPr>
            <a:xfrm>
              <a:off x="1041864" y="3201841"/>
              <a:ext cx="2342903" cy="4949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GB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40" name="Group 39"/>
          <p:cNvGrpSpPr/>
          <p:nvPr/>
        </p:nvGrpSpPr>
        <p:grpSpPr>
          <a:xfrm>
            <a:off x="3933493" y="3216759"/>
            <a:ext cx="2262052" cy="884308"/>
            <a:chOff x="3630319" y="2858224"/>
            <a:chExt cx="2342903" cy="838546"/>
          </a:xfrm>
        </p:grpSpPr>
        <p:sp>
          <p:nvSpPr>
            <p:cNvPr id="30" name="TextBox 29"/>
            <p:cNvSpPr txBox="1"/>
            <p:nvPr/>
          </p:nvSpPr>
          <p:spPr>
            <a:xfrm>
              <a:off x="4103228" y="2858224"/>
              <a:ext cx="1492940" cy="3115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40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3" name="TextBox 32"/>
            <p:cNvSpPr txBox="1"/>
            <p:nvPr/>
          </p:nvSpPr>
          <p:spPr>
            <a:xfrm>
              <a:off x="3630319" y="3201842"/>
              <a:ext cx="2342903" cy="49492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GB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41" name="Group 40"/>
          <p:cNvGrpSpPr/>
          <p:nvPr/>
        </p:nvGrpSpPr>
        <p:grpSpPr>
          <a:xfrm>
            <a:off x="6663205" y="3216759"/>
            <a:ext cx="2262052" cy="884308"/>
            <a:chOff x="6218775" y="2858224"/>
            <a:chExt cx="2342903" cy="838546"/>
          </a:xfrm>
        </p:grpSpPr>
        <p:sp>
          <p:nvSpPr>
            <p:cNvPr id="31" name="TextBox 30"/>
            <p:cNvSpPr txBox="1"/>
            <p:nvPr/>
          </p:nvSpPr>
          <p:spPr>
            <a:xfrm>
              <a:off x="6642153" y="2858224"/>
              <a:ext cx="1492940" cy="3115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40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4" name="TextBox 33"/>
            <p:cNvSpPr txBox="1"/>
            <p:nvPr/>
          </p:nvSpPr>
          <p:spPr>
            <a:xfrm>
              <a:off x="6218775" y="3201842"/>
              <a:ext cx="2342903" cy="49492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GB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42" name="Group 41"/>
          <p:cNvGrpSpPr/>
          <p:nvPr/>
        </p:nvGrpSpPr>
        <p:grpSpPr>
          <a:xfrm>
            <a:off x="9392919" y="3216759"/>
            <a:ext cx="2262052" cy="884308"/>
            <a:chOff x="8807232" y="2858224"/>
            <a:chExt cx="2342903" cy="838546"/>
          </a:xfrm>
        </p:grpSpPr>
        <p:sp>
          <p:nvSpPr>
            <p:cNvPr id="32" name="TextBox 31"/>
            <p:cNvSpPr txBox="1"/>
            <p:nvPr/>
          </p:nvSpPr>
          <p:spPr>
            <a:xfrm>
              <a:off x="9232212" y="2858224"/>
              <a:ext cx="1492940" cy="3115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40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5" name="TextBox 34"/>
            <p:cNvSpPr txBox="1"/>
            <p:nvPr/>
          </p:nvSpPr>
          <p:spPr>
            <a:xfrm>
              <a:off x="8807232" y="3201842"/>
              <a:ext cx="2342903" cy="49492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GB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cxnSp>
        <p:nvCxnSpPr>
          <p:cNvPr id="37" name="Straight Connector 36"/>
          <p:cNvCxnSpPr/>
          <p:nvPr/>
        </p:nvCxnSpPr>
        <p:spPr>
          <a:xfrm>
            <a:off x="3710454" y="2303303"/>
            <a:ext cx="0" cy="2146937"/>
          </a:xfrm>
          <a:prstGeom prst="line">
            <a:avLst/>
          </a:prstGeom>
          <a:ln w="635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Connector 37"/>
          <p:cNvCxnSpPr/>
          <p:nvPr/>
        </p:nvCxnSpPr>
        <p:spPr>
          <a:xfrm>
            <a:off x="6429375" y="2303303"/>
            <a:ext cx="0" cy="2146937"/>
          </a:xfrm>
          <a:prstGeom prst="line">
            <a:avLst/>
          </a:prstGeom>
          <a:ln w="635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Straight Connector 38"/>
          <p:cNvCxnSpPr/>
          <p:nvPr/>
        </p:nvCxnSpPr>
        <p:spPr>
          <a:xfrm>
            <a:off x="9173923" y="2303303"/>
            <a:ext cx="0" cy="2146937"/>
          </a:xfrm>
          <a:prstGeom prst="line">
            <a:avLst/>
          </a:prstGeom>
          <a:ln w="635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文本框 42"/>
          <p:cNvSpPr txBox="1"/>
          <p:nvPr/>
        </p:nvSpPr>
        <p:spPr>
          <a:xfrm>
            <a:off x="372973" y="375965"/>
            <a:ext cx="2503076" cy="374375"/>
          </a:xfrm>
          <a:prstGeom prst="rect">
            <a:avLst/>
          </a:prstGeom>
          <a:noFill/>
        </p:spPr>
        <p:txBody>
          <a:bodyPr wrap="none" lIns="96434" tIns="48217" rIns="96434" bIns="48217" rtlCol="0">
            <a:spAutoFit/>
          </a:bodyPr>
          <a:lstStyle/>
          <a:p>
            <a:pPr defTabSz="964278"/>
            <a:r>
              <a:rPr lang="zh-CN" altLang="en-US" sz="1800" dirty="0">
                <a:solidFill>
                  <a:srgbClr val="E7E6E6">
                    <a:lumMod val="25000"/>
                  </a:srgbClr>
                </a:solidFill>
                <a:latin typeface="方正正准黑简体" panose="02000000000000000000" pitchFamily="2" charset="-122"/>
                <a:ea typeface="方正正准黑简体" panose="02000000000000000000" pitchFamily="2" charset="-122"/>
                <a:cs typeface="+mn-ea"/>
                <a:sym typeface="+mn-lt"/>
              </a:rPr>
              <a:t>点击添加相关标题文字</a:t>
            </a:r>
          </a:p>
        </p:txBody>
      </p:sp>
      <p:sp>
        <p:nvSpPr>
          <p:cNvPr id="44" name="文本框 43"/>
          <p:cNvSpPr txBox="1"/>
          <p:nvPr/>
        </p:nvSpPr>
        <p:spPr>
          <a:xfrm>
            <a:off x="372973" y="668697"/>
            <a:ext cx="2352650" cy="282042"/>
          </a:xfrm>
          <a:prstGeom prst="rect">
            <a:avLst/>
          </a:prstGeom>
          <a:noFill/>
        </p:spPr>
        <p:txBody>
          <a:bodyPr wrap="none" lIns="96434" tIns="48217" rIns="96434" bIns="48217" rtlCol="0">
            <a:spAutoFit/>
          </a:bodyPr>
          <a:lstStyle/>
          <a:p>
            <a:pPr defTabSz="964278"/>
            <a:r>
              <a:rPr lang="en-US" altLang="zh-CN" sz="1200" dirty="0">
                <a:solidFill>
                  <a:srgbClr val="E7E6E6">
                    <a:lumMod val="25000"/>
                  </a:srgbClr>
                </a:solidFill>
                <a:cs typeface="+mn-ea"/>
                <a:sym typeface="+mn-lt"/>
              </a:rPr>
              <a:t>ADD RELATED TITLE WORDS</a:t>
            </a:r>
            <a:endParaRPr lang="zh-CN" altLang="en-US" sz="1200" dirty="0">
              <a:solidFill>
                <a:srgbClr val="E7E6E6">
                  <a:lumMod val="25000"/>
                </a:srgbClr>
              </a:solidFill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2256325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Tm="0">
        <p14:doors dir="vert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1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000"/>
                            </p:stCondLst>
                            <p:childTnLst>
                              <p:par>
                                <p:cTn id="23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1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30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1500"/>
                            </p:stCondLst>
                            <p:childTnLst>
                              <p:par>
                                <p:cTn id="32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1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39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2000"/>
                            </p:stCondLst>
                            <p:childTnLst>
                              <p:par>
                                <p:cTn id="4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val 6"/>
          <p:cNvSpPr>
            <a:spLocks noChangeAspect="1"/>
          </p:cNvSpPr>
          <p:nvPr/>
        </p:nvSpPr>
        <p:spPr>
          <a:xfrm>
            <a:off x="1369869" y="2358983"/>
            <a:ext cx="1898571" cy="1898571"/>
          </a:xfrm>
          <a:prstGeom prst="ellipse">
            <a:avLst/>
          </a:prstGeom>
          <a:blipFill dpi="0" rotWithShape="1"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 w="635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zh-CN" altLang="zh-CN" sz="2002" dirty="0">
              <a:solidFill>
                <a:srgbClr val="3C3C3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Oval 8"/>
          <p:cNvSpPr>
            <a:spLocks noChangeAspect="1"/>
          </p:cNvSpPr>
          <p:nvPr/>
        </p:nvSpPr>
        <p:spPr>
          <a:xfrm>
            <a:off x="5518597" y="2358983"/>
            <a:ext cx="1898571" cy="1898571"/>
          </a:xfrm>
          <a:prstGeom prst="ellipse">
            <a:avLst/>
          </a:prstGeom>
          <a:blipFill dpi="0" rotWithShape="1"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 w="635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zh-CN" altLang="zh-CN" sz="2002" dirty="0">
              <a:solidFill>
                <a:srgbClr val="3C3C3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" name="Oval 10"/>
          <p:cNvSpPr>
            <a:spLocks noChangeAspect="1"/>
          </p:cNvSpPr>
          <p:nvPr/>
        </p:nvSpPr>
        <p:spPr>
          <a:xfrm>
            <a:off x="9667326" y="2358983"/>
            <a:ext cx="1898571" cy="1898571"/>
          </a:xfrm>
          <a:prstGeom prst="ellipse">
            <a:avLst/>
          </a:prstGeom>
          <a:blipFill dpi="0" rotWithShape="1"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 w="635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zh-CN" altLang="zh-CN" sz="2002" dirty="0">
              <a:solidFill>
                <a:srgbClr val="3C3C3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12" name="Straight Connector 11"/>
          <p:cNvCxnSpPr/>
          <p:nvPr/>
        </p:nvCxnSpPr>
        <p:spPr>
          <a:xfrm>
            <a:off x="2319154" y="4371401"/>
            <a:ext cx="0" cy="430275"/>
          </a:xfrm>
          <a:prstGeom prst="line">
            <a:avLst/>
          </a:prstGeom>
          <a:ln w="9525">
            <a:solidFill>
              <a:schemeClr val="bg1">
                <a:lumMod val="65000"/>
              </a:schemeClr>
            </a:solidFill>
            <a:prstDash val="sysDot"/>
            <a:headEnd type="oval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itle 13"/>
          <p:cNvSpPr txBox="1">
            <a:spLocks/>
          </p:cNvSpPr>
          <p:nvPr/>
        </p:nvSpPr>
        <p:spPr bwMode="auto">
          <a:xfrm>
            <a:off x="1369869" y="4761495"/>
            <a:ext cx="1898571" cy="9894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</a:p>
          <a:p>
            <a:pPr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请替换文字内容，点击添加相关标题文字，修改文字内容，也可以直接复制你的内容到此。</a:t>
            </a:r>
          </a:p>
        </p:txBody>
      </p:sp>
      <p:cxnSp>
        <p:nvCxnSpPr>
          <p:cNvPr id="14" name="Straight Connector 13"/>
          <p:cNvCxnSpPr/>
          <p:nvPr/>
        </p:nvCxnSpPr>
        <p:spPr>
          <a:xfrm>
            <a:off x="4393518" y="4637602"/>
            <a:ext cx="0" cy="190862"/>
          </a:xfrm>
          <a:prstGeom prst="line">
            <a:avLst/>
          </a:prstGeom>
          <a:ln w="9525">
            <a:solidFill>
              <a:schemeClr val="bg1">
                <a:lumMod val="65000"/>
              </a:schemeClr>
            </a:solidFill>
            <a:prstDash val="sysDot"/>
            <a:headEnd type="oval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itle 13"/>
          <p:cNvSpPr txBox="1">
            <a:spLocks/>
          </p:cNvSpPr>
          <p:nvPr/>
        </p:nvSpPr>
        <p:spPr bwMode="auto">
          <a:xfrm>
            <a:off x="3444234" y="4801677"/>
            <a:ext cx="1898571" cy="9894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</a:p>
          <a:p>
            <a:pPr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请替换文字内容，点击添加相关标题文字，修改文字内容，也可以直接复制你的内容到此。</a:t>
            </a:r>
          </a:p>
        </p:txBody>
      </p:sp>
      <p:cxnSp>
        <p:nvCxnSpPr>
          <p:cNvPr id="16" name="Straight Connector 15"/>
          <p:cNvCxnSpPr/>
          <p:nvPr/>
        </p:nvCxnSpPr>
        <p:spPr>
          <a:xfrm>
            <a:off x="6466208" y="4411583"/>
            <a:ext cx="0" cy="430275"/>
          </a:xfrm>
          <a:prstGeom prst="line">
            <a:avLst/>
          </a:prstGeom>
          <a:ln w="9525">
            <a:solidFill>
              <a:schemeClr val="bg1">
                <a:lumMod val="65000"/>
              </a:schemeClr>
            </a:solidFill>
            <a:prstDash val="sysDot"/>
            <a:headEnd type="oval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itle 13"/>
          <p:cNvSpPr txBox="1">
            <a:spLocks/>
          </p:cNvSpPr>
          <p:nvPr/>
        </p:nvSpPr>
        <p:spPr bwMode="auto">
          <a:xfrm>
            <a:off x="5516923" y="4801677"/>
            <a:ext cx="1898571" cy="9894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</a:p>
          <a:p>
            <a:pPr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请替换文字内容，点击添加相关标题文字，修改文字内容，也可以直接复制你的内容到此。</a:t>
            </a:r>
          </a:p>
        </p:txBody>
      </p:sp>
      <p:cxnSp>
        <p:nvCxnSpPr>
          <p:cNvPr id="18" name="Straight Connector 17"/>
          <p:cNvCxnSpPr/>
          <p:nvPr/>
        </p:nvCxnSpPr>
        <p:spPr>
          <a:xfrm>
            <a:off x="8537224" y="4679458"/>
            <a:ext cx="0" cy="190862"/>
          </a:xfrm>
          <a:prstGeom prst="line">
            <a:avLst/>
          </a:prstGeom>
          <a:ln w="9525">
            <a:solidFill>
              <a:schemeClr val="bg1">
                <a:lumMod val="65000"/>
              </a:schemeClr>
            </a:solidFill>
            <a:prstDash val="sysDot"/>
            <a:headEnd type="oval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itle 13"/>
          <p:cNvSpPr txBox="1">
            <a:spLocks/>
          </p:cNvSpPr>
          <p:nvPr/>
        </p:nvSpPr>
        <p:spPr bwMode="auto">
          <a:xfrm>
            <a:off x="7589613" y="4843533"/>
            <a:ext cx="1898571" cy="9877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</a:p>
          <a:p>
            <a:pPr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请替换文字内容，点击添加相关标题文字，修改文字内容，也可以直接复制你的内容到此。</a:t>
            </a:r>
          </a:p>
        </p:txBody>
      </p:sp>
      <p:cxnSp>
        <p:nvCxnSpPr>
          <p:cNvPr id="23" name="Straight Connector 22"/>
          <p:cNvCxnSpPr/>
          <p:nvPr/>
        </p:nvCxnSpPr>
        <p:spPr>
          <a:xfrm>
            <a:off x="10608239" y="4453437"/>
            <a:ext cx="0" cy="430276"/>
          </a:xfrm>
          <a:prstGeom prst="line">
            <a:avLst/>
          </a:prstGeom>
          <a:ln w="9525">
            <a:solidFill>
              <a:schemeClr val="bg1">
                <a:lumMod val="65000"/>
              </a:schemeClr>
            </a:solidFill>
            <a:prstDash val="sysDot"/>
            <a:headEnd type="oval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Title 13"/>
          <p:cNvSpPr txBox="1">
            <a:spLocks/>
          </p:cNvSpPr>
          <p:nvPr/>
        </p:nvSpPr>
        <p:spPr bwMode="auto">
          <a:xfrm>
            <a:off x="9660629" y="4843533"/>
            <a:ext cx="1898571" cy="9877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</a:p>
          <a:p>
            <a:pPr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请替换文字内容，点击添加相关标题文字，修改文字内容，也可以直接复制你的内容到此。</a:t>
            </a:r>
          </a:p>
        </p:txBody>
      </p:sp>
      <p:sp>
        <p:nvSpPr>
          <p:cNvPr id="8" name="Oval 7"/>
          <p:cNvSpPr>
            <a:spLocks noChangeAspect="1"/>
          </p:cNvSpPr>
          <p:nvPr/>
        </p:nvSpPr>
        <p:spPr>
          <a:xfrm>
            <a:off x="3060836" y="1893548"/>
            <a:ext cx="2656995" cy="2658669"/>
          </a:xfrm>
          <a:prstGeom prst="ellipse">
            <a:avLst/>
          </a:prstGeom>
          <a:blipFill dpi="0" rotWithShape="1">
            <a:blip r:embed="rId6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 w="635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zh-CN" altLang="zh-CN" sz="2002" dirty="0">
              <a:solidFill>
                <a:srgbClr val="3C3C3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" name="Oval 9"/>
          <p:cNvSpPr>
            <a:spLocks noChangeAspect="1"/>
          </p:cNvSpPr>
          <p:nvPr/>
        </p:nvSpPr>
        <p:spPr>
          <a:xfrm>
            <a:off x="7209564" y="1923684"/>
            <a:ext cx="2656995" cy="2658669"/>
          </a:xfrm>
          <a:prstGeom prst="ellipse">
            <a:avLst/>
          </a:prstGeom>
          <a:blipFill dpi="0" rotWithShape="1">
            <a:blip r:embed="rId7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 w="635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zh-CN" altLang="zh-CN" sz="2002" dirty="0">
              <a:solidFill>
                <a:srgbClr val="3C3C3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2" name="TextBox 4"/>
          <p:cNvSpPr txBox="1"/>
          <p:nvPr/>
        </p:nvSpPr>
        <p:spPr>
          <a:xfrm>
            <a:off x="3896275" y="1086572"/>
            <a:ext cx="5066203" cy="905889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40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</a:p>
        </p:txBody>
      </p:sp>
      <p:sp>
        <p:nvSpPr>
          <p:cNvPr id="19" name="文本框 18"/>
          <p:cNvSpPr txBox="1"/>
          <p:nvPr/>
        </p:nvSpPr>
        <p:spPr>
          <a:xfrm>
            <a:off x="372973" y="375965"/>
            <a:ext cx="2503076" cy="374375"/>
          </a:xfrm>
          <a:prstGeom prst="rect">
            <a:avLst/>
          </a:prstGeom>
          <a:noFill/>
        </p:spPr>
        <p:txBody>
          <a:bodyPr wrap="none" lIns="96434" tIns="48217" rIns="96434" bIns="48217" rtlCol="0">
            <a:spAutoFit/>
          </a:bodyPr>
          <a:lstStyle/>
          <a:p>
            <a:pPr defTabSz="964278"/>
            <a:r>
              <a:rPr lang="zh-CN" altLang="en-US" sz="1800" dirty="0">
                <a:solidFill>
                  <a:srgbClr val="E7E6E6">
                    <a:lumMod val="25000"/>
                  </a:srgbClr>
                </a:solidFill>
                <a:latin typeface="方正正准黑简体" panose="02000000000000000000" pitchFamily="2" charset="-122"/>
                <a:ea typeface="方正正准黑简体" panose="02000000000000000000" pitchFamily="2" charset="-122"/>
                <a:cs typeface="+mn-ea"/>
                <a:sym typeface="+mn-lt"/>
              </a:rPr>
              <a:t>点击添加相关标题文字</a:t>
            </a:r>
          </a:p>
        </p:txBody>
      </p:sp>
      <p:sp>
        <p:nvSpPr>
          <p:cNvPr id="21" name="文本框 20"/>
          <p:cNvSpPr txBox="1"/>
          <p:nvPr/>
        </p:nvSpPr>
        <p:spPr>
          <a:xfrm>
            <a:off x="372973" y="668697"/>
            <a:ext cx="2352650" cy="282042"/>
          </a:xfrm>
          <a:prstGeom prst="rect">
            <a:avLst/>
          </a:prstGeom>
          <a:noFill/>
        </p:spPr>
        <p:txBody>
          <a:bodyPr wrap="none" lIns="96434" tIns="48217" rIns="96434" bIns="48217" rtlCol="0">
            <a:spAutoFit/>
          </a:bodyPr>
          <a:lstStyle/>
          <a:p>
            <a:pPr defTabSz="964278"/>
            <a:r>
              <a:rPr lang="en-US" altLang="zh-CN" sz="1200" dirty="0">
                <a:solidFill>
                  <a:srgbClr val="E7E6E6">
                    <a:lumMod val="25000"/>
                  </a:srgbClr>
                </a:solidFill>
                <a:cs typeface="+mn-ea"/>
                <a:sym typeface="+mn-lt"/>
              </a:rPr>
              <a:t>ADD RELATED TITLE WORDS</a:t>
            </a:r>
            <a:endParaRPr lang="zh-CN" altLang="en-US" sz="1200" dirty="0">
              <a:solidFill>
                <a:srgbClr val="E7E6E6">
                  <a:lumMod val="25000"/>
                </a:srgbClr>
              </a:solidFill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0515190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Tm="0">
        <p14:doors dir="vert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2" presetClass="entr" presetSubtype="4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4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2" presetClass="entr" presetSubtype="4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22" presetClass="entr" presetSubtype="4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22" presetClass="entr" presetSubtype="4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22" presetClass="entr" presetSubtype="4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22" presetClass="entr" presetSubtype="4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22" presetClass="entr" presetSubtype="4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8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22" presetClass="entr" presetSubtype="4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22" presetClass="entr" presetSubtype="4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4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2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9" grpId="0" animBg="1"/>
      <p:bldP spid="11" grpId="0" animBg="1"/>
      <p:bldP spid="13" grpId="0"/>
      <p:bldP spid="15" grpId="0"/>
      <p:bldP spid="17" grpId="0"/>
      <p:bldP spid="20" grpId="0"/>
      <p:bldP spid="24" grpId="0"/>
      <p:bldP spid="8" grpId="0" animBg="1"/>
      <p:bldP spid="10" grpId="0" animBg="1"/>
      <p:bldP spid="2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/>
        </p:nvSpPr>
        <p:spPr>
          <a:xfrm>
            <a:off x="875959" y="6178296"/>
            <a:ext cx="4895912" cy="5391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just">
              <a:spcBef>
                <a:spcPts val="0"/>
              </a:spcBef>
              <a:spcAft>
                <a:spcPts val="0"/>
              </a:spcAft>
            </a:pPr>
            <a:r>
              <a:rPr lang="zh-CN" altLang="en-US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请替换文字内容</a:t>
            </a:r>
            <a:endParaRPr lang="en-US" altLang="zh-CN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875959" y="4918452"/>
            <a:ext cx="4895912" cy="539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just">
              <a:spcBef>
                <a:spcPts val="0"/>
              </a:spcBef>
              <a:spcAft>
                <a:spcPts val="0"/>
              </a:spcAft>
            </a:pPr>
            <a:r>
              <a:rPr lang="zh-CN" altLang="en-US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请替换文字内容</a:t>
            </a:r>
            <a:endParaRPr lang="en-US" altLang="zh-CN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875959" y="2400439"/>
            <a:ext cx="4895912" cy="5391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just">
              <a:spcBef>
                <a:spcPts val="0"/>
              </a:spcBef>
              <a:spcAft>
                <a:spcPts val="0"/>
              </a:spcAft>
            </a:pPr>
            <a:r>
              <a:rPr lang="zh-CN" altLang="en-US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请替换文字内容</a:t>
            </a:r>
            <a:endParaRPr lang="en-US" altLang="zh-CN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875959" y="3660282"/>
            <a:ext cx="4895912" cy="537426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just">
              <a:spcBef>
                <a:spcPts val="0"/>
              </a:spcBef>
              <a:spcAft>
                <a:spcPts val="0"/>
              </a:spcAft>
            </a:pPr>
            <a:r>
              <a:rPr lang="zh-CN" altLang="en-US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请替换文字内容</a:t>
            </a:r>
            <a:endParaRPr lang="en-US" altLang="zh-CN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875959" y="1140595"/>
            <a:ext cx="4745231" cy="5391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just">
              <a:spcBef>
                <a:spcPts val="0"/>
              </a:spcBef>
              <a:spcAft>
                <a:spcPts val="0"/>
              </a:spcAft>
            </a:pPr>
            <a:r>
              <a:rPr lang="zh-CN" altLang="en-US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请替换文字内容</a:t>
            </a:r>
            <a:endParaRPr lang="en-US" altLang="zh-CN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5477207" y="1004331"/>
            <a:ext cx="6585250" cy="6034097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endParaRPr lang="zh-CN" altLang="en-US" sz="1898">
              <a:solidFill>
                <a:srgbClr val="FFFFFF"/>
              </a:solidFill>
              <a:latin typeface="+mn-ea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5689037" y="1240061"/>
            <a:ext cx="6140938" cy="2957647"/>
          </a:xfrm>
          <a:prstGeom prst="rect">
            <a:avLst/>
          </a:prstGeom>
          <a:blipFill dpi="0" rotWithShape="1"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15" name="直接连接符 14"/>
          <p:cNvCxnSpPr/>
          <p:nvPr/>
        </p:nvCxnSpPr>
        <p:spPr>
          <a:xfrm>
            <a:off x="5704901" y="4905852"/>
            <a:ext cx="6068007" cy="0"/>
          </a:xfrm>
          <a:prstGeom prst="line">
            <a:avLst/>
          </a:prstGeom>
          <a:ln w="9525"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Content Placeholder 2"/>
          <p:cNvSpPr txBox="1">
            <a:spLocks/>
          </p:cNvSpPr>
          <p:nvPr/>
        </p:nvSpPr>
        <p:spPr>
          <a:xfrm>
            <a:off x="5644086" y="4560708"/>
            <a:ext cx="1858220" cy="357744"/>
          </a:xfrm>
          <a:prstGeom prst="rect">
            <a:avLst/>
          </a:prstGeom>
        </p:spPr>
        <p:txBody>
          <a:bodyPr vert="horz" lIns="96435" tIns="48218" rIns="96435" bIns="48218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spcBef>
                <a:spcPts val="0"/>
              </a:spcBef>
              <a:spcAft>
                <a:spcPts val="0"/>
              </a:spcAft>
            </a:pPr>
            <a:r>
              <a:rPr lang="zh-CN" alt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请替换文字内容</a:t>
            </a:r>
            <a:endParaRPr lang="en-US" sz="14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18" name="Content Placeholder 2"/>
          <p:cNvSpPr txBox="1">
            <a:spLocks/>
          </p:cNvSpPr>
          <p:nvPr/>
        </p:nvSpPr>
        <p:spPr>
          <a:xfrm>
            <a:off x="5644085" y="4950253"/>
            <a:ext cx="6185889" cy="631944"/>
          </a:xfrm>
          <a:prstGeom prst="rect">
            <a:avLst/>
          </a:prstGeom>
        </p:spPr>
        <p:txBody>
          <a:bodyPr vert="horz" lIns="96435" tIns="48218" rIns="96435" bIns="48218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请替换文字内容，点击添加相关标题文字，修改文字内容，也可以直接复制你的内容到此。请替换文字内容，点击添加相关标题文字，修改文字内容，也可以直接复制你的内容到此</a:t>
            </a:r>
            <a:r>
              <a:rPr lang="zh-CN" altLang="en-US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。</a:t>
            </a: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请替换文字内容，点击添加相关标题文字，修改文字内容，也可以直接复制你的内容到此。请替换文字内容，点击添加相关标题文字，修改文字内容，也可以直接复制你的内容到此。</a:t>
            </a:r>
            <a:endParaRPr lang="en-US" altLang="zh-CN" sz="8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Arial" panose="020B0604020202020204" pitchFamily="34" charset="0"/>
            </a:endParaRPr>
          </a:p>
          <a:p>
            <a:pPr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endParaRPr lang="en-US" altLang="zh-CN" sz="8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21" name="Content Placeholder 2"/>
          <p:cNvSpPr txBox="1">
            <a:spLocks/>
          </p:cNvSpPr>
          <p:nvPr/>
        </p:nvSpPr>
        <p:spPr>
          <a:xfrm>
            <a:off x="5644085" y="5715566"/>
            <a:ext cx="6185889" cy="631944"/>
          </a:xfrm>
          <a:prstGeom prst="rect">
            <a:avLst/>
          </a:prstGeom>
        </p:spPr>
        <p:txBody>
          <a:bodyPr vert="horz" lIns="96435" tIns="48218" rIns="96435" bIns="48218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请替换文字内容，点击添加相关标题文字，修改文字内容，也可以直接复制你的内容到此。请替换文字内容，点击添加相关标题文字，修改文字内容，也可以直接复制你的内容到此</a:t>
            </a:r>
            <a:r>
              <a:rPr lang="zh-CN" altLang="en-US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。</a:t>
            </a: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请替换文字内容，点击添加相关标题文字，修改文字内容，也可以直接复制你的内容到此。请替换文字内容，点击添加相关标题文字，修改文字内容，也可以直接复制你的内容到此。</a:t>
            </a:r>
            <a:endParaRPr lang="en-US" altLang="zh-CN" sz="8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Arial" panose="020B0604020202020204" pitchFamily="34" charset="0"/>
            </a:endParaRPr>
          </a:p>
          <a:p>
            <a:pPr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endParaRPr lang="en-US" altLang="zh-CN" sz="8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372973" y="375965"/>
            <a:ext cx="2503076" cy="374375"/>
          </a:xfrm>
          <a:prstGeom prst="rect">
            <a:avLst/>
          </a:prstGeom>
          <a:noFill/>
        </p:spPr>
        <p:txBody>
          <a:bodyPr wrap="none" lIns="96434" tIns="48217" rIns="96434" bIns="48217" rtlCol="0">
            <a:spAutoFit/>
          </a:bodyPr>
          <a:lstStyle/>
          <a:p>
            <a:pPr defTabSz="964278"/>
            <a:r>
              <a:rPr lang="zh-CN" altLang="en-US" sz="1800" dirty="0">
                <a:solidFill>
                  <a:srgbClr val="E7E6E6">
                    <a:lumMod val="25000"/>
                  </a:srgbClr>
                </a:solidFill>
                <a:latin typeface="方正正准黑简体" panose="02000000000000000000" pitchFamily="2" charset="-122"/>
                <a:ea typeface="方正正准黑简体" panose="02000000000000000000" pitchFamily="2" charset="-122"/>
                <a:cs typeface="+mn-ea"/>
                <a:sym typeface="+mn-lt"/>
              </a:rPr>
              <a:t>点击添加相关标题文字</a:t>
            </a:r>
          </a:p>
        </p:txBody>
      </p:sp>
      <p:sp>
        <p:nvSpPr>
          <p:cNvPr id="16" name="文本框 15"/>
          <p:cNvSpPr txBox="1"/>
          <p:nvPr/>
        </p:nvSpPr>
        <p:spPr>
          <a:xfrm>
            <a:off x="372973" y="668697"/>
            <a:ext cx="2352650" cy="282042"/>
          </a:xfrm>
          <a:prstGeom prst="rect">
            <a:avLst/>
          </a:prstGeom>
          <a:noFill/>
        </p:spPr>
        <p:txBody>
          <a:bodyPr wrap="none" lIns="96434" tIns="48217" rIns="96434" bIns="48217" rtlCol="0">
            <a:spAutoFit/>
          </a:bodyPr>
          <a:lstStyle/>
          <a:p>
            <a:pPr defTabSz="964278"/>
            <a:r>
              <a:rPr lang="en-US" altLang="zh-CN" sz="1200" dirty="0">
                <a:solidFill>
                  <a:srgbClr val="E7E6E6">
                    <a:lumMod val="25000"/>
                  </a:srgbClr>
                </a:solidFill>
                <a:cs typeface="+mn-ea"/>
                <a:sym typeface="+mn-lt"/>
              </a:rPr>
              <a:t>ADD RELATED TITLE WORDS</a:t>
            </a:r>
            <a:endParaRPr lang="zh-CN" altLang="en-US" sz="1200" dirty="0">
              <a:solidFill>
                <a:srgbClr val="E7E6E6">
                  <a:lumMod val="25000"/>
                </a:srgbClr>
              </a:solidFill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350900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Tm="0">
        <p14:doors dir="vert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7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250"/>
                            </p:stCondLst>
                            <p:childTnLst>
                              <p:par>
                                <p:cTn id="2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750"/>
                            </p:stCondLst>
                            <p:childTnLst>
                              <p:par>
                                <p:cTn id="2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7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500"/>
                            </p:stCondLst>
                            <p:childTnLst>
                              <p:par>
                                <p:cTn id="2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7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4250"/>
                            </p:stCondLst>
                            <p:childTnLst>
                              <p:par>
                                <p:cTn id="33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5" dur="12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22" presetClass="entr" presetSubtype="2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8" dur="12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22" presetClass="entr" presetSubtype="2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1" dur="12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22" presetClass="entr" presetSubtype="2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4" dur="12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22" presetClass="entr" presetSubtype="2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7" dur="12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9" grpId="0" animBg="1"/>
      <p:bldP spid="10" grpId="0" animBg="1"/>
      <p:bldP spid="11" grpId="0" animBg="1"/>
      <p:bldP spid="12" grpId="0" animBg="1"/>
      <p:bldP spid="14" grpId="0" animBg="1"/>
      <p:bldP spid="2" grpId="0" animBg="1"/>
      <p:bldP spid="17" grpId="0"/>
      <p:bldP spid="18" grpId="0"/>
      <p:bldP spid="21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0" y="0"/>
            <a:ext cx="12858750" cy="7232650"/>
          </a:xfrm>
          <a:prstGeom prst="rect">
            <a:avLst/>
          </a:pr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" name="平行四边形 3"/>
          <p:cNvSpPr/>
          <p:nvPr/>
        </p:nvSpPr>
        <p:spPr>
          <a:xfrm>
            <a:off x="3517899" y="0"/>
            <a:ext cx="5822953" cy="4352984"/>
          </a:xfrm>
          <a:custGeom>
            <a:avLst/>
            <a:gdLst>
              <a:gd name="connsiteX0" fmla="*/ 0 w 6131432"/>
              <a:gd name="connsiteY0" fmla="*/ 6845300 h 6845300"/>
              <a:gd name="connsiteX1" fmla="*/ 1532858 w 6131432"/>
              <a:gd name="connsiteY1" fmla="*/ 0 h 6845300"/>
              <a:gd name="connsiteX2" fmla="*/ 6131432 w 6131432"/>
              <a:gd name="connsiteY2" fmla="*/ 0 h 6845300"/>
              <a:gd name="connsiteX3" fmla="*/ 4598574 w 6131432"/>
              <a:gd name="connsiteY3" fmla="*/ 6845300 h 6845300"/>
              <a:gd name="connsiteX4" fmla="*/ 0 w 6131432"/>
              <a:gd name="connsiteY4" fmla="*/ 6845300 h 6845300"/>
              <a:gd name="connsiteX0" fmla="*/ 0 w 5521832"/>
              <a:gd name="connsiteY0" fmla="*/ 4127500 h 6845300"/>
              <a:gd name="connsiteX1" fmla="*/ 923258 w 5521832"/>
              <a:gd name="connsiteY1" fmla="*/ 0 h 6845300"/>
              <a:gd name="connsiteX2" fmla="*/ 5521832 w 5521832"/>
              <a:gd name="connsiteY2" fmla="*/ 0 h 6845300"/>
              <a:gd name="connsiteX3" fmla="*/ 3988974 w 5521832"/>
              <a:gd name="connsiteY3" fmla="*/ 6845300 h 6845300"/>
              <a:gd name="connsiteX4" fmla="*/ 0 w 5521832"/>
              <a:gd name="connsiteY4" fmla="*/ 4127500 h 6845300"/>
              <a:gd name="connsiteX0" fmla="*/ 0 w 5521832"/>
              <a:gd name="connsiteY0" fmla="*/ 4127500 h 4127500"/>
              <a:gd name="connsiteX1" fmla="*/ 923258 w 5521832"/>
              <a:gd name="connsiteY1" fmla="*/ 0 h 4127500"/>
              <a:gd name="connsiteX2" fmla="*/ 5521832 w 5521832"/>
              <a:gd name="connsiteY2" fmla="*/ 0 h 4127500"/>
              <a:gd name="connsiteX3" fmla="*/ 4598574 w 5521832"/>
              <a:gd name="connsiteY3" fmla="*/ 4114800 h 4127500"/>
              <a:gd name="connsiteX4" fmla="*/ 0 w 5521832"/>
              <a:gd name="connsiteY4" fmla="*/ 4127500 h 4127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21832" h="4127500">
                <a:moveTo>
                  <a:pt x="0" y="4127500"/>
                </a:moveTo>
                <a:lnTo>
                  <a:pt x="923258" y="0"/>
                </a:lnTo>
                <a:lnTo>
                  <a:pt x="5521832" y="0"/>
                </a:lnTo>
                <a:lnTo>
                  <a:pt x="4598574" y="4114800"/>
                </a:lnTo>
                <a:lnTo>
                  <a:pt x="0" y="4127500"/>
                </a:lnTo>
                <a:close/>
              </a:path>
            </a:pathLst>
          </a:custGeom>
          <a:solidFill>
            <a:schemeClr val="accent1">
              <a:alpha val="50196"/>
            </a:schemeClr>
          </a:solidFill>
          <a:ln>
            <a:noFill/>
          </a:ln>
          <a:effectLst>
            <a:outerShdw blurRad="2667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2002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5695228" y="1240163"/>
            <a:ext cx="1468295" cy="1071062"/>
          </a:xfrm>
          <a:prstGeom prst="rect">
            <a:avLst/>
          </a:prstGeom>
          <a:noFill/>
          <a:effectLst/>
        </p:spPr>
        <p:txBody>
          <a:bodyPr lIns="0" tIns="0" rIns="0" bIns="0">
            <a:spAutoFit/>
          </a:bodyPr>
          <a:lstStyle/>
          <a:p>
            <a:pPr algn="ctr">
              <a:defRPr/>
            </a:pPr>
            <a:r>
              <a:rPr lang="en-US" altLang="zh-CN" sz="696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02</a:t>
            </a:r>
            <a:endParaRPr lang="zh-CN" altLang="en-US" sz="696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cxnSp>
        <p:nvCxnSpPr>
          <p:cNvPr id="9" name="直接连接符 8"/>
          <p:cNvCxnSpPr/>
          <p:nvPr/>
        </p:nvCxnSpPr>
        <p:spPr>
          <a:xfrm>
            <a:off x="4587728" y="2415431"/>
            <a:ext cx="3683294" cy="0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04" name="文本框 17"/>
          <p:cNvSpPr txBox="1">
            <a:spLocks noChangeArrowheads="1"/>
          </p:cNvSpPr>
          <p:nvPr/>
        </p:nvSpPr>
        <p:spPr bwMode="auto">
          <a:xfrm>
            <a:off x="4476750" y="2576451"/>
            <a:ext cx="3905250" cy="58432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CN" altLang="en-US" sz="3797" dirty="0">
                <a:solidFill>
                  <a:schemeClr val="bg1"/>
                </a:solidFill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</a:p>
        </p:txBody>
      </p:sp>
    </p:spTree>
    <p:extLst>
      <p:ext uri="{BB962C8B-B14F-4D97-AF65-F5344CB8AC3E}">
        <p14:creationId xmlns:p14="http://schemas.microsoft.com/office/powerpoint/2010/main" val="33349161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Tm="0">
        <p14:doors dir="vert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8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9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2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21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32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33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34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35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7" grpId="0"/>
      <p:bldP spid="4104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/>
          <p:cNvGrpSpPr/>
          <p:nvPr/>
        </p:nvGrpSpPr>
        <p:grpSpPr>
          <a:xfrm>
            <a:off x="5042720" y="3368509"/>
            <a:ext cx="2762008" cy="2496581"/>
            <a:chOff x="3471863" y="2343150"/>
            <a:chExt cx="2197101" cy="1985963"/>
          </a:xfrm>
        </p:grpSpPr>
        <p:sp>
          <p:nvSpPr>
            <p:cNvPr id="6" name="Freeform 5"/>
            <p:cNvSpPr>
              <a:spLocks/>
            </p:cNvSpPr>
            <p:nvPr/>
          </p:nvSpPr>
          <p:spPr bwMode="auto">
            <a:xfrm>
              <a:off x="3476626" y="2381250"/>
              <a:ext cx="2192338" cy="1495425"/>
            </a:xfrm>
            <a:custGeom>
              <a:avLst/>
              <a:gdLst/>
              <a:ahLst/>
              <a:cxnLst>
                <a:cxn ang="0">
                  <a:pos x="1202" y="800"/>
                </a:cxn>
                <a:cxn ang="0">
                  <a:pos x="1182" y="820"/>
                </a:cxn>
                <a:cxn ang="0">
                  <a:pos x="20" y="820"/>
                </a:cxn>
                <a:cxn ang="0">
                  <a:pos x="0" y="800"/>
                </a:cxn>
                <a:cxn ang="0">
                  <a:pos x="0" y="20"/>
                </a:cxn>
                <a:cxn ang="0">
                  <a:pos x="20" y="0"/>
                </a:cxn>
                <a:cxn ang="0">
                  <a:pos x="1182" y="0"/>
                </a:cxn>
                <a:cxn ang="0">
                  <a:pos x="1202" y="20"/>
                </a:cxn>
                <a:cxn ang="0">
                  <a:pos x="1202" y="800"/>
                </a:cxn>
              </a:cxnLst>
              <a:rect l="0" t="0" r="r" b="b"/>
              <a:pathLst>
                <a:path w="1202" h="820">
                  <a:moveTo>
                    <a:pt x="1202" y="800"/>
                  </a:moveTo>
                  <a:cubicBezTo>
                    <a:pt x="1202" y="811"/>
                    <a:pt x="1193" y="820"/>
                    <a:pt x="1182" y="820"/>
                  </a:cubicBezTo>
                  <a:cubicBezTo>
                    <a:pt x="20" y="820"/>
                    <a:pt x="20" y="820"/>
                    <a:pt x="20" y="820"/>
                  </a:cubicBezTo>
                  <a:cubicBezTo>
                    <a:pt x="9" y="820"/>
                    <a:pt x="0" y="811"/>
                    <a:pt x="0" y="800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1182" y="0"/>
                    <a:pt x="1182" y="0"/>
                    <a:pt x="1182" y="0"/>
                  </a:cubicBezTo>
                  <a:cubicBezTo>
                    <a:pt x="1193" y="0"/>
                    <a:pt x="1202" y="9"/>
                    <a:pt x="1202" y="20"/>
                  </a:cubicBezTo>
                  <a:lnTo>
                    <a:pt x="1202" y="800"/>
                  </a:lnTo>
                  <a:close/>
                </a:path>
              </a:pathLst>
            </a:custGeom>
            <a:solidFill>
              <a:schemeClr val="accent5"/>
            </a:solidFill>
            <a:ln w="9525">
              <a:noFill/>
              <a:round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" name="Rectangle 6"/>
            <p:cNvSpPr>
              <a:spLocks noChangeArrowheads="1"/>
            </p:cNvSpPr>
            <p:nvPr/>
          </p:nvSpPr>
          <p:spPr bwMode="auto">
            <a:xfrm>
              <a:off x="3563938" y="3713163"/>
              <a:ext cx="2019300" cy="90488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" name="Freeform 7"/>
            <p:cNvSpPr>
              <a:spLocks/>
            </p:cNvSpPr>
            <p:nvPr/>
          </p:nvSpPr>
          <p:spPr bwMode="auto">
            <a:xfrm>
              <a:off x="4573587" y="2343150"/>
              <a:ext cx="1009650" cy="1460500"/>
            </a:xfrm>
            <a:custGeom>
              <a:avLst/>
              <a:gdLst/>
              <a:ahLst/>
              <a:cxnLst>
                <a:cxn ang="0">
                  <a:pos x="0" y="801"/>
                </a:cxn>
                <a:cxn ang="0">
                  <a:pos x="0" y="73"/>
                </a:cxn>
                <a:cxn ang="0">
                  <a:pos x="1" y="71"/>
                </a:cxn>
                <a:cxn ang="0">
                  <a:pos x="1" y="65"/>
                </a:cxn>
                <a:cxn ang="0">
                  <a:pos x="70" y="0"/>
                </a:cxn>
                <a:cxn ang="0">
                  <a:pos x="554" y="0"/>
                </a:cxn>
                <a:cxn ang="0">
                  <a:pos x="554" y="758"/>
                </a:cxn>
                <a:cxn ang="0">
                  <a:pos x="70" y="758"/>
                </a:cxn>
                <a:cxn ang="0">
                  <a:pos x="0" y="801"/>
                </a:cxn>
              </a:cxnLst>
              <a:rect l="0" t="0" r="r" b="b"/>
              <a:pathLst>
                <a:path w="554" h="801">
                  <a:moveTo>
                    <a:pt x="0" y="801"/>
                  </a:moveTo>
                  <a:cubicBezTo>
                    <a:pt x="0" y="73"/>
                    <a:pt x="0" y="73"/>
                    <a:pt x="0" y="73"/>
                  </a:cubicBezTo>
                  <a:cubicBezTo>
                    <a:pt x="1" y="72"/>
                    <a:pt x="1" y="71"/>
                    <a:pt x="1" y="71"/>
                  </a:cubicBezTo>
                  <a:cubicBezTo>
                    <a:pt x="1" y="69"/>
                    <a:pt x="1" y="67"/>
                    <a:pt x="1" y="65"/>
                  </a:cubicBezTo>
                  <a:cubicBezTo>
                    <a:pt x="4" y="29"/>
                    <a:pt x="34" y="0"/>
                    <a:pt x="70" y="0"/>
                  </a:cubicBezTo>
                  <a:cubicBezTo>
                    <a:pt x="554" y="0"/>
                    <a:pt x="554" y="0"/>
                    <a:pt x="554" y="0"/>
                  </a:cubicBezTo>
                  <a:cubicBezTo>
                    <a:pt x="554" y="758"/>
                    <a:pt x="554" y="758"/>
                    <a:pt x="554" y="758"/>
                  </a:cubicBezTo>
                  <a:cubicBezTo>
                    <a:pt x="70" y="758"/>
                    <a:pt x="70" y="758"/>
                    <a:pt x="70" y="758"/>
                  </a:cubicBezTo>
                  <a:cubicBezTo>
                    <a:pt x="40" y="758"/>
                    <a:pt x="13" y="775"/>
                    <a:pt x="0" y="801"/>
                  </a:cubicBez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9" name="Freeform 8"/>
            <p:cNvSpPr>
              <a:spLocks/>
            </p:cNvSpPr>
            <p:nvPr/>
          </p:nvSpPr>
          <p:spPr bwMode="auto">
            <a:xfrm>
              <a:off x="3563938" y="2343150"/>
              <a:ext cx="1011238" cy="1460500"/>
            </a:xfrm>
            <a:custGeom>
              <a:avLst/>
              <a:gdLst/>
              <a:ahLst/>
              <a:cxnLst>
                <a:cxn ang="0">
                  <a:pos x="554" y="801"/>
                </a:cxn>
                <a:cxn ang="0">
                  <a:pos x="554" y="73"/>
                </a:cxn>
                <a:cxn ang="0">
                  <a:pos x="553" y="71"/>
                </a:cxn>
                <a:cxn ang="0">
                  <a:pos x="553" y="65"/>
                </a:cxn>
                <a:cxn ang="0">
                  <a:pos x="483" y="0"/>
                </a:cxn>
                <a:cxn ang="0">
                  <a:pos x="0" y="0"/>
                </a:cxn>
                <a:cxn ang="0">
                  <a:pos x="0" y="758"/>
                </a:cxn>
                <a:cxn ang="0">
                  <a:pos x="483" y="758"/>
                </a:cxn>
                <a:cxn ang="0">
                  <a:pos x="554" y="801"/>
                </a:cxn>
              </a:cxnLst>
              <a:rect l="0" t="0" r="r" b="b"/>
              <a:pathLst>
                <a:path w="554" h="801">
                  <a:moveTo>
                    <a:pt x="554" y="801"/>
                  </a:moveTo>
                  <a:cubicBezTo>
                    <a:pt x="554" y="73"/>
                    <a:pt x="554" y="73"/>
                    <a:pt x="554" y="73"/>
                  </a:cubicBezTo>
                  <a:cubicBezTo>
                    <a:pt x="553" y="72"/>
                    <a:pt x="553" y="71"/>
                    <a:pt x="553" y="71"/>
                  </a:cubicBezTo>
                  <a:cubicBezTo>
                    <a:pt x="553" y="69"/>
                    <a:pt x="553" y="67"/>
                    <a:pt x="553" y="65"/>
                  </a:cubicBezTo>
                  <a:cubicBezTo>
                    <a:pt x="550" y="29"/>
                    <a:pt x="520" y="0"/>
                    <a:pt x="483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758"/>
                    <a:pt x="0" y="758"/>
                    <a:pt x="0" y="758"/>
                  </a:cubicBezTo>
                  <a:cubicBezTo>
                    <a:pt x="483" y="758"/>
                    <a:pt x="483" y="758"/>
                    <a:pt x="483" y="758"/>
                  </a:cubicBezTo>
                  <a:cubicBezTo>
                    <a:pt x="514" y="758"/>
                    <a:pt x="540" y="775"/>
                    <a:pt x="554" y="801"/>
                  </a:cubicBez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" name="Freeform 9"/>
            <p:cNvSpPr>
              <a:spLocks/>
            </p:cNvSpPr>
            <p:nvPr/>
          </p:nvSpPr>
          <p:spPr bwMode="auto">
            <a:xfrm>
              <a:off x="4502151" y="2357438"/>
              <a:ext cx="73025" cy="1446213"/>
            </a:xfrm>
            <a:custGeom>
              <a:avLst/>
              <a:gdLst/>
              <a:ahLst/>
              <a:cxnLst>
                <a:cxn ang="0">
                  <a:pos x="39" y="57"/>
                </a:cxn>
                <a:cxn ang="0">
                  <a:pos x="0" y="0"/>
                </a:cxn>
                <a:cxn ang="0">
                  <a:pos x="0" y="756"/>
                </a:cxn>
                <a:cxn ang="0">
                  <a:pos x="40" y="793"/>
                </a:cxn>
                <a:cxn ang="0">
                  <a:pos x="40" y="65"/>
                </a:cxn>
                <a:cxn ang="0">
                  <a:pos x="39" y="63"/>
                </a:cxn>
                <a:cxn ang="0">
                  <a:pos x="39" y="57"/>
                </a:cxn>
              </a:cxnLst>
              <a:rect l="0" t="0" r="r" b="b"/>
              <a:pathLst>
                <a:path w="40" h="793">
                  <a:moveTo>
                    <a:pt x="39" y="57"/>
                  </a:moveTo>
                  <a:cubicBezTo>
                    <a:pt x="37" y="32"/>
                    <a:pt x="22" y="10"/>
                    <a:pt x="0" y="0"/>
                  </a:cubicBezTo>
                  <a:cubicBezTo>
                    <a:pt x="0" y="756"/>
                    <a:pt x="0" y="756"/>
                    <a:pt x="0" y="756"/>
                  </a:cubicBezTo>
                  <a:cubicBezTo>
                    <a:pt x="17" y="764"/>
                    <a:pt x="31" y="776"/>
                    <a:pt x="40" y="793"/>
                  </a:cubicBezTo>
                  <a:cubicBezTo>
                    <a:pt x="40" y="65"/>
                    <a:pt x="40" y="65"/>
                    <a:pt x="40" y="65"/>
                  </a:cubicBezTo>
                  <a:cubicBezTo>
                    <a:pt x="39" y="64"/>
                    <a:pt x="39" y="63"/>
                    <a:pt x="39" y="63"/>
                  </a:cubicBezTo>
                  <a:cubicBezTo>
                    <a:pt x="39" y="61"/>
                    <a:pt x="39" y="59"/>
                    <a:pt x="39" y="57"/>
                  </a:cubicBez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1" name="Rectangle 10"/>
            <p:cNvSpPr>
              <a:spLocks noChangeArrowheads="1"/>
            </p:cNvSpPr>
            <p:nvPr/>
          </p:nvSpPr>
          <p:spPr bwMode="auto">
            <a:xfrm>
              <a:off x="4700588" y="2586038"/>
              <a:ext cx="746125" cy="47625"/>
            </a:xfrm>
            <a:prstGeom prst="rect">
              <a:avLst/>
            </a:prstGeom>
            <a:solidFill>
              <a:srgbClr val="A8AAAD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2" name="Rectangle 11"/>
            <p:cNvSpPr>
              <a:spLocks noChangeArrowheads="1"/>
            </p:cNvSpPr>
            <p:nvPr/>
          </p:nvSpPr>
          <p:spPr bwMode="auto">
            <a:xfrm>
              <a:off x="4700588" y="2759075"/>
              <a:ext cx="746125" cy="47625"/>
            </a:xfrm>
            <a:prstGeom prst="rect">
              <a:avLst/>
            </a:prstGeom>
            <a:solidFill>
              <a:srgbClr val="A8AAAD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3" name="Rectangle 12"/>
            <p:cNvSpPr>
              <a:spLocks noChangeArrowheads="1"/>
            </p:cNvSpPr>
            <p:nvPr/>
          </p:nvSpPr>
          <p:spPr bwMode="auto">
            <a:xfrm>
              <a:off x="4700588" y="2932113"/>
              <a:ext cx="746125" cy="49213"/>
            </a:xfrm>
            <a:prstGeom prst="rect">
              <a:avLst/>
            </a:prstGeom>
            <a:solidFill>
              <a:srgbClr val="A8AAAD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4" name="Rectangle 13"/>
            <p:cNvSpPr>
              <a:spLocks noChangeArrowheads="1"/>
            </p:cNvSpPr>
            <p:nvPr/>
          </p:nvSpPr>
          <p:spPr bwMode="auto">
            <a:xfrm>
              <a:off x="4700588" y="3105150"/>
              <a:ext cx="746125" cy="49213"/>
            </a:xfrm>
            <a:prstGeom prst="rect">
              <a:avLst/>
            </a:prstGeom>
            <a:solidFill>
              <a:srgbClr val="A8AAAD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5" name="Rectangle 14"/>
            <p:cNvSpPr>
              <a:spLocks noChangeArrowheads="1"/>
            </p:cNvSpPr>
            <p:nvPr/>
          </p:nvSpPr>
          <p:spPr bwMode="auto">
            <a:xfrm>
              <a:off x="4700588" y="3279775"/>
              <a:ext cx="746125" cy="49213"/>
            </a:xfrm>
            <a:prstGeom prst="rect">
              <a:avLst/>
            </a:prstGeom>
            <a:solidFill>
              <a:srgbClr val="A8AAAD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6" name="Rectangle 15"/>
            <p:cNvSpPr>
              <a:spLocks noChangeArrowheads="1"/>
            </p:cNvSpPr>
            <p:nvPr/>
          </p:nvSpPr>
          <p:spPr bwMode="auto">
            <a:xfrm>
              <a:off x="4700588" y="3452813"/>
              <a:ext cx="746125" cy="49213"/>
            </a:xfrm>
            <a:prstGeom prst="rect">
              <a:avLst/>
            </a:prstGeom>
            <a:solidFill>
              <a:srgbClr val="A8AAAD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7" name="Rectangle 16"/>
            <p:cNvSpPr>
              <a:spLocks noChangeArrowheads="1"/>
            </p:cNvSpPr>
            <p:nvPr/>
          </p:nvSpPr>
          <p:spPr bwMode="auto">
            <a:xfrm>
              <a:off x="3692526" y="2586038"/>
              <a:ext cx="746125" cy="47625"/>
            </a:xfrm>
            <a:prstGeom prst="rect">
              <a:avLst/>
            </a:prstGeom>
            <a:solidFill>
              <a:srgbClr val="A8AAAD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8" name="Rectangle 17"/>
            <p:cNvSpPr>
              <a:spLocks noChangeArrowheads="1"/>
            </p:cNvSpPr>
            <p:nvPr/>
          </p:nvSpPr>
          <p:spPr bwMode="auto">
            <a:xfrm>
              <a:off x="3692526" y="2759075"/>
              <a:ext cx="746125" cy="47625"/>
            </a:xfrm>
            <a:prstGeom prst="rect">
              <a:avLst/>
            </a:prstGeom>
            <a:solidFill>
              <a:srgbClr val="A8AAAD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9" name="Rectangle 18"/>
            <p:cNvSpPr>
              <a:spLocks noChangeArrowheads="1"/>
            </p:cNvSpPr>
            <p:nvPr/>
          </p:nvSpPr>
          <p:spPr bwMode="auto">
            <a:xfrm>
              <a:off x="3692526" y="2932113"/>
              <a:ext cx="746125" cy="49213"/>
            </a:xfrm>
            <a:prstGeom prst="rect">
              <a:avLst/>
            </a:prstGeom>
            <a:solidFill>
              <a:srgbClr val="A8AAAD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0" name="Rectangle 19"/>
            <p:cNvSpPr>
              <a:spLocks noChangeArrowheads="1"/>
            </p:cNvSpPr>
            <p:nvPr/>
          </p:nvSpPr>
          <p:spPr bwMode="auto">
            <a:xfrm>
              <a:off x="3692526" y="3105150"/>
              <a:ext cx="746125" cy="49213"/>
            </a:xfrm>
            <a:prstGeom prst="rect">
              <a:avLst/>
            </a:prstGeom>
            <a:solidFill>
              <a:srgbClr val="A8AAAD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1" name="Rectangle 20"/>
            <p:cNvSpPr>
              <a:spLocks noChangeArrowheads="1"/>
            </p:cNvSpPr>
            <p:nvPr/>
          </p:nvSpPr>
          <p:spPr bwMode="auto">
            <a:xfrm>
              <a:off x="3692526" y="3279775"/>
              <a:ext cx="746125" cy="49213"/>
            </a:xfrm>
            <a:prstGeom prst="rect">
              <a:avLst/>
            </a:prstGeom>
            <a:solidFill>
              <a:srgbClr val="A8AAAD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2" name="Rectangle 21"/>
            <p:cNvSpPr>
              <a:spLocks noChangeArrowheads="1"/>
            </p:cNvSpPr>
            <p:nvPr/>
          </p:nvSpPr>
          <p:spPr bwMode="auto">
            <a:xfrm>
              <a:off x="3692526" y="3452813"/>
              <a:ext cx="746125" cy="49213"/>
            </a:xfrm>
            <a:prstGeom prst="rect">
              <a:avLst/>
            </a:prstGeom>
            <a:solidFill>
              <a:srgbClr val="A8AAAD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3" name="Freeform 22"/>
            <p:cNvSpPr>
              <a:spLocks/>
            </p:cNvSpPr>
            <p:nvPr/>
          </p:nvSpPr>
          <p:spPr bwMode="auto">
            <a:xfrm>
              <a:off x="3548063" y="3338513"/>
              <a:ext cx="928688" cy="917575"/>
            </a:xfrm>
            <a:custGeom>
              <a:avLst/>
              <a:gdLst/>
              <a:ahLst/>
              <a:cxnLst>
                <a:cxn ang="0">
                  <a:pos x="32" y="500"/>
                </a:cxn>
                <a:cxn ang="0">
                  <a:pos x="14" y="489"/>
                </a:cxn>
                <a:cxn ang="0">
                  <a:pos x="15" y="436"/>
                </a:cxn>
                <a:cxn ang="0">
                  <a:pos x="441" y="15"/>
                </a:cxn>
                <a:cxn ang="0">
                  <a:pos x="495" y="15"/>
                </a:cxn>
                <a:cxn ang="0">
                  <a:pos x="494" y="69"/>
                </a:cxn>
                <a:cxn ang="0">
                  <a:pos x="68" y="490"/>
                </a:cxn>
                <a:cxn ang="0">
                  <a:pos x="32" y="500"/>
                </a:cxn>
              </a:cxnLst>
              <a:rect l="0" t="0" r="r" b="b"/>
              <a:pathLst>
                <a:path w="509" h="503">
                  <a:moveTo>
                    <a:pt x="32" y="500"/>
                  </a:moveTo>
                  <a:cubicBezTo>
                    <a:pt x="26" y="498"/>
                    <a:pt x="19" y="495"/>
                    <a:pt x="14" y="489"/>
                  </a:cubicBezTo>
                  <a:cubicBezTo>
                    <a:pt x="0" y="475"/>
                    <a:pt x="0" y="450"/>
                    <a:pt x="15" y="436"/>
                  </a:cubicBezTo>
                  <a:cubicBezTo>
                    <a:pt x="441" y="15"/>
                    <a:pt x="441" y="15"/>
                    <a:pt x="441" y="15"/>
                  </a:cubicBezTo>
                  <a:cubicBezTo>
                    <a:pt x="456" y="0"/>
                    <a:pt x="480" y="0"/>
                    <a:pt x="495" y="15"/>
                  </a:cubicBezTo>
                  <a:cubicBezTo>
                    <a:pt x="509" y="30"/>
                    <a:pt x="509" y="54"/>
                    <a:pt x="494" y="69"/>
                  </a:cubicBezTo>
                  <a:cubicBezTo>
                    <a:pt x="68" y="490"/>
                    <a:pt x="68" y="490"/>
                    <a:pt x="68" y="490"/>
                  </a:cubicBezTo>
                  <a:cubicBezTo>
                    <a:pt x="58" y="499"/>
                    <a:pt x="44" y="503"/>
                    <a:pt x="32" y="500"/>
                  </a:cubicBezTo>
                  <a:close/>
                </a:path>
              </a:pathLst>
            </a:custGeom>
            <a:solidFill>
              <a:schemeClr val="accent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4" name="Freeform 23"/>
            <p:cNvSpPr>
              <a:spLocks/>
            </p:cNvSpPr>
            <p:nvPr/>
          </p:nvSpPr>
          <p:spPr bwMode="auto">
            <a:xfrm>
              <a:off x="3471863" y="3467100"/>
              <a:ext cx="874713" cy="862013"/>
            </a:xfrm>
            <a:custGeom>
              <a:avLst/>
              <a:gdLst/>
              <a:ahLst/>
              <a:cxnLst>
                <a:cxn ang="0">
                  <a:pos x="65" y="466"/>
                </a:cxn>
                <a:cxn ang="0">
                  <a:pos x="29" y="446"/>
                </a:cxn>
                <a:cxn ang="0">
                  <a:pos x="30" y="339"/>
                </a:cxn>
                <a:cxn ang="0">
                  <a:pos x="343" y="29"/>
                </a:cxn>
                <a:cxn ang="0">
                  <a:pos x="451" y="30"/>
                </a:cxn>
                <a:cxn ang="0">
                  <a:pos x="450" y="137"/>
                </a:cxn>
                <a:cxn ang="0">
                  <a:pos x="137" y="447"/>
                </a:cxn>
                <a:cxn ang="0">
                  <a:pos x="65" y="466"/>
                </a:cxn>
              </a:cxnLst>
              <a:rect l="0" t="0" r="r" b="b"/>
              <a:pathLst>
                <a:path w="480" h="473">
                  <a:moveTo>
                    <a:pt x="65" y="466"/>
                  </a:moveTo>
                  <a:cubicBezTo>
                    <a:pt x="52" y="463"/>
                    <a:pt x="39" y="456"/>
                    <a:pt x="29" y="446"/>
                  </a:cubicBezTo>
                  <a:cubicBezTo>
                    <a:pt x="0" y="416"/>
                    <a:pt x="0" y="368"/>
                    <a:pt x="30" y="339"/>
                  </a:cubicBezTo>
                  <a:cubicBezTo>
                    <a:pt x="343" y="29"/>
                    <a:pt x="343" y="29"/>
                    <a:pt x="343" y="29"/>
                  </a:cubicBezTo>
                  <a:cubicBezTo>
                    <a:pt x="373" y="0"/>
                    <a:pt x="421" y="0"/>
                    <a:pt x="451" y="30"/>
                  </a:cubicBezTo>
                  <a:cubicBezTo>
                    <a:pt x="480" y="60"/>
                    <a:pt x="480" y="108"/>
                    <a:pt x="450" y="137"/>
                  </a:cubicBezTo>
                  <a:cubicBezTo>
                    <a:pt x="137" y="447"/>
                    <a:pt x="137" y="447"/>
                    <a:pt x="137" y="447"/>
                  </a:cubicBezTo>
                  <a:cubicBezTo>
                    <a:pt x="117" y="466"/>
                    <a:pt x="90" y="473"/>
                    <a:pt x="65" y="466"/>
                  </a:cubicBez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5" name="Freeform 24"/>
            <p:cNvSpPr>
              <a:spLocks noEditPoints="1"/>
            </p:cNvSpPr>
            <p:nvPr/>
          </p:nvSpPr>
          <p:spPr bwMode="auto">
            <a:xfrm>
              <a:off x="4195763" y="2540000"/>
              <a:ext cx="1084263" cy="1084263"/>
            </a:xfrm>
            <a:custGeom>
              <a:avLst/>
              <a:gdLst/>
              <a:ahLst/>
              <a:cxnLst>
                <a:cxn ang="0">
                  <a:pos x="595" y="299"/>
                </a:cxn>
                <a:cxn ang="0">
                  <a:pos x="370" y="9"/>
                </a:cxn>
                <a:cxn ang="0">
                  <a:pos x="300" y="0"/>
                </a:cxn>
                <a:cxn ang="0">
                  <a:pos x="89" y="86"/>
                </a:cxn>
                <a:cxn ang="0">
                  <a:pos x="1" y="295"/>
                </a:cxn>
                <a:cxn ang="0">
                  <a:pos x="225" y="585"/>
                </a:cxn>
                <a:cxn ang="0">
                  <a:pos x="296" y="594"/>
                </a:cxn>
                <a:cxn ang="0">
                  <a:pos x="506" y="508"/>
                </a:cxn>
                <a:cxn ang="0">
                  <a:pos x="595" y="299"/>
                </a:cxn>
                <a:cxn ang="0">
                  <a:pos x="453" y="454"/>
                </a:cxn>
                <a:cxn ang="0">
                  <a:pos x="296" y="518"/>
                </a:cxn>
                <a:cxn ang="0">
                  <a:pos x="244" y="511"/>
                </a:cxn>
                <a:cxn ang="0">
                  <a:pos x="77" y="296"/>
                </a:cxn>
                <a:cxn ang="0">
                  <a:pos x="143" y="140"/>
                </a:cxn>
                <a:cxn ang="0">
                  <a:pos x="299" y="76"/>
                </a:cxn>
                <a:cxn ang="0">
                  <a:pos x="352" y="83"/>
                </a:cxn>
                <a:cxn ang="0">
                  <a:pos x="519" y="298"/>
                </a:cxn>
                <a:cxn ang="0">
                  <a:pos x="453" y="454"/>
                </a:cxn>
              </a:cxnLst>
              <a:rect l="0" t="0" r="r" b="b"/>
              <a:pathLst>
                <a:path w="595" h="594">
                  <a:moveTo>
                    <a:pt x="595" y="299"/>
                  </a:moveTo>
                  <a:cubicBezTo>
                    <a:pt x="595" y="162"/>
                    <a:pt x="503" y="43"/>
                    <a:pt x="370" y="9"/>
                  </a:cubicBezTo>
                  <a:cubicBezTo>
                    <a:pt x="347" y="3"/>
                    <a:pt x="323" y="0"/>
                    <a:pt x="300" y="0"/>
                  </a:cubicBezTo>
                  <a:cubicBezTo>
                    <a:pt x="220" y="0"/>
                    <a:pt x="146" y="30"/>
                    <a:pt x="89" y="86"/>
                  </a:cubicBezTo>
                  <a:cubicBezTo>
                    <a:pt x="33" y="142"/>
                    <a:pt x="1" y="216"/>
                    <a:pt x="1" y="295"/>
                  </a:cubicBezTo>
                  <a:cubicBezTo>
                    <a:pt x="0" y="432"/>
                    <a:pt x="92" y="552"/>
                    <a:pt x="225" y="585"/>
                  </a:cubicBezTo>
                  <a:cubicBezTo>
                    <a:pt x="248" y="591"/>
                    <a:pt x="272" y="594"/>
                    <a:pt x="296" y="594"/>
                  </a:cubicBezTo>
                  <a:cubicBezTo>
                    <a:pt x="375" y="594"/>
                    <a:pt x="450" y="564"/>
                    <a:pt x="506" y="508"/>
                  </a:cubicBezTo>
                  <a:cubicBezTo>
                    <a:pt x="563" y="452"/>
                    <a:pt x="594" y="378"/>
                    <a:pt x="595" y="299"/>
                  </a:cubicBezTo>
                  <a:close/>
                  <a:moveTo>
                    <a:pt x="453" y="454"/>
                  </a:moveTo>
                  <a:cubicBezTo>
                    <a:pt x="411" y="496"/>
                    <a:pt x="355" y="518"/>
                    <a:pt x="296" y="518"/>
                  </a:cubicBezTo>
                  <a:cubicBezTo>
                    <a:pt x="279" y="518"/>
                    <a:pt x="261" y="516"/>
                    <a:pt x="244" y="511"/>
                  </a:cubicBezTo>
                  <a:cubicBezTo>
                    <a:pt x="145" y="486"/>
                    <a:pt x="76" y="398"/>
                    <a:pt x="77" y="296"/>
                  </a:cubicBezTo>
                  <a:cubicBezTo>
                    <a:pt x="77" y="237"/>
                    <a:pt x="101" y="181"/>
                    <a:pt x="143" y="140"/>
                  </a:cubicBezTo>
                  <a:cubicBezTo>
                    <a:pt x="185" y="98"/>
                    <a:pt x="240" y="76"/>
                    <a:pt x="299" y="76"/>
                  </a:cubicBezTo>
                  <a:cubicBezTo>
                    <a:pt x="317" y="76"/>
                    <a:pt x="335" y="79"/>
                    <a:pt x="352" y="83"/>
                  </a:cubicBezTo>
                  <a:cubicBezTo>
                    <a:pt x="451" y="108"/>
                    <a:pt x="519" y="196"/>
                    <a:pt x="519" y="298"/>
                  </a:cubicBezTo>
                  <a:cubicBezTo>
                    <a:pt x="518" y="357"/>
                    <a:pt x="495" y="413"/>
                    <a:pt x="453" y="454"/>
                  </a:cubicBezTo>
                  <a:close/>
                </a:path>
              </a:pathLst>
            </a:custGeom>
            <a:solidFill>
              <a:schemeClr val="accent4"/>
            </a:solidFill>
            <a:ln w="9525">
              <a:noFill/>
              <a:round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26" name="Group 130"/>
          <p:cNvGrpSpPr/>
          <p:nvPr/>
        </p:nvGrpSpPr>
        <p:grpSpPr>
          <a:xfrm>
            <a:off x="9189262" y="2383391"/>
            <a:ext cx="2169031" cy="686214"/>
            <a:chOff x="1762139" y="1304396"/>
            <a:chExt cx="1542507" cy="488001"/>
          </a:xfrm>
        </p:grpSpPr>
        <p:sp>
          <p:nvSpPr>
            <p:cNvPr id="27" name="TextBox 26"/>
            <p:cNvSpPr txBox="1"/>
            <p:nvPr/>
          </p:nvSpPr>
          <p:spPr>
            <a:xfrm>
              <a:off x="1762140" y="1304396"/>
              <a:ext cx="1542506" cy="167987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 smtClean="0">
                  <a:solidFill>
                    <a:schemeClr val="accent5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US" sz="1400" dirty="0">
                <a:solidFill>
                  <a:schemeClr val="accent5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8" name="TextBox 27"/>
            <p:cNvSpPr txBox="1"/>
            <p:nvPr/>
          </p:nvSpPr>
          <p:spPr>
            <a:xfrm>
              <a:off x="1762139" y="1477217"/>
              <a:ext cx="1542507" cy="315180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spAutoFit/>
            </a:bodyPr>
            <a:lstStyle/>
            <a:p>
              <a:pPr defTabSz="1285829">
                <a:lnSpc>
                  <a:spcPct val="120000"/>
                </a:lnSpc>
                <a:spcBef>
                  <a:spcPct val="20000"/>
                </a:spcBef>
                <a:defRPr/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29" name="Group 131"/>
          <p:cNvGrpSpPr/>
          <p:nvPr/>
        </p:nvGrpSpPr>
        <p:grpSpPr>
          <a:xfrm>
            <a:off x="9189262" y="3471950"/>
            <a:ext cx="2169031" cy="740218"/>
            <a:chOff x="1762139" y="2072489"/>
            <a:chExt cx="1542507" cy="526406"/>
          </a:xfrm>
        </p:grpSpPr>
        <p:sp>
          <p:nvSpPr>
            <p:cNvPr id="30" name="TextBox 29"/>
            <p:cNvSpPr txBox="1"/>
            <p:nvPr/>
          </p:nvSpPr>
          <p:spPr>
            <a:xfrm>
              <a:off x="1762140" y="2072489"/>
              <a:ext cx="1542506" cy="167987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 smtClean="0">
                  <a:solidFill>
                    <a:schemeClr val="accent6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US" sz="1400" dirty="0">
                <a:solidFill>
                  <a:schemeClr val="accent6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1" name="TextBox 30"/>
            <p:cNvSpPr txBox="1"/>
            <p:nvPr/>
          </p:nvSpPr>
          <p:spPr>
            <a:xfrm>
              <a:off x="1762139" y="2283715"/>
              <a:ext cx="1542507" cy="315180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spAutoFit/>
            </a:bodyPr>
            <a:lstStyle/>
            <a:p>
              <a:pPr defTabSz="1285829">
                <a:lnSpc>
                  <a:spcPct val="120000"/>
                </a:lnSpc>
                <a:spcBef>
                  <a:spcPct val="20000"/>
                </a:spcBef>
                <a:defRPr/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2" name="Group 144"/>
          <p:cNvGrpSpPr/>
          <p:nvPr/>
        </p:nvGrpSpPr>
        <p:grpSpPr>
          <a:xfrm>
            <a:off x="9189262" y="4614508"/>
            <a:ext cx="2169031" cy="713217"/>
            <a:chOff x="1762139" y="2840582"/>
            <a:chExt cx="1542507" cy="507204"/>
          </a:xfrm>
        </p:grpSpPr>
        <p:sp>
          <p:nvSpPr>
            <p:cNvPr id="33" name="TextBox 32"/>
            <p:cNvSpPr txBox="1"/>
            <p:nvPr/>
          </p:nvSpPr>
          <p:spPr>
            <a:xfrm>
              <a:off x="1762140" y="2840582"/>
              <a:ext cx="1542506" cy="167987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 smtClean="0">
                  <a:solidFill>
                    <a:schemeClr val="accent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US" sz="1400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4" name="TextBox 33"/>
            <p:cNvSpPr txBox="1"/>
            <p:nvPr/>
          </p:nvSpPr>
          <p:spPr>
            <a:xfrm>
              <a:off x="1762139" y="3032606"/>
              <a:ext cx="1542507" cy="315180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spAutoFit/>
            </a:bodyPr>
            <a:lstStyle/>
            <a:p>
              <a:pPr defTabSz="1285829">
                <a:lnSpc>
                  <a:spcPct val="120000"/>
                </a:lnSpc>
                <a:spcBef>
                  <a:spcPct val="20000"/>
                </a:spcBef>
                <a:defRPr/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5" name="Group 145"/>
          <p:cNvGrpSpPr/>
          <p:nvPr/>
        </p:nvGrpSpPr>
        <p:grpSpPr>
          <a:xfrm>
            <a:off x="9189262" y="5730060"/>
            <a:ext cx="2169031" cy="686214"/>
            <a:chOff x="1762139" y="3608676"/>
            <a:chExt cx="1542507" cy="488001"/>
          </a:xfrm>
        </p:grpSpPr>
        <p:sp>
          <p:nvSpPr>
            <p:cNvPr id="36" name="TextBox 35"/>
            <p:cNvSpPr txBox="1"/>
            <p:nvPr/>
          </p:nvSpPr>
          <p:spPr>
            <a:xfrm>
              <a:off x="1762140" y="3608676"/>
              <a:ext cx="1542506" cy="167987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 smtClean="0">
                  <a:solidFill>
                    <a:schemeClr val="accent2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US" sz="1400" dirty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7" name="TextBox 36"/>
            <p:cNvSpPr txBox="1"/>
            <p:nvPr/>
          </p:nvSpPr>
          <p:spPr>
            <a:xfrm>
              <a:off x="1762139" y="3781497"/>
              <a:ext cx="1542507" cy="315180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spAutoFit/>
            </a:bodyPr>
            <a:lstStyle/>
            <a:p>
              <a:pPr defTabSz="1285829">
                <a:lnSpc>
                  <a:spcPct val="120000"/>
                </a:lnSpc>
                <a:spcBef>
                  <a:spcPct val="20000"/>
                </a:spcBef>
                <a:defRPr/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8" name="Group 113"/>
          <p:cNvGrpSpPr/>
          <p:nvPr/>
        </p:nvGrpSpPr>
        <p:grpSpPr>
          <a:xfrm>
            <a:off x="1500459" y="2365595"/>
            <a:ext cx="2169031" cy="721811"/>
            <a:chOff x="5839354" y="1336688"/>
            <a:chExt cx="1542507" cy="513316"/>
          </a:xfrm>
        </p:grpSpPr>
        <p:sp>
          <p:nvSpPr>
            <p:cNvPr id="39" name="TextBox 38"/>
            <p:cNvSpPr txBox="1"/>
            <p:nvPr/>
          </p:nvSpPr>
          <p:spPr>
            <a:xfrm>
              <a:off x="5839355" y="1336688"/>
              <a:ext cx="1542506" cy="167987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sz="1400" smtClean="0">
                  <a:solidFill>
                    <a:schemeClr val="accent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US" sz="1400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0" name="TextBox 39"/>
            <p:cNvSpPr txBox="1"/>
            <p:nvPr/>
          </p:nvSpPr>
          <p:spPr>
            <a:xfrm>
              <a:off x="5839354" y="1534824"/>
              <a:ext cx="1542507" cy="315180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spAutoFit/>
            </a:bodyPr>
            <a:lstStyle/>
            <a:p>
              <a:pPr algn="r" defTabSz="1285829">
                <a:lnSpc>
                  <a:spcPct val="120000"/>
                </a:lnSpc>
                <a:spcBef>
                  <a:spcPct val="20000"/>
                </a:spcBef>
                <a:defRPr/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41" name="Group 117"/>
          <p:cNvGrpSpPr/>
          <p:nvPr/>
        </p:nvGrpSpPr>
        <p:grpSpPr>
          <a:xfrm>
            <a:off x="1534265" y="3467504"/>
            <a:ext cx="2169031" cy="730909"/>
            <a:chOff x="5863395" y="2079109"/>
            <a:chExt cx="1542507" cy="519786"/>
          </a:xfrm>
        </p:grpSpPr>
        <p:sp>
          <p:nvSpPr>
            <p:cNvPr id="42" name="TextBox 41"/>
            <p:cNvSpPr txBox="1"/>
            <p:nvPr/>
          </p:nvSpPr>
          <p:spPr>
            <a:xfrm>
              <a:off x="5863396" y="2079109"/>
              <a:ext cx="1542506" cy="167987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sz="1400" smtClean="0">
                  <a:solidFill>
                    <a:schemeClr val="accent2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US" sz="1400" dirty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3" name="TextBox 42"/>
            <p:cNvSpPr txBox="1"/>
            <p:nvPr/>
          </p:nvSpPr>
          <p:spPr>
            <a:xfrm>
              <a:off x="5863395" y="2283715"/>
              <a:ext cx="1542507" cy="315180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spAutoFit/>
            </a:bodyPr>
            <a:lstStyle/>
            <a:p>
              <a:pPr algn="r" defTabSz="1285829">
                <a:lnSpc>
                  <a:spcPct val="120000"/>
                </a:lnSpc>
                <a:spcBef>
                  <a:spcPct val="20000"/>
                </a:spcBef>
                <a:defRPr/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44" name="Group 118"/>
          <p:cNvGrpSpPr/>
          <p:nvPr/>
        </p:nvGrpSpPr>
        <p:grpSpPr>
          <a:xfrm>
            <a:off x="1534265" y="4578511"/>
            <a:ext cx="2169031" cy="740007"/>
            <a:chOff x="5863395" y="2821530"/>
            <a:chExt cx="1542507" cy="526256"/>
          </a:xfrm>
        </p:grpSpPr>
        <p:sp>
          <p:nvSpPr>
            <p:cNvPr id="45" name="TextBox 44"/>
            <p:cNvSpPr txBox="1"/>
            <p:nvPr/>
          </p:nvSpPr>
          <p:spPr>
            <a:xfrm>
              <a:off x="5863396" y="2821530"/>
              <a:ext cx="1542506" cy="167987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sz="1400" smtClean="0">
                  <a:solidFill>
                    <a:schemeClr val="accent3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US" sz="1400" dirty="0">
                <a:solidFill>
                  <a:schemeClr val="accent3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6" name="TextBox 45"/>
            <p:cNvSpPr txBox="1"/>
            <p:nvPr/>
          </p:nvSpPr>
          <p:spPr>
            <a:xfrm>
              <a:off x="5863395" y="3032606"/>
              <a:ext cx="1542507" cy="315180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spAutoFit/>
            </a:bodyPr>
            <a:lstStyle/>
            <a:p>
              <a:pPr algn="r" defTabSz="1285829">
                <a:lnSpc>
                  <a:spcPct val="120000"/>
                </a:lnSpc>
                <a:spcBef>
                  <a:spcPct val="20000"/>
                </a:spcBef>
                <a:defRPr/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47" name="Group 119"/>
          <p:cNvGrpSpPr/>
          <p:nvPr/>
        </p:nvGrpSpPr>
        <p:grpSpPr>
          <a:xfrm>
            <a:off x="1534265" y="5698616"/>
            <a:ext cx="2169031" cy="749108"/>
            <a:chOff x="5863395" y="3563950"/>
            <a:chExt cx="1542507" cy="532728"/>
          </a:xfrm>
        </p:grpSpPr>
        <p:sp>
          <p:nvSpPr>
            <p:cNvPr id="48" name="TextBox 47"/>
            <p:cNvSpPr txBox="1"/>
            <p:nvPr/>
          </p:nvSpPr>
          <p:spPr>
            <a:xfrm>
              <a:off x="5863396" y="3563950"/>
              <a:ext cx="1542506" cy="167987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sz="1400" smtClean="0">
                  <a:solidFill>
                    <a:schemeClr val="accent4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US" sz="1400" dirty="0">
                <a:solidFill>
                  <a:schemeClr val="accent4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9" name="TextBox 48"/>
            <p:cNvSpPr txBox="1"/>
            <p:nvPr/>
          </p:nvSpPr>
          <p:spPr>
            <a:xfrm>
              <a:off x="5863395" y="3781498"/>
              <a:ext cx="1542507" cy="315180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spAutoFit/>
            </a:bodyPr>
            <a:lstStyle/>
            <a:p>
              <a:pPr algn="r" defTabSz="1285829">
                <a:lnSpc>
                  <a:spcPct val="120000"/>
                </a:lnSpc>
                <a:spcBef>
                  <a:spcPct val="20000"/>
                </a:spcBef>
                <a:defRPr/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50" name="Group 108"/>
          <p:cNvGrpSpPr/>
          <p:nvPr/>
        </p:nvGrpSpPr>
        <p:grpSpPr>
          <a:xfrm>
            <a:off x="3871160" y="4632085"/>
            <a:ext cx="659525" cy="640643"/>
            <a:chOff x="6299532" y="3384456"/>
            <a:chExt cx="469021" cy="455593"/>
          </a:xfrm>
        </p:grpSpPr>
        <p:sp>
          <p:nvSpPr>
            <p:cNvPr id="51" name="Oval 50"/>
            <p:cNvSpPr>
              <a:spLocks noChangeAspect="1"/>
            </p:cNvSpPr>
            <p:nvPr/>
          </p:nvSpPr>
          <p:spPr>
            <a:xfrm>
              <a:off x="6299532" y="3384456"/>
              <a:ext cx="469021" cy="455593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2" name="Freeform 36"/>
            <p:cNvSpPr>
              <a:spLocks noEditPoints="1"/>
            </p:cNvSpPr>
            <p:nvPr/>
          </p:nvSpPr>
          <p:spPr bwMode="auto">
            <a:xfrm>
              <a:off x="6435895" y="3505670"/>
              <a:ext cx="196295" cy="213164"/>
            </a:xfrm>
            <a:custGeom>
              <a:avLst/>
              <a:gdLst/>
              <a:ahLst/>
              <a:cxnLst>
                <a:cxn ang="0">
                  <a:pos x="55" y="64"/>
                </a:cxn>
                <a:cxn ang="0">
                  <a:pos x="0" y="59"/>
                </a:cxn>
                <a:cxn ang="0">
                  <a:pos x="4" y="9"/>
                </a:cxn>
                <a:cxn ang="0">
                  <a:pos x="9" y="5"/>
                </a:cxn>
                <a:cxn ang="0">
                  <a:pos x="17" y="0"/>
                </a:cxn>
                <a:cxn ang="0">
                  <a:pos x="23" y="9"/>
                </a:cxn>
                <a:cxn ang="0">
                  <a:pos x="36" y="5"/>
                </a:cxn>
                <a:cxn ang="0">
                  <a:pos x="44" y="0"/>
                </a:cxn>
                <a:cxn ang="0">
                  <a:pos x="50" y="9"/>
                </a:cxn>
                <a:cxn ang="0">
                  <a:pos x="59" y="13"/>
                </a:cxn>
                <a:cxn ang="0">
                  <a:pos x="15" y="33"/>
                </a:cxn>
                <a:cxn ang="0">
                  <a:pos x="4" y="23"/>
                </a:cxn>
                <a:cxn ang="0">
                  <a:pos x="15" y="33"/>
                </a:cxn>
                <a:cxn ang="0">
                  <a:pos x="15" y="35"/>
                </a:cxn>
                <a:cxn ang="0">
                  <a:pos x="4" y="47"/>
                </a:cxn>
                <a:cxn ang="0">
                  <a:pos x="15" y="59"/>
                </a:cxn>
                <a:cxn ang="0">
                  <a:pos x="4" y="49"/>
                </a:cxn>
                <a:cxn ang="0">
                  <a:pos x="15" y="59"/>
                </a:cxn>
                <a:cxn ang="0">
                  <a:pos x="17" y="4"/>
                </a:cxn>
                <a:cxn ang="0">
                  <a:pos x="13" y="5"/>
                </a:cxn>
                <a:cxn ang="0">
                  <a:pos x="15" y="17"/>
                </a:cxn>
                <a:cxn ang="0">
                  <a:pos x="18" y="16"/>
                </a:cxn>
                <a:cxn ang="0">
                  <a:pos x="28" y="33"/>
                </a:cxn>
                <a:cxn ang="0">
                  <a:pos x="17" y="23"/>
                </a:cxn>
                <a:cxn ang="0">
                  <a:pos x="28" y="33"/>
                </a:cxn>
                <a:cxn ang="0">
                  <a:pos x="28" y="35"/>
                </a:cxn>
                <a:cxn ang="0">
                  <a:pos x="17" y="47"/>
                </a:cxn>
                <a:cxn ang="0">
                  <a:pos x="28" y="59"/>
                </a:cxn>
                <a:cxn ang="0">
                  <a:pos x="17" y="49"/>
                </a:cxn>
                <a:cxn ang="0">
                  <a:pos x="28" y="59"/>
                </a:cxn>
                <a:cxn ang="0">
                  <a:pos x="42" y="23"/>
                </a:cxn>
                <a:cxn ang="0">
                  <a:pos x="31" y="33"/>
                </a:cxn>
                <a:cxn ang="0">
                  <a:pos x="42" y="47"/>
                </a:cxn>
                <a:cxn ang="0">
                  <a:pos x="31" y="35"/>
                </a:cxn>
                <a:cxn ang="0">
                  <a:pos x="42" y="47"/>
                </a:cxn>
                <a:cxn ang="0">
                  <a:pos x="42" y="49"/>
                </a:cxn>
                <a:cxn ang="0">
                  <a:pos x="31" y="59"/>
                </a:cxn>
                <a:cxn ang="0">
                  <a:pos x="45" y="5"/>
                </a:cxn>
                <a:cxn ang="0">
                  <a:pos x="42" y="4"/>
                </a:cxn>
                <a:cxn ang="0">
                  <a:pos x="41" y="16"/>
                </a:cxn>
                <a:cxn ang="0">
                  <a:pos x="44" y="17"/>
                </a:cxn>
                <a:cxn ang="0">
                  <a:pos x="45" y="5"/>
                </a:cxn>
                <a:cxn ang="0">
                  <a:pos x="55" y="23"/>
                </a:cxn>
                <a:cxn ang="0">
                  <a:pos x="44" y="33"/>
                </a:cxn>
                <a:cxn ang="0">
                  <a:pos x="55" y="47"/>
                </a:cxn>
                <a:cxn ang="0">
                  <a:pos x="44" y="35"/>
                </a:cxn>
                <a:cxn ang="0">
                  <a:pos x="55" y="47"/>
                </a:cxn>
                <a:cxn ang="0">
                  <a:pos x="55" y="49"/>
                </a:cxn>
                <a:cxn ang="0">
                  <a:pos x="44" y="59"/>
                </a:cxn>
              </a:cxnLst>
              <a:rect l="0" t="0" r="r" b="b"/>
              <a:pathLst>
                <a:path w="59" h="64">
                  <a:moveTo>
                    <a:pt x="59" y="59"/>
                  </a:moveTo>
                  <a:cubicBezTo>
                    <a:pt x="59" y="62"/>
                    <a:pt x="57" y="64"/>
                    <a:pt x="55" y="64"/>
                  </a:cubicBezTo>
                  <a:cubicBezTo>
                    <a:pt x="4" y="64"/>
                    <a:pt x="4" y="64"/>
                    <a:pt x="4" y="64"/>
                  </a:cubicBezTo>
                  <a:cubicBezTo>
                    <a:pt x="2" y="64"/>
                    <a:pt x="0" y="62"/>
                    <a:pt x="0" y="59"/>
                  </a:cubicBezTo>
                  <a:cubicBezTo>
                    <a:pt x="0" y="13"/>
                    <a:pt x="0" y="13"/>
                    <a:pt x="0" y="13"/>
                  </a:cubicBezTo>
                  <a:cubicBezTo>
                    <a:pt x="0" y="11"/>
                    <a:pt x="2" y="9"/>
                    <a:pt x="4" y="9"/>
                  </a:cubicBezTo>
                  <a:cubicBezTo>
                    <a:pt x="9" y="9"/>
                    <a:pt x="9" y="9"/>
                    <a:pt x="9" y="9"/>
                  </a:cubicBezTo>
                  <a:cubicBezTo>
                    <a:pt x="9" y="5"/>
                    <a:pt x="9" y="5"/>
                    <a:pt x="9" y="5"/>
                  </a:cubicBezTo>
                  <a:cubicBezTo>
                    <a:pt x="9" y="2"/>
                    <a:pt x="11" y="0"/>
                    <a:pt x="15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20" y="0"/>
                    <a:pt x="23" y="2"/>
                    <a:pt x="23" y="5"/>
                  </a:cubicBezTo>
                  <a:cubicBezTo>
                    <a:pt x="23" y="9"/>
                    <a:pt x="23" y="9"/>
                    <a:pt x="23" y="9"/>
                  </a:cubicBezTo>
                  <a:cubicBezTo>
                    <a:pt x="36" y="9"/>
                    <a:pt x="36" y="9"/>
                    <a:pt x="36" y="9"/>
                  </a:cubicBezTo>
                  <a:cubicBezTo>
                    <a:pt x="36" y="5"/>
                    <a:pt x="36" y="5"/>
                    <a:pt x="36" y="5"/>
                  </a:cubicBezTo>
                  <a:cubicBezTo>
                    <a:pt x="36" y="2"/>
                    <a:pt x="39" y="0"/>
                    <a:pt x="42" y="0"/>
                  </a:cubicBezTo>
                  <a:cubicBezTo>
                    <a:pt x="44" y="0"/>
                    <a:pt x="44" y="0"/>
                    <a:pt x="44" y="0"/>
                  </a:cubicBezTo>
                  <a:cubicBezTo>
                    <a:pt x="47" y="0"/>
                    <a:pt x="50" y="2"/>
                    <a:pt x="50" y="5"/>
                  </a:cubicBezTo>
                  <a:cubicBezTo>
                    <a:pt x="50" y="9"/>
                    <a:pt x="50" y="9"/>
                    <a:pt x="50" y="9"/>
                  </a:cubicBezTo>
                  <a:cubicBezTo>
                    <a:pt x="55" y="9"/>
                    <a:pt x="55" y="9"/>
                    <a:pt x="55" y="9"/>
                  </a:cubicBezTo>
                  <a:cubicBezTo>
                    <a:pt x="57" y="9"/>
                    <a:pt x="59" y="11"/>
                    <a:pt x="59" y="13"/>
                  </a:cubicBezTo>
                  <a:lnTo>
                    <a:pt x="59" y="59"/>
                  </a:lnTo>
                  <a:close/>
                  <a:moveTo>
                    <a:pt x="15" y="33"/>
                  </a:moveTo>
                  <a:cubicBezTo>
                    <a:pt x="15" y="23"/>
                    <a:pt x="15" y="23"/>
                    <a:pt x="15" y="23"/>
                  </a:cubicBezTo>
                  <a:cubicBezTo>
                    <a:pt x="4" y="23"/>
                    <a:pt x="4" y="23"/>
                    <a:pt x="4" y="23"/>
                  </a:cubicBezTo>
                  <a:cubicBezTo>
                    <a:pt x="4" y="33"/>
                    <a:pt x="4" y="33"/>
                    <a:pt x="4" y="33"/>
                  </a:cubicBezTo>
                  <a:lnTo>
                    <a:pt x="15" y="33"/>
                  </a:lnTo>
                  <a:close/>
                  <a:moveTo>
                    <a:pt x="15" y="47"/>
                  </a:moveTo>
                  <a:cubicBezTo>
                    <a:pt x="15" y="35"/>
                    <a:pt x="15" y="35"/>
                    <a:pt x="15" y="35"/>
                  </a:cubicBezTo>
                  <a:cubicBezTo>
                    <a:pt x="4" y="35"/>
                    <a:pt x="4" y="35"/>
                    <a:pt x="4" y="35"/>
                  </a:cubicBezTo>
                  <a:cubicBezTo>
                    <a:pt x="4" y="47"/>
                    <a:pt x="4" y="47"/>
                    <a:pt x="4" y="47"/>
                  </a:cubicBezTo>
                  <a:lnTo>
                    <a:pt x="15" y="47"/>
                  </a:lnTo>
                  <a:close/>
                  <a:moveTo>
                    <a:pt x="15" y="59"/>
                  </a:moveTo>
                  <a:cubicBezTo>
                    <a:pt x="15" y="49"/>
                    <a:pt x="15" y="49"/>
                    <a:pt x="15" y="49"/>
                  </a:cubicBezTo>
                  <a:cubicBezTo>
                    <a:pt x="4" y="49"/>
                    <a:pt x="4" y="49"/>
                    <a:pt x="4" y="49"/>
                  </a:cubicBezTo>
                  <a:cubicBezTo>
                    <a:pt x="4" y="59"/>
                    <a:pt x="4" y="59"/>
                    <a:pt x="4" y="59"/>
                  </a:cubicBezTo>
                  <a:lnTo>
                    <a:pt x="15" y="59"/>
                  </a:lnTo>
                  <a:close/>
                  <a:moveTo>
                    <a:pt x="18" y="5"/>
                  </a:moveTo>
                  <a:cubicBezTo>
                    <a:pt x="18" y="5"/>
                    <a:pt x="18" y="4"/>
                    <a:pt x="17" y="4"/>
                  </a:cubicBezTo>
                  <a:cubicBezTo>
                    <a:pt x="15" y="4"/>
                    <a:pt x="15" y="4"/>
                    <a:pt x="15" y="4"/>
                  </a:cubicBezTo>
                  <a:cubicBezTo>
                    <a:pt x="14" y="4"/>
                    <a:pt x="13" y="5"/>
                    <a:pt x="13" y="5"/>
                  </a:cubicBezTo>
                  <a:cubicBezTo>
                    <a:pt x="13" y="16"/>
                    <a:pt x="13" y="16"/>
                    <a:pt x="13" y="16"/>
                  </a:cubicBezTo>
                  <a:cubicBezTo>
                    <a:pt x="13" y="16"/>
                    <a:pt x="14" y="17"/>
                    <a:pt x="15" y="17"/>
                  </a:cubicBezTo>
                  <a:cubicBezTo>
                    <a:pt x="17" y="17"/>
                    <a:pt x="17" y="17"/>
                    <a:pt x="17" y="17"/>
                  </a:cubicBezTo>
                  <a:cubicBezTo>
                    <a:pt x="18" y="17"/>
                    <a:pt x="18" y="16"/>
                    <a:pt x="18" y="16"/>
                  </a:cubicBezTo>
                  <a:lnTo>
                    <a:pt x="18" y="5"/>
                  </a:lnTo>
                  <a:close/>
                  <a:moveTo>
                    <a:pt x="28" y="33"/>
                  </a:moveTo>
                  <a:cubicBezTo>
                    <a:pt x="28" y="23"/>
                    <a:pt x="28" y="23"/>
                    <a:pt x="28" y="23"/>
                  </a:cubicBezTo>
                  <a:cubicBezTo>
                    <a:pt x="17" y="23"/>
                    <a:pt x="17" y="23"/>
                    <a:pt x="17" y="23"/>
                  </a:cubicBezTo>
                  <a:cubicBezTo>
                    <a:pt x="17" y="33"/>
                    <a:pt x="17" y="33"/>
                    <a:pt x="17" y="33"/>
                  </a:cubicBezTo>
                  <a:lnTo>
                    <a:pt x="28" y="33"/>
                  </a:lnTo>
                  <a:close/>
                  <a:moveTo>
                    <a:pt x="28" y="47"/>
                  </a:moveTo>
                  <a:cubicBezTo>
                    <a:pt x="28" y="35"/>
                    <a:pt x="28" y="35"/>
                    <a:pt x="28" y="35"/>
                  </a:cubicBezTo>
                  <a:cubicBezTo>
                    <a:pt x="17" y="35"/>
                    <a:pt x="17" y="35"/>
                    <a:pt x="17" y="35"/>
                  </a:cubicBezTo>
                  <a:cubicBezTo>
                    <a:pt x="17" y="47"/>
                    <a:pt x="17" y="47"/>
                    <a:pt x="17" y="47"/>
                  </a:cubicBezTo>
                  <a:lnTo>
                    <a:pt x="28" y="47"/>
                  </a:lnTo>
                  <a:close/>
                  <a:moveTo>
                    <a:pt x="28" y="59"/>
                  </a:moveTo>
                  <a:cubicBezTo>
                    <a:pt x="28" y="49"/>
                    <a:pt x="28" y="49"/>
                    <a:pt x="28" y="49"/>
                  </a:cubicBezTo>
                  <a:cubicBezTo>
                    <a:pt x="17" y="49"/>
                    <a:pt x="17" y="49"/>
                    <a:pt x="17" y="49"/>
                  </a:cubicBezTo>
                  <a:cubicBezTo>
                    <a:pt x="17" y="59"/>
                    <a:pt x="17" y="59"/>
                    <a:pt x="17" y="59"/>
                  </a:cubicBezTo>
                  <a:lnTo>
                    <a:pt x="28" y="59"/>
                  </a:lnTo>
                  <a:close/>
                  <a:moveTo>
                    <a:pt x="42" y="33"/>
                  </a:moveTo>
                  <a:cubicBezTo>
                    <a:pt x="42" y="23"/>
                    <a:pt x="42" y="23"/>
                    <a:pt x="42" y="23"/>
                  </a:cubicBezTo>
                  <a:cubicBezTo>
                    <a:pt x="31" y="23"/>
                    <a:pt x="31" y="23"/>
                    <a:pt x="31" y="23"/>
                  </a:cubicBezTo>
                  <a:cubicBezTo>
                    <a:pt x="31" y="33"/>
                    <a:pt x="31" y="33"/>
                    <a:pt x="31" y="33"/>
                  </a:cubicBezTo>
                  <a:lnTo>
                    <a:pt x="42" y="33"/>
                  </a:lnTo>
                  <a:close/>
                  <a:moveTo>
                    <a:pt x="42" y="47"/>
                  </a:moveTo>
                  <a:cubicBezTo>
                    <a:pt x="42" y="35"/>
                    <a:pt x="42" y="35"/>
                    <a:pt x="42" y="35"/>
                  </a:cubicBezTo>
                  <a:cubicBezTo>
                    <a:pt x="31" y="35"/>
                    <a:pt x="31" y="35"/>
                    <a:pt x="31" y="35"/>
                  </a:cubicBezTo>
                  <a:cubicBezTo>
                    <a:pt x="31" y="47"/>
                    <a:pt x="31" y="47"/>
                    <a:pt x="31" y="47"/>
                  </a:cubicBezTo>
                  <a:lnTo>
                    <a:pt x="42" y="47"/>
                  </a:lnTo>
                  <a:close/>
                  <a:moveTo>
                    <a:pt x="42" y="59"/>
                  </a:moveTo>
                  <a:cubicBezTo>
                    <a:pt x="42" y="49"/>
                    <a:pt x="42" y="49"/>
                    <a:pt x="42" y="49"/>
                  </a:cubicBezTo>
                  <a:cubicBezTo>
                    <a:pt x="31" y="49"/>
                    <a:pt x="31" y="49"/>
                    <a:pt x="31" y="49"/>
                  </a:cubicBezTo>
                  <a:cubicBezTo>
                    <a:pt x="31" y="59"/>
                    <a:pt x="31" y="59"/>
                    <a:pt x="31" y="59"/>
                  </a:cubicBezTo>
                  <a:lnTo>
                    <a:pt x="42" y="59"/>
                  </a:lnTo>
                  <a:close/>
                  <a:moveTo>
                    <a:pt x="45" y="5"/>
                  </a:moveTo>
                  <a:cubicBezTo>
                    <a:pt x="45" y="5"/>
                    <a:pt x="45" y="4"/>
                    <a:pt x="44" y="4"/>
                  </a:cubicBezTo>
                  <a:cubicBezTo>
                    <a:pt x="42" y="4"/>
                    <a:pt x="42" y="4"/>
                    <a:pt x="42" y="4"/>
                  </a:cubicBezTo>
                  <a:cubicBezTo>
                    <a:pt x="41" y="4"/>
                    <a:pt x="41" y="5"/>
                    <a:pt x="41" y="5"/>
                  </a:cubicBezTo>
                  <a:cubicBezTo>
                    <a:pt x="41" y="16"/>
                    <a:pt x="41" y="16"/>
                    <a:pt x="41" y="16"/>
                  </a:cubicBezTo>
                  <a:cubicBezTo>
                    <a:pt x="41" y="16"/>
                    <a:pt x="41" y="17"/>
                    <a:pt x="42" y="17"/>
                  </a:cubicBezTo>
                  <a:cubicBezTo>
                    <a:pt x="44" y="17"/>
                    <a:pt x="44" y="17"/>
                    <a:pt x="44" y="17"/>
                  </a:cubicBezTo>
                  <a:cubicBezTo>
                    <a:pt x="45" y="17"/>
                    <a:pt x="45" y="16"/>
                    <a:pt x="45" y="16"/>
                  </a:cubicBezTo>
                  <a:lnTo>
                    <a:pt x="45" y="5"/>
                  </a:lnTo>
                  <a:close/>
                  <a:moveTo>
                    <a:pt x="55" y="33"/>
                  </a:moveTo>
                  <a:cubicBezTo>
                    <a:pt x="55" y="23"/>
                    <a:pt x="55" y="23"/>
                    <a:pt x="55" y="23"/>
                  </a:cubicBezTo>
                  <a:cubicBezTo>
                    <a:pt x="44" y="23"/>
                    <a:pt x="44" y="23"/>
                    <a:pt x="44" y="23"/>
                  </a:cubicBezTo>
                  <a:cubicBezTo>
                    <a:pt x="44" y="33"/>
                    <a:pt x="44" y="33"/>
                    <a:pt x="44" y="33"/>
                  </a:cubicBezTo>
                  <a:lnTo>
                    <a:pt x="55" y="33"/>
                  </a:lnTo>
                  <a:close/>
                  <a:moveTo>
                    <a:pt x="55" y="47"/>
                  </a:moveTo>
                  <a:cubicBezTo>
                    <a:pt x="55" y="35"/>
                    <a:pt x="55" y="35"/>
                    <a:pt x="55" y="35"/>
                  </a:cubicBezTo>
                  <a:cubicBezTo>
                    <a:pt x="44" y="35"/>
                    <a:pt x="44" y="35"/>
                    <a:pt x="44" y="35"/>
                  </a:cubicBezTo>
                  <a:cubicBezTo>
                    <a:pt x="44" y="47"/>
                    <a:pt x="44" y="47"/>
                    <a:pt x="44" y="47"/>
                  </a:cubicBezTo>
                  <a:lnTo>
                    <a:pt x="55" y="47"/>
                  </a:lnTo>
                  <a:close/>
                  <a:moveTo>
                    <a:pt x="55" y="59"/>
                  </a:moveTo>
                  <a:cubicBezTo>
                    <a:pt x="55" y="49"/>
                    <a:pt x="55" y="49"/>
                    <a:pt x="55" y="49"/>
                  </a:cubicBezTo>
                  <a:cubicBezTo>
                    <a:pt x="44" y="49"/>
                    <a:pt x="44" y="49"/>
                    <a:pt x="44" y="49"/>
                  </a:cubicBezTo>
                  <a:cubicBezTo>
                    <a:pt x="44" y="59"/>
                    <a:pt x="44" y="59"/>
                    <a:pt x="44" y="59"/>
                  </a:cubicBezTo>
                  <a:lnTo>
                    <a:pt x="55" y="59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53" name="Group 111"/>
          <p:cNvGrpSpPr/>
          <p:nvPr/>
        </p:nvGrpSpPr>
        <p:grpSpPr>
          <a:xfrm>
            <a:off x="3871160" y="5747641"/>
            <a:ext cx="659525" cy="640643"/>
            <a:chOff x="630683" y="4190009"/>
            <a:chExt cx="469021" cy="455593"/>
          </a:xfrm>
        </p:grpSpPr>
        <p:sp>
          <p:nvSpPr>
            <p:cNvPr id="54" name="Oval 53"/>
            <p:cNvSpPr>
              <a:spLocks noChangeAspect="1"/>
            </p:cNvSpPr>
            <p:nvPr/>
          </p:nvSpPr>
          <p:spPr>
            <a:xfrm>
              <a:off x="630683" y="4190009"/>
              <a:ext cx="469021" cy="455593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5" name="Freeform 103"/>
            <p:cNvSpPr>
              <a:spLocks noEditPoints="1"/>
            </p:cNvSpPr>
            <p:nvPr/>
          </p:nvSpPr>
          <p:spPr bwMode="auto">
            <a:xfrm>
              <a:off x="765181" y="4270535"/>
              <a:ext cx="200025" cy="294541"/>
            </a:xfrm>
            <a:custGeom>
              <a:avLst/>
              <a:gdLst/>
              <a:ahLst/>
              <a:cxnLst>
                <a:cxn ang="0">
                  <a:pos x="37" y="29"/>
                </a:cxn>
                <a:cxn ang="0">
                  <a:pos x="31" y="41"/>
                </a:cxn>
                <a:cxn ang="0">
                  <a:pos x="33" y="44"/>
                </a:cxn>
                <a:cxn ang="0">
                  <a:pos x="32" y="47"/>
                </a:cxn>
                <a:cxn ang="0">
                  <a:pos x="33" y="49"/>
                </a:cxn>
                <a:cxn ang="0">
                  <a:pos x="31" y="53"/>
                </a:cxn>
                <a:cxn ang="0">
                  <a:pos x="31" y="54"/>
                </a:cxn>
                <a:cxn ang="0">
                  <a:pos x="27" y="58"/>
                </a:cxn>
                <a:cxn ang="0">
                  <a:pos x="21" y="62"/>
                </a:cxn>
                <a:cxn ang="0">
                  <a:pos x="15" y="58"/>
                </a:cxn>
                <a:cxn ang="0">
                  <a:pos x="11" y="54"/>
                </a:cxn>
                <a:cxn ang="0">
                  <a:pos x="11" y="53"/>
                </a:cxn>
                <a:cxn ang="0">
                  <a:pos x="9" y="49"/>
                </a:cxn>
                <a:cxn ang="0">
                  <a:pos x="10" y="47"/>
                </a:cxn>
                <a:cxn ang="0">
                  <a:pos x="9" y="44"/>
                </a:cxn>
                <a:cxn ang="0">
                  <a:pos x="11" y="41"/>
                </a:cxn>
                <a:cxn ang="0">
                  <a:pos x="5" y="29"/>
                </a:cxn>
                <a:cxn ang="0">
                  <a:pos x="0" y="18"/>
                </a:cxn>
                <a:cxn ang="0">
                  <a:pos x="21" y="0"/>
                </a:cxn>
                <a:cxn ang="0">
                  <a:pos x="42" y="18"/>
                </a:cxn>
                <a:cxn ang="0">
                  <a:pos x="37" y="29"/>
                </a:cxn>
                <a:cxn ang="0">
                  <a:pos x="21" y="6"/>
                </a:cxn>
                <a:cxn ang="0">
                  <a:pos x="6" y="18"/>
                </a:cxn>
                <a:cxn ang="0">
                  <a:pos x="8" y="26"/>
                </a:cxn>
                <a:cxn ang="0">
                  <a:pos x="11" y="28"/>
                </a:cxn>
                <a:cxn ang="0">
                  <a:pos x="16" y="40"/>
                </a:cxn>
                <a:cxn ang="0">
                  <a:pos x="26" y="40"/>
                </a:cxn>
                <a:cxn ang="0">
                  <a:pos x="31" y="28"/>
                </a:cxn>
                <a:cxn ang="0">
                  <a:pos x="34" y="26"/>
                </a:cxn>
                <a:cxn ang="0">
                  <a:pos x="36" y="18"/>
                </a:cxn>
                <a:cxn ang="0">
                  <a:pos x="21" y="6"/>
                </a:cxn>
                <a:cxn ang="0">
                  <a:pos x="29" y="20"/>
                </a:cxn>
                <a:cxn ang="0">
                  <a:pos x="27" y="18"/>
                </a:cxn>
                <a:cxn ang="0">
                  <a:pos x="21" y="15"/>
                </a:cxn>
                <a:cxn ang="0">
                  <a:pos x="20" y="13"/>
                </a:cxn>
                <a:cxn ang="0">
                  <a:pos x="21" y="12"/>
                </a:cxn>
                <a:cxn ang="0">
                  <a:pos x="30" y="18"/>
                </a:cxn>
                <a:cxn ang="0">
                  <a:pos x="29" y="20"/>
                </a:cxn>
              </a:cxnLst>
              <a:rect l="0" t="0" r="r" b="b"/>
              <a:pathLst>
                <a:path w="42" h="62">
                  <a:moveTo>
                    <a:pt x="37" y="29"/>
                  </a:moveTo>
                  <a:cubicBezTo>
                    <a:pt x="35" y="32"/>
                    <a:pt x="31" y="37"/>
                    <a:pt x="31" y="41"/>
                  </a:cubicBezTo>
                  <a:cubicBezTo>
                    <a:pt x="32" y="42"/>
                    <a:pt x="33" y="43"/>
                    <a:pt x="33" y="44"/>
                  </a:cubicBezTo>
                  <a:cubicBezTo>
                    <a:pt x="33" y="45"/>
                    <a:pt x="32" y="46"/>
                    <a:pt x="32" y="47"/>
                  </a:cubicBezTo>
                  <a:cubicBezTo>
                    <a:pt x="32" y="47"/>
                    <a:pt x="33" y="48"/>
                    <a:pt x="33" y="49"/>
                  </a:cubicBezTo>
                  <a:cubicBezTo>
                    <a:pt x="33" y="51"/>
                    <a:pt x="32" y="52"/>
                    <a:pt x="31" y="53"/>
                  </a:cubicBezTo>
                  <a:cubicBezTo>
                    <a:pt x="31" y="53"/>
                    <a:pt x="31" y="54"/>
                    <a:pt x="31" y="54"/>
                  </a:cubicBezTo>
                  <a:cubicBezTo>
                    <a:pt x="31" y="57"/>
                    <a:pt x="29" y="58"/>
                    <a:pt x="27" y="58"/>
                  </a:cubicBezTo>
                  <a:cubicBezTo>
                    <a:pt x="26" y="61"/>
                    <a:pt x="24" y="62"/>
                    <a:pt x="21" y="62"/>
                  </a:cubicBezTo>
                  <a:cubicBezTo>
                    <a:pt x="19" y="62"/>
                    <a:pt x="16" y="61"/>
                    <a:pt x="15" y="58"/>
                  </a:cubicBezTo>
                  <a:cubicBezTo>
                    <a:pt x="13" y="58"/>
                    <a:pt x="11" y="57"/>
                    <a:pt x="11" y="54"/>
                  </a:cubicBezTo>
                  <a:cubicBezTo>
                    <a:pt x="11" y="54"/>
                    <a:pt x="11" y="53"/>
                    <a:pt x="11" y="53"/>
                  </a:cubicBezTo>
                  <a:cubicBezTo>
                    <a:pt x="10" y="52"/>
                    <a:pt x="9" y="51"/>
                    <a:pt x="9" y="49"/>
                  </a:cubicBezTo>
                  <a:cubicBezTo>
                    <a:pt x="9" y="48"/>
                    <a:pt x="10" y="47"/>
                    <a:pt x="10" y="47"/>
                  </a:cubicBezTo>
                  <a:cubicBezTo>
                    <a:pt x="10" y="46"/>
                    <a:pt x="9" y="45"/>
                    <a:pt x="9" y="44"/>
                  </a:cubicBezTo>
                  <a:cubicBezTo>
                    <a:pt x="9" y="43"/>
                    <a:pt x="10" y="42"/>
                    <a:pt x="11" y="41"/>
                  </a:cubicBezTo>
                  <a:cubicBezTo>
                    <a:pt x="11" y="37"/>
                    <a:pt x="7" y="32"/>
                    <a:pt x="5" y="29"/>
                  </a:cubicBezTo>
                  <a:cubicBezTo>
                    <a:pt x="2" y="26"/>
                    <a:pt x="0" y="23"/>
                    <a:pt x="0" y="18"/>
                  </a:cubicBezTo>
                  <a:cubicBezTo>
                    <a:pt x="0" y="8"/>
                    <a:pt x="11" y="0"/>
                    <a:pt x="21" y="0"/>
                  </a:cubicBezTo>
                  <a:cubicBezTo>
                    <a:pt x="31" y="0"/>
                    <a:pt x="42" y="8"/>
                    <a:pt x="42" y="18"/>
                  </a:cubicBezTo>
                  <a:cubicBezTo>
                    <a:pt x="42" y="23"/>
                    <a:pt x="40" y="26"/>
                    <a:pt x="37" y="29"/>
                  </a:cubicBezTo>
                  <a:close/>
                  <a:moveTo>
                    <a:pt x="21" y="6"/>
                  </a:moveTo>
                  <a:cubicBezTo>
                    <a:pt x="14" y="6"/>
                    <a:pt x="6" y="10"/>
                    <a:pt x="6" y="18"/>
                  </a:cubicBezTo>
                  <a:cubicBezTo>
                    <a:pt x="6" y="21"/>
                    <a:pt x="7" y="24"/>
                    <a:pt x="8" y="26"/>
                  </a:cubicBezTo>
                  <a:cubicBezTo>
                    <a:pt x="9" y="27"/>
                    <a:pt x="10" y="27"/>
                    <a:pt x="11" y="28"/>
                  </a:cubicBezTo>
                  <a:cubicBezTo>
                    <a:pt x="14" y="32"/>
                    <a:pt x="16" y="36"/>
                    <a:pt x="16" y="40"/>
                  </a:cubicBezTo>
                  <a:cubicBezTo>
                    <a:pt x="26" y="40"/>
                    <a:pt x="26" y="40"/>
                    <a:pt x="26" y="40"/>
                  </a:cubicBezTo>
                  <a:cubicBezTo>
                    <a:pt x="26" y="36"/>
                    <a:pt x="28" y="32"/>
                    <a:pt x="31" y="28"/>
                  </a:cubicBezTo>
                  <a:cubicBezTo>
                    <a:pt x="32" y="27"/>
                    <a:pt x="33" y="27"/>
                    <a:pt x="34" y="26"/>
                  </a:cubicBezTo>
                  <a:cubicBezTo>
                    <a:pt x="35" y="24"/>
                    <a:pt x="36" y="21"/>
                    <a:pt x="36" y="18"/>
                  </a:cubicBezTo>
                  <a:cubicBezTo>
                    <a:pt x="36" y="10"/>
                    <a:pt x="28" y="6"/>
                    <a:pt x="21" y="6"/>
                  </a:cubicBezTo>
                  <a:close/>
                  <a:moveTo>
                    <a:pt x="29" y="20"/>
                  </a:moveTo>
                  <a:cubicBezTo>
                    <a:pt x="28" y="20"/>
                    <a:pt x="27" y="19"/>
                    <a:pt x="27" y="18"/>
                  </a:cubicBezTo>
                  <a:cubicBezTo>
                    <a:pt x="27" y="16"/>
                    <a:pt x="23" y="15"/>
                    <a:pt x="21" y="15"/>
                  </a:cubicBezTo>
                  <a:cubicBezTo>
                    <a:pt x="20" y="15"/>
                    <a:pt x="20" y="14"/>
                    <a:pt x="20" y="13"/>
                  </a:cubicBezTo>
                  <a:cubicBezTo>
                    <a:pt x="20" y="13"/>
                    <a:pt x="20" y="12"/>
                    <a:pt x="21" y="12"/>
                  </a:cubicBezTo>
                  <a:cubicBezTo>
                    <a:pt x="25" y="12"/>
                    <a:pt x="30" y="14"/>
                    <a:pt x="30" y="18"/>
                  </a:cubicBezTo>
                  <a:cubicBezTo>
                    <a:pt x="30" y="19"/>
                    <a:pt x="29" y="20"/>
                    <a:pt x="29" y="20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56" name="Group 114"/>
          <p:cNvGrpSpPr/>
          <p:nvPr/>
        </p:nvGrpSpPr>
        <p:grpSpPr>
          <a:xfrm>
            <a:off x="3871160" y="3516530"/>
            <a:ext cx="659525" cy="640643"/>
            <a:chOff x="3425803" y="3384456"/>
            <a:chExt cx="469021" cy="455593"/>
          </a:xfrm>
        </p:grpSpPr>
        <p:sp>
          <p:nvSpPr>
            <p:cNvPr id="57" name="Oval 56"/>
            <p:cNvSpPr>
              <a:spLocks noChangeAspect="1"/>
            </p:cNvSpPr>
            <p:nvPr/>
          </p:nvSpPr>
          <p:spPr>
            <a:xfrm>
              <a:off x="3425803" y="3384456"/>
              <a:ext cx="469021" cy="455593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8" name="Freeform 5"/>
            <p:cNvSpPr>
              <a:spLocks noEditPoints="1"/>
            </p:cNvSpPr>
            <p:nvPr/>
          </p:nvSpPr>
          <p:spPr bwMode="auto">
            <a:xfrm>
              <a:off x="3520613" y="3471340"/>
              <a:ext cx="279400" cy="279400"/>
            </a:xfrm>
            <a:custGeom>
              <a:avLst/>
              <a:gdLst/>
              <a:ahLst/>
              <a:cxnLst>
                <a:cxn ang="0">
                  <a:pos x="0" y="192"/>
                </a:cxn>
                <a:cxn ang="0">
                  <a:pos x="255" y="135"/>
                </a:cxn>
                <a:cxn ang="0">
                  <a:pos x="277" y="122"/>
                </a:cxn>
                <a:cxn ang="0">
                  <a:pos x="303" y="116"/>
                </a:cxn>
                <a:cxn ang="0">
                  <a:pos x="296" y="105"/>
                </a:cxn>
                <a:cxn ang="0">
                  <a:pos x="278" y="89"/>
                </a:cxn>
                <a:cxn ang="0">
                  <a:pos x="265" y="90"/>
                </a:cxn>
                <a:cxn ang="0">
                  <a:pos x="256" y="82"/>
                </a:cxn>
                <a:cxn ang="0">
                  <a:pos x="231" y="73"/>
                </a:cxn>
                <a:cxn ang="0">
                  <a:pos x="234" y="98"/>
                </a:cxn>
                <a:cxn ang="0">
                  <a:pos x="224" y="118"/>
                </a:cxn>
                <a:cxn ang="0">
                  <a:pos x="205" y="103"/>
                </a:cxn>
                <a:cxn ang="0">
                  <a:pos x="175" y="89"/>
                </a:cxn>
                <a:cxn ang="0">
                  <a:pos x="183" y="68"/>
                </a:cxn>
                <a:cxn ang="0">
                  <a:pos x="212" y="58"/>
                </a:cxn>
                <a:cxn ang="0">
                  <a:pos x="207" y="47"/>
                </a:cxn>
                <a:cxn ang="0">
                  <a:pos x="188" y="50"/>
                </a:cxn>
                <a:cxn ang="0">
                  <a:pos x="168" y="37"/>
                </a:cxn>
                <a:cxn ang="0">
                  <a:pos x="171" y="52"/>
                </a:cxn>
                <a:cxn ang="0">
                  <a:pos x="157" y="52"/>
                </a:cxn>
                <a:cxn ang="0">
                  <a:pos x="141" y="40"/>
                </a:cxn>
                <a:cxn ang="0">
                  <a:pos x="126" y="47"/>
                </a:cxn>
                <a:cxn ang="0">
                  <a:pos x="143" y="51"/>
                </a:cxn>
                <a:cxn ang="0">
                  <a:pos x="131" y="58"/>
                </a:cxn>
                <a:cxn ang="0">
                  <a:pos x="56" y="107"/>
                </a:cxn>
                <a:cxn ang="0">
                  <a:pos x="65" y="118"/>
                </a:cxn>
                <a:cxn ang="0">
                  <a:pos x="79" y="135"/>
                </a:cxn>
                <a:cxn ang="0">
                  <a:pos x="74" y="158"/>
                </a:cxn>
                <a:cxn ang="0">
                  <a:pos x="88" y="185"/>
                </a:cxn>
                <a:cxn ang="0">
                  <a:pos x="108" y="214"/>
                </a:cxn>
                <a:cxn ang="0">
                  <a:pos x="118" y="227"/>
                </a:cxn>
                <a:cxn ang="0">
                  <a:pos x="105" y="197"/>
                </a:cxn>
                <a:cxn ang="0">
                  <a:pos x="125" y="225"/>
                </a:cxn>
                <a:cxn ang="0">
                  <a:pos x="150" y="255"/>
                </a:cxn>
                <a:cxn ang="0">
                  <a:pos x="184" y="269"/>
                </a:cxn>
                <a:cxn ang="0">
                  <a:pos x="213" y="290"/>
                </a:cxn>
                <a:cxn ang="0">
                  <a:pos x="224" y="288"/>
                </a:cxn>
                <a:cxn ang="0">
                  <a:pos x="212" y="268"/>
                </a:cxn>
                <a:cxn ang="0">
                  <a:pos x="197" y="262"/>
                </a:cxn>
                <a:cxn ang="0">
                  <a:pos x="194" y="239"/>
                </a:cxn>
                <a:cxn ang="0">
                  <a:pos x="171" y="250"/>
                </a:cxn>
                <a:cxn ang="0">
                  <a:pos x="168" y="210"/>
                </a:cxn>
                <a:cxn ang="0">
                  <a:pos x="184" y="206"/>
                </a:cxn>
                <a:cxn ang="0">
                  <a:pos x="196" y="202"/>
                </a:cxn>
                <a:cxn ang="0">
                  <a:pos x="214" y="211"/>
                </a:cxn>
                <a:cxn ang="0">
                  <a:pos x="221" y="205"/>
                </a:cxn>
                <a:cxn ang="0">
                  <a:pos x="234" y="179"/>
                </a:cxn>
                <a:cxn ang="0">
                  <a:pos x="233" y="171"/>
                </a:cxn>
                <a:cxn ang="0">
                  <a:pos x="252" y="157"/>
                </a:cxn>
                <a:cxn ang="0">
                  <a:pos x="266" y="143"/>
                </a:cxn>
                <a:cxn ang="0">
                  <a:pos x="273" y="131"/>
                </a:cxn>
                <a:cxn ang="0">
                  <a:pos x="255" y="135"/>
                </a:cxn>
                <a:cxn ang="0">
                  <a:pos x="295" y="298"/>
                </a:cxn>
                <a:cxn ang="0">
                  <a:pos x="272" y="288"/>
                </a:cxn>
                <a:cxn ang="0">
                  <a:pos x="251" y="288"/>
                </a:cxn>
                <a:cxn ang="0">
                  <a:pos x="236" y="286"/>
                </a:cxn>
                <a:cxn ang="0">
                  <a:pos x="230" y="307"/>
                </a:cxn>
                <a:cxn ang="0">
                  <a:pos x="223" y="335"/>
                </a:cxn>
                <a:cxn ang="0">
                  <a:pos x="308" y="302"/>
                </a:cxn>
              </a:cxnLst>
              <a:rect l="0" t="0" r="r" b="b"/>
              <a:pathLst>
                <a:path w="384" h="384">
                  <a:moveTo>
                    <a:pt x="384" y="192"/>
                  </a:moveTo>
                  <a:cubicBezTo>
                    <a:pt x="384" y="298"/>
                    <a:pt x="298" y="384"/>
                    <a:pt x="192" y="384"/>
                  </a:cubicBezTo>
                  <a:cubicBezTo>
                    <a:pt x="86" y="384"/>
                    <a:pt x="0" y="298"/>
                    <a:pt x="0" y="192"/>
                  </a:cubicBezTo>
                  <a:cubicBezTo>
                    <a:pt x="0" y="86"/>
                    <a:pt x="86" y="0"/>
                    <a:pt x="192" y="0"/>
                  </a:cubicBezTo>
                  <a:cubicBezTo>
                    <a:pt x="298" y="0"/>
                    <a:pt x="384" y="86"/>
                    <a:pt x="384" y="192"/>
                  </a:cubicBezTo>
                  <a:close/>
                  <a:moveTo>
                    <a:pt x="255" y="135"/>
                  </a:moveTo>
                  <a:cubicBezTo>
                    <a:pt x="256" y="135"/>
                    <a:pt x="257" y="130"/>
                    <a:pt x="258" y="129"/>
                  </a:cubicBezTo>
                  <a:cubicBezTo>
                    <a:pt x="260" y="127"/>
                    <a:pt x="262" y="126"/>
                    <a:pt x="264" y="125"/>
                  </a:cubicBezTo>
                  <a:cubicBezTo>
                    <a:pt x="268" y="124"/>
                    <a:pt x="272" y="123"/>
                    <a:pt x="277" y="122"/>
                  </a:cubicBezTo>
                  <a:cubicBezTo>
                    <a:pt x="281" y="121"/>
                    <a:pt x="286" y="121"/>
                    <a:pt x="289" y="125"/>
                  </a:cubicBezTo>
                  <a:cubicBezTo>
                    <a:pt x="289" y="124"/>
                    <a:pt x="295" y="119"/>
                    <a:pt x="295" y="119"/>
                  </a:cubicBezTo>
                  <a:cubicBezTo>
                    <a:pt x="298" y="118"/>
                    <a:pt x="301" y="118"/>
                    <a:pt x="303" y="116"/>
                  </a:cubicBezTo>
                  <a:cubicBezTo>
                    <a:pt x="303" y="115"/>
                    <a:pt x="303" y="110"/>
                    <a:pt x="303" y="110"/>
                  </a:cubicBezTo>
                  <a:cubicBezTo>
                    <a:pt x="299" y="111"/>
                    <a:pt x="298" y="107"/>
                    <a:pt x="297" y="103"/>
                  </a:cubicBezTo>
                  <a:cubicBezTo>
                    <a:pt x="297" y="104"/>
                    <a:pt x="297" y="104"/>
                    <a:pt x="296" y="105"/>
                  </a:cubicBezTo>
                  <a:cubicBezTo>
                    <a:pt x="296" y="102"/>
                    <a:pt x="291" y="104"/>
                    <a:pt x="290" y="104"/>
                  </a:cubicBezTo>
                  <a:cubicBezTo>
                    <a:pt x="284" y="102"/>
                    <a:pt x="285" y="98"/>
                    <a:pt x="283" y="94"/>
                  </a:cubicBezTo>
                  <a:cubicBezTo>
                    <a:pt x="282" y="92"/>
                    <a:pt x="279" y="91"/>
                    <a:pt x="278" y="89"/>
                  </a:cubicBezTo>
                  <a:cubicBezTo>
                    <a:pt x="277" y="87"/>
                    <a:pt x="277" y="84"/>
                    <a:pt x="274" y="84"/>
                  </a:cubicBezTo>
                  <a:cubicBezTo>
                    <a:pt x="273" y="84"/>
                    <a:pt x="270" y="89"/>
                    <a:pt x="270" y="89"/>
                  </a:cubicBezTo>
                  <a:cubicBezTo>
                    <a:pt x="267" y="88"/>
                    <a:pt x="266" y="89"/>
                    <a:pt x="265" y="90"/>
                  </a:cubicBezTo>
                  <a:cubicBezTo>
                    <a:pt x="263" y="91"/>
                    <a:pt x="262" y="91"/>
                    <a:pt x="260" y="92"/>
                  </a:cubicBezTo>
                  <a:cubicBezTo>
                    <a:pt x="265" y="90"/>
                    <a:pt x="258" y="88"/>
                    <a:pt x="256" y="88"/>
                  </a:cubicBezTo>
                  <a:cubicBezTo>
                    <a:pt x="260" y="87"/>
                    <a:pt x="258" y="83"/>
                    <a:pt x="256" y="82"/>
                  </a:cubicBezTo>
                  <a:cubicBezTo>
                    <a:pt x="256" y="82"/>
                    <a:pt x="257" y="82"/>
                    <a:pt x="257" y="82"/>
                  </a:cubicBezTo>
                  <a:cubicBezTo>
                    <a:pt x="257" y="79"/>
                    <a:pt x="250" y="77"/>
                    <a:pt x="247" y="76"/>
                  </a:cubicBezTo>
                  <a:cubicBezTo>
                    <a:pt x="245" y="74"/>
                    <a:pt x="233" y="72"/>
                    <a:pt x="231" y="73"/>
                  </a:cubicBezTo>
                  <a:cubicBezTo>
                    <a:pt x="228" y="75"/>
                    <a:pt x="231" y="80"/>
                    <a:pt x="231" y="83"/>
                  </a:cubicBezTo>
                  <a:cubicBezTo>
                    <a:pt x="232" y="86"/>
                    <a:pt x="228" y="86"/>
                    <a:pt x="228" y="89"/>
                  </a:cubicBezTo>
                  <a:cubicBezTo>
                    <a:pt x="228" y="93"/>
                    <a:pt x="236" y="92"/>
                    <a:pt x="234" y="98"/>
                  </a:cubicBezTo>
                  <a:cubicBezTo>
                    <a:pt x="233" y="102"/>
                    <a:pt x="228" y="102"/>
                    <a:pt x="226" y="105"/>
                  </a:cubicBezTo>
                  <a:cubicBezTo>
                    <a:pt x="224" y="108"/>
                    <a:pt x="227" y="112"/>
                    <a:pt x="229" y="114"/>
                  </a:cubicBezTo>
                  <a:cubicBezTo>
                    <a:pt x="231" y="115"/>
                    <a:pt x="225" y="118"/>
                    <a:pt x="224" y="118"/>
                  </a:cubicBezTo>
                  <a:cubicBezTo>
                    <a:pt x="220" y="120"/>
                    <a:pt x="217" y="114"/>
                    <a:pt x="216" y="110"/>
                  </a:cubicBezTo>
                  <a:cubicBezTo>
                    <a:pt x="215" y="108"/>
                    <a:pt x="215" y="104"/>
                    <a:pt x="212" y="103"/>
                  </a:cubicBezTo>
                  <a:cubicBezTo>
                    <a:pt x="210" y="102"/>
                    <a:pt x="206" y="102"/>
                    <a:pt x="205" y="103"/>
                  </a:cubicBezTo>
                  <a:cubicBezTo>
                    <a:pt x="203" y="99"/>
                    <a:pt x="198" y="98"/>
                    <a:pt x="194" y="97"/>
                  </a:cubicBezTo>
                  <a:cubicBezTo>
                    <a:pt x="189" y="95"/>
                    <a:pt x="185" y="95"/>
                    <a:pt x="180" y="96"/>
                  </a:cubicBezTo>
                  <a:cubicBezTo>
                    <a:pt x="181" y="95"/>
                    <a:pt x="179" y="88"/>
                    <a:pt x="175" y="89"/>
                  </a:cubicBezTo>
                  <a:cubicBezTo>
                    <a:pt x="176" y="86"/>
                    <a:pt x="176" y="84"/>
                    <a:pt x="176" y="81"/>
                  </a:cubicBezTo>
                  <a:cubicBezTo>
                    <a:pt x="177" y="79"/>
                    <a:pt x="178" y="77"/>
                    <a:pt x="179" y="75"/>
                  </a:cubicBezTo>
                  <a:cubicBezTo>
                    <a:pt x="180" y="74"/>
                    <a:pt x="185" y="69"/>
                    <a:pt x="183" y="68"/>
                  </a:cubicBezTo>
                  <a:cubicBezTo>
                    <a:pt x="188" y="69"/>
                    <a:pt x="193" y="69"/>
                    <a:pt x="196" y="66"/>
                  </a:cubicBezTo>
                  <a:cubicBezTo>
                    <a:pt x="198" y="63"/>
                    <a:pt x="199" y="60"/>
                    <a:pt x="202" y="57"/>
                  </a:cubicBezTo>
                  <a:cubicBezTo>
                    <a:pt x="205" y="53"/>
                    <a:pt x="209" y="58"/>
                    <a:pt x="212" y="58"/>
                  </a:cubicBezTo>
                  <a:cubicBezTo>
                    <a:pt x="217" y="59"/>
                    <a:pt x="217" y="53"/>
                    <a:pt x="214" y="51"/>
                  </a:cubicBezTo>
                  <a:cubicBezTo>
                    <a:pt x="218" y="51"/>
                    <a:pt x="215" y="45"/>
                    <a:pt x="213" y="44"/>
                  </a:cubicBezTo>
                  <a:cubicBezTo>
                    <a:pt x="211" y="43"/>
                    <a:pt x="202" y="46"/>
                    <a:pt x="207" y="47"/>
                  </a:cubicBezTo>
                  <a:cubicBezTo>
                    <a:pt x="206" y="47"/>
                    <a:pt x="200" y="59"/>
                    <a:pt x="196" y="53"/>
                  </a:cubicBezTo>
                  <a:cubicBezTo>
                    <a:pt x="195" y="52"/>
                    <a:pt x="195" y="47"/>
                    <a:pt x="193" y="46"/>
                  </a:cubicBezTo>
                  <a:cubicBezTo>
                    <a:pt x="190" y="46"/>
                    <a:pt x="189" y="49"/>
                    <a:pt x="188" y="50"/>
                  </a:cubicBezTo>
                  <a:cubicBezTo>
                    <a:pt x="190" y="47"/>
                    <a:pt x="181" y="45"/>
                    <a:pt x="180" y="44"/>
                  </a:cubicBezTo>
                  <a:cubicBezTo>
                    <a:pt x="183" y="42"/>
                    <a:pt x="180" y="39"/>
                    <a:pt x="178" y="38"/>
                  </a:cubicBezTo>
                  <a:cubicBezTo>
                    <a:pt x="176" y="36"/>
                    <a:pt x="169" y="35"/>
                    <a:pt x="168" y="37"/>
                  </a:cubicBezTo>
                  <a:cubicBezTo>
                    <a:pt x="163" y="43"/>
                    <a:pt x="173" y="44"/>
                    <a:pt x="175" y="45"/>
                  </a:cubicBezTo>
                  <a:cubicBezTo>
                    <a:pt x="176" y="46"/>
                    <a:pt x="179" y="48"/>
                    <a:pt x="177" y="49"/>
                  </a:cubicBezTo>
                  <a:cubicBezTo>
                    <a:pt x="176" y="50"/>
                    <a:pt x="171" y="51"/>
                    <a:pt x="171" y="52"/>
                  </a:cubicBezTo>
                  <a:cubicBezTo>
                    <a:pt x="169" y="54"/>
                    <a:pt x="172" y="57"/>
                    <a:pt x="170" y="59"/>
                  </a:cubicBezTo>
                  <a:cubicBezTo>
                    <a:pt x="168" y="57"/>
                    <a:pt x="168" y="53"/>
                    <a:pt x="166" y="50"/>
                  </a:cubicBezTo>
                  <a:cubicBezTo>
                    <a:pt x="168" y="53"/>
                    <a:pt x="157" y="52"/>
                    <a:pt x="157" y="52"/>
                  </a:cubicBezTo>
                  <a:cubicBezTo>
                    <a:pt x="154" y="52"/>
                    <a:pt x="148" y="54"/>
                    <a:pt x="145" y="50"/>
                  </a:cubicBezTo>
                  <a:cubicBezTo>
                    <a:pt x="144" y="49"/>
                    <a:pt x="144" y="44"/>
                    <a:pt x="146" y="45"/>
                  </a:cubicBezTo>
                  <a:cubicBezTo>
                    <a:pt x="144" y="43"/>
                    <a:pt x="142" y="41"/>
                    <a:pt x="141" y="40"/>
                  </a:cubicBezTo>
                  <a:cubicBezTo>
                    <a:pt x="132" y="43"/>
                    <a:pt x="125" y="47"/>
                    <a:pt x="117" y="51"/>
                  </a:cubicBezTo>
                  <a:cubicBezTo>
                    <a:pt x="118" y="51"/>
                    <a:pt x="119" y="51"/>
                    <a:pt x="120" y="50"/>
                  </a:cubicBezTo>
                  <a:cubicBezTo>
                    <a:pt x="122" y="50"/>
                    <a:pt x="124" y="48"/>
                    <a:pt x="126" y="47"/>
                  </a:cubicBezTo>
                  <a:cubicBezTo>
                    <a:pt x="128" y="46"/>
                    <a:pt x="134" y="43"/>
                    <a:pt x="136" y="46"/>
                  </a:cubicBezTo>
                  <a:cubicBezTo>
                    <a:pt x="137" y="45"/>
                    <a:pt x="137" y="45"/>
                    <a:pt x="138" y="44"/>
                  </a:cubicBezTo>
                  <a:cubicBezTo>
                    <a:pt x="139" y="46"/>
                    <a:pt x="141" y="48"/>
                    <a:pt x="143" y="51"/>
                  </a:cubicBezTo>
                  <a:cubicBezTo>
                    <a:pt x="141" y="50"/>
                    <a:pt x="137" y="50"/>
                    <a:pt x="135" y="50"/>
                  </a:cubicBezTo>
                  <a:cubicBezTo>
                    <a:pt x="133" y="51"/>
                    <a:pt x="130" y="51"/>
                    <a:pt x="130" y="53"/>
                  </a:cubicBezTo>
                  <a:cubicBezTo>
                    <a:pt x="130" y="55"/>
                    <a:pt x="131" y="57"/>
                    <a:pt x="131" y="58"/>
                  </a:cubicBezTo>
                  <a:cubicBezTo>
                    <a:pt x="128" y="56"/>
                    <a:pt x="125" y="52"/>
                    <a:pt x="121" y="51"/>
                  </a:cubicBezTo>
                  <a:cubicBezTo>
                    <a:pt x="119" y="51"/>
                    <a:pt x="117" y="51"/>
                    <a:pt x="115" y="52"/>
                  </a:cubicBezTo>
                  <a:cubicBezTo>
                    <a:pt x="91" y="65"/>
                    <a:pt x="71" y="84"/>
                    <a:pt x="56" y="107"/>
                  </a:cubicBezTo>
                  <a:cubicBezTo>
                    <a:pt x="57" y="108"/>
                    <a:pt x="58" y="109"/>
                    <a:pt x="59" y="109"/>
                  </a:cubicBezTo>
                  <a:cubicBezTo>
                    <a:pt x="62" y="110"/>
                    <a:pt x="59" y="117"/>
                    <a:pt x="64" y="113"/>
                  </a:cubicBezTo>
                  <a:cubicBezTo>
                    <a:pt x="66" y="115"/>
                    <a:pt x="66" y="116"/>
                    <a:pt x="65" y="118"/>
                  </a:cubicBezTo>
                  <a:cubicBezTo>
                    <a:pt x="65" y="118"/>
                    <a:pt x="75" y="124"/>
                    <a:pt x="76" y="125"/>
                  </a:cubicBezTo>
                  <a:cubicBezTo>
                    <a:pt x="78" y="126"/>
                    <a:pt x="80" y="128"/>
                    <a:pt x="81" y="130"/>
                  </a:cubicBezTo>
                  <a:cubicBezTo>
                    <a:pt x="82" y="132"/>
                    <a:pt x="80" y="134"/>
                    <a:pt x="79" y="135"/>
                  </a:cubicBezTo>
                  <a:cubicBezTo>
                    <a:pt x="78" y="134"/>
                    <a:pt x="75" y="130"/>
                    <a:pt x="74" y="131"/>
                  </a:cubicBezTo>
                  <a:cubicBezTo>
                    <a:pt x="73" y="133"/>
                    <a:pt x="74" y="139"/>
                    <a:pt x="77" y="139"/>
                  </a:cubicBezTo>
                  <a:cubicBezTo>
                    <a:pt x="73" y="139"/>
                    <a:pt x="75" y="155"/>
                    <a:pt x="74" y="158"/>
                  </a:cubicBezTo>
                  <a:cubicBezTo>
                    <a:pt x="74" y="158"/>
                    <a:pt x="74" y="158"/>
                    <a:pt x="74" y="158"/>
                  </a:cubicBezTo>
                  <a:cubicBezTo>
                    <a:pt x="73" y="161"/>
                    <a:pt x="76" y="173"/>
                    <a:pt x="81" y="172"/>
                  </a:cubicBezTo>
                  <a:cubicBezTo>
                    <a:pt x="78" y="172"/>
                    <a:pt x="87" y="184"/>
                    <a:pt x="88" y="185"/>
                  </a:cubicBezTo>
                  <a:cubicBezTo>
                    <a:pt x="91" y="187"/>
                    <a:pt x="95" y="188"/>
                    <a:pt x="97" y="192"/>
                  </a:cubicBezTo>
                  <a:cubicBezTo>
                    <a:pt x="100" y="195"/>
                    <a:pt x="100" y="201"/>
                    <a:pt x="103" y="203"/>
                  </a:cubicBezTo>
                  <a:cubicBezTo>
                    <a:pt x="102" y="206"/>
                    <a:pt x="108" y="210"/>
                    <a:pt x="108" y="214"/>
                  </a:cubicBezTo>
                  <a:cubicBezTo>
                    <a:pt x="108" y="214"/>
                    <a:pt x="107" y="214"/>
                    <a:pt x="107" y="215"/>
                  </a:cubicBezTo>
                  <a:cubicBezTo>
                    <a:pt x="108" y="218"/>
                    <a:pt x="113" y="218"/>
                    <a:pt x="115" y="221"/>
                  </a:cubicBezTo>
                  <a:cubicBezTo>
                    <a:pt x="116" y="223"/>
                    <a:pt x="115" y="228"/>
                    <a:pt x="118" y="227"/>
                  </a:cubicBezTo>
                  <a:cubicBezTo>
                    <a:pt x="118" y="222"/>
                    <a:pt x="115" y="216"/>
                    <a:pt x="112" y="212"/>
                  </a:cubicBezTo>
                  <a:cubicBezTo>
                    <a:pt x="110" y="209"/>
                    <a:pt x="109" y="207"/>
                    <a:pt x="108" y="204"/>
                  </a:cubicBezTo>
                  <a:cubicBezTo>
                    <a:pt x="106" y="202"/>
                    <a:pt x="106" y="199"/>
                    <a:pt x="105" y="197"/>
                  </a:cubicBezTo>
                  <a:cubicBezTo>
                    <a:pt x="106" y="197"/>
                    <a:pt x="112" y="199"/>
                    <a:pt x="111" y="200"/>
                  </a:cubicBezTo>
                  <a:cubicBezTo>
                    <a:pt x="109" y="205"/>
                    <a:pt x="119" y="214"/>
                    <a:pt x="122" y="217"/>
                  </a:cubicBezTo>
                  <a:cubicBezTo>
                    <a:pt x="123" y="218"/>
                    <a:pt x="128" y="225"/>
                    <a:pt x="125" y="225"/>
                  </a:cubicBezTo>
                  <a:cubicBezTo>
                    <a:pt x="129" y="225"/>
                    <a:pt x="133" y="230"/>
                    <a:pt x="135" y="233"/>
                  </a:cubicBezTo>
                  <a:cubicBezTo>
                    <a:pt x="137" y="236"/>
                    <a:pt x="136" y="241"/>
                    <a:pt x="138" y="245"/>
                  </a:cubicBezTo>
                  <a:cubicBezTo>
                    <a:pt x="139" y="250"/>
                    <a:pt x="146" y="252"/>
                    <a:pt x="150" y="255"/>
                  </a:cubicBezTo>
                  <a:cubicBezTo>
                    <a:pt x="154" y="256"/>
                    <a:pt x="157" y="259"/>
                    <a:pt x="160" y="260"/>
                  </a:cubicBezTo>
                  <a:cubicBezTo>
                    <a:pt x="166" y="262"/>
                    <a:pt x="167" y="260"/>
                    <a:pt x="171" y="260"/>
                  </a:cubicBezTo>
                  <a:cubicBezTo>
                    <a:pt x="178" y="259"/>
                    <a:pt x="179" y="266"/>
                    <a:pt x="184" y="269"/>
                  </a:cubicBezTo>
                  <a:cubicBezTo>
                    <a:pt x="187" y="270"/>
                    <a:pt x="194" y="273"/>
                    <a:pt x="198" y="271"/>
                  </a:cubicBezTo>
                  <a:cubicBezTo>
                    <a:pt x="196" y="272"/>
                    <a:pt x="203" y="282"/>
                    <a:pt x="204" y="283"/>
                  </a:cubicBezTo>
                  <a:cubicBezTo>
                    <a:pt x="206" y="286"/>
                    <a:pt x="210" y="287"/>
                    <a:pt x="213" y="290"/>
                  </a:cubicBezTo>
                  <a:cubicBezTo>
                    <a:pt x="213" y="290"/>
                    <a:pt x="214" y="289"/>
                    <a:pt x="214" y="288"/>
                  </a:cubicBezTo>
                  <a:cubicBezTo>
                    <a:pt x="213" y="291"/>
                    <a:pt x="218" y="296"/>
                    <a:pt x="221" y="296"/>
                  </a:cubicBezTo>
                  <a:cubicBezTo>
                    <a:pt x="223" y="295"/>
                    <a:pt x="224" y="290"/>
                    <a:pt x="224" y="288"/>
                  </a:cubicBezTo>
                  <a:cubicBezTo>
                    <a:pt x="219" y="290"/>
                    <a:pt x="215" y="288"/>
                    <a:pt x="212" y="283"/>
                  </a:cubicBezTo>
                  <a:cubicBezTo>
                    <a:pt x="211" y="282"/>
                    <a:pt x="207" y="275"/>
                    <a:pt x="211" y="275"/>
                  </a:cubicBezTo>
                  <a:cubicBezTo>
                    <a:pt x="216" y="275"/>
                    <a:pt x="212" y="271"/>
                    <a:pt x="212" y="268"/>
                  </a:cubicBezTo>
                  <a:cubicBezTo>
                    <a:pt x="211" y="264"/>
                    <a:pt x="208" y="262"/>
                    <a:pt x="206" y="259"/>
                  </a:cubicBezTo>
                  <a:cubicBezTo>
                    <a:pt x="205" y="262"/>
                    <a:pt x="200" y="261"/>
                    <a:pt x="198" y="259"/>
                  </a:cubicBezTo>
                  <a:cubicBezTo>
                    <a:pt x="198" y="259"/>
                    <a:pt x="197" y="261"/>
                    <a:pt x="197" y="262"/>
                  </a:cubicBezTo>
                  <a:cubicBezTo>
                    <a:pt x="196" y="262"/>
                    <a:pt x="195" y="262"/>
                    <a:pt x="194" y="261"/>
                  </a:cubicBezTo>
                  <a:cubicBezTo>
                    <a:pt x="194" y="258"/>
                    <a:pt x="194" y="255"/>
                    <a:pt x="195" y="251"/>
                  </a:cubicBezTo>
                  <a:cubicBezTo>
                    <a:pt x="196" y="247"/>
                    <a:pt x="205" y="238"/>
                    <a:pt x="194" y="239"/>
                  </a:cubicBezTo>
                  <a:cubicBezTo>
                    <a:pt x="190" y="239"/>
                    <a:pt x="188" y="240"/>
                    <a:pt x="187" y="244"/>
                  </a:cubicBezTo>
                  <a:cubicBezTo>
                    <a:pt x="186" y="247"/>
                    <a:pt x="186" y="249"/>
                    <a:pt x="183" y="251"/>
                  </a:cubicBezTo>
                  <a:cubicBezTo>
                    <a:pt x="181" y="252"/>
                    <a:pt x="173" y="251"/>
                    <a:pt x="171" y="250"/>
                  </a:cubicBezTo>
                  <a:cubicBezTo>
                    <a:pt x="166" y="247"/>
                    <a:pt x="163" y="239"/>
                    <a:pt x="163" y="234"/>
                  </a:cubicBezTo>
                  <a:cubicBezTo>
                    <a:pt x="163" y="227"/>
                    <a:pt x="166" y="221"/>
                    <a:pt x="163" y="215"/>
                  </a:cubicBezTo>
                  <a:cubicBezTo>
                    <a:pt x="164" y="213"/>
                    <a:pt x="166" y="211"/>
                    <a:pt x="168" y="210"/>
                  </a:cubicBezTo>
                  <a:cubicBezTo>
                    <a:pt x="169" y="209"/>
                    <a:pt x="171" y="210"/>
                    <a:pt x="172" y="207"/>
                  </a:cubicBezTo>
                  <a:cubicBezTo>
                    <a:pt x="171" y="207"/>
                    <a:pt x="170" y="206"/>
                    <a:pt x="170" y="206"/>
                  </a:cubicBezTo>
                  <a:cubicBezTo>
                    <a:pt x="173" y="208"/>
                    <a:pt x="180" y="203"/>
                    <a:pt x="184" y="206"/>
                  </a:cubicBezTo>
                  <a:cubicBezTo>
                    <a:pt x="186" y="207"/>
                    <a:pt x="188" y="208"/>
                    <a:pt x="189" y="205"/>
                  </a:cubicBezTo>
                  <a:cubicBezTo>
                    <a:pt x="189" y="205"/>
                    <a:pt x="187" y="202"/>
                    <a:pt x="188" y="200"/>
                  </a:cubicBezTo>
                  <a:cubicBezTo>
                    <a:pt x="189" y="204"/>
                    <a:pt x="192" y="205"/>
                    <a:pt x="196" y="202"/>
                  </a:cubicBezTo>
                  <a:cubicBezTo>
                    <a:pt x="197" y="203"/>
                    <a:pt x="201" y="203"/>
                    <a:pt x="204" y="204"/>
                  </a:cubicBezTo>
                  <a:cubicBezTo>
                    <a:pt x="207" y="206"/>
                    <a:pt x="207" y="209"/>
                    <a:pt x="211" y="205"/>
                  </a:cubicBezTo>
                  <a:cubicBezTo>
                    <a:pt x="213" y="208"/>
                    <a:pt x="213" y="208"/>
                    <a:pt x="214" y="211"/>
                  </a:cubicBezTo>
                  <a:cubicBezTo>
                    <a:pt x="214" y="214"/>
                    <a:pt x="216" y="221"/>
                    <a:pt x="218" y="222"/>
                  </a:cubicBezTo>
                  <a:cubicBezTo>
                    <a:pt x="224" y="225"/>
                    <a:pt x="222" y="217"/>
                    <a:pt x="222" y="214"/>
                  </a:cubicBezTo>
                  <a:cubicBezTo>
                    <a:pt x="222" y="213"/>
                    <a:pt x="222" y="205"/>
                    <a:pt x="221" y="205"/>
                  </a:cubicBezTo>
                  <a:cubicBezTo>
                    <a:pt x="213" y="203"/>
                    <a:pt x="216" y="197"/>
                    <a:pt x="221" y="193"/>
                  </a:cubicBezTo>
                  <a:cubicBezTo>
                    <a:pt x="222" y="192"/>
                    <a:pt x="227" y="190"/>
                    <a:pt x="230" y="188"/>
                  </a:cubicBezTo>
                  <a:cubicBezTo>
                    <a:pt x="232" y="186"/>
                    <a:pt x="235" y="183"/>
                    <a:pt x="234" y="179"/>
                  </a:cubicBezTo>
                  <a:cubicBezTo>
                    <a:pt x="235" y="179"/>
                    <a:pt x="236" y="178"/>
                    <a:pt x="236" y="177"/>
                  </a:cubicBezTo>
                  <a:cubicBezTo>
                    <a:pt x="236" y="177"/>
                    <a:pt x="233" y="174"/>
                    <a:pt x="232" y="175"/>
                  </a:cubicBezTo>
                  <a:cubicBezTo>
                    <a:pt x="234" y="174"/>
                    <a:pt x="234" y="172"/>
                    <a:pt x="233" y="171"/>
                  </a:cubicBezTo>
                  <a:cubicBezTo>
                    <a:pt x="235" y="169"/>
                    <a:pt x="234" y="166"/>
                    <a:pt x="236" y="165"/>
                  </a:cubicBezTo>
                  <a:cubicBezTo>
                    <a:pt x="239" y="169"/>
                    <a:pt x="245" y="165"/>
                    <a:pt x="242" y="162"/>
                  </a:cubicBezTo>
                  <a:cubicBezTo>
                    <a:pt x="244" y="158"/>
                    <a:pt x="250" y="160"/>
                    <a:pt x="252" y="157"/>
                  </a:cubicBezTo>
                  <a:cubicBezTo>
                    <a:pt x="255" y="158"/>
                    <a:pt x="253" y="153"/>
                    <a:pt x="255" y="150"/>
                  </a:cubicBezTo>
                  <a:cubicBezTo>
                    <a:pt x="256" y="148"/>
                    <a:pt x="259" y="148"/>
                    <a:pt x="262" y="147"/>
                  </a:cubicBezTo>
                  <a:cubicBezTo>
                    <a:pt x="262" y="147"/>
                    <a:pt x="268" y="143"/>
                    <a:pt x="266" y="143"/>
                  </a:cubicBezTo>
                  <a:cubicBezTo>
                    <a:pt x="270" y="144"/>
                    <a:pt x="279" y="139"/>
                    <a:pt x="272" y="135"/>
                  </a:cubicBezTo>
                  <a:cubicBezTo>
                    <a:pt x="273" y="133"/>
                    <a:pt x="270" y="132"/>
                    <a:pt x="268" y="132"/>
                  </a:cubicBezTo>
                  <a:cubicBezTo>
                    <a:pt x="269" y="131"/>
                    <a:pt x="272" y="132"/>
                    <a:pt x="273" y="131"/>
                  </a:cubicBezTo>
                  <a:cubicBezTo>
                    <a:pt x="276" y="129"/>
                    <a:pt x="274" y="128"/>
                    <a:pt x="271" y="127"/>
                  </a:cubicBezTo>
                  <a:cubicBezTo>
                    <a:pt x="268" y="126"/>
                    <a:pt x="263" y="128"/>
                    <a:pt x="261" y="130"/>
                  </a:cubicBezTo>
                  <a:cubicBezTo>
                    <a:pt x="259" y="132"/>
                    <a:pt x="257" y="134"/>
                    <a:pt x="255" y="135"/>
                  </a:cubicBezTo>
                  <a:close/>
                  <a:moveTo>
                    <a:pt x="308" y="302"/>
                  </a:moveTo>
                  <a:cubicBezTo>
                    <a:pt x="306" y="301"/>
                    <a:pt x="303" y="301"/>
                    <a:pt x="301" y="300"/>
                  </a:cubicBezTo>
                  <a:cubicBezTo>
                    <a:pt x="299" y="300"/>
                    <a:pt x="298" y="299"/>
                    <a:pt x="295" y="298"/>
                  </a:cubicBezTo>
                  <a:cubicBezTo>
                    <a:pt x="296" y="293"/>
                    <a:pt x="290" y="292"/>
                    <a:pt x="287" y="289"/>
                  </a:cubicBezTo>
                  <a:cubicBezTo>
                    <a:pt x="284" y="287"/>
                    <a:pt x="282" y="284"/>
                    <a:pt x="277" y="285"/>
                  </a:cubicBezTo>
                  <a:cubicBezTo>
                    <a:pt x="276" y="285"/>
                    <a:pt x="271" y="287"/>
                    <a:pt x="272" y="288"/>
                  </a:cubicBezTo>
                  <a:cubicBezTo>
                    <a:pt x="269" y="285"/>
                    <a:pt x="268" y="284"/>
                    <a:pt x="263" y="282"/>
                  </a:cubicBezTo>
                  <a:cubicBezTo>
                    <a:pt x="259" y="281"/>
                    <a:pt x="257" y="276"/>
                    <a:pt x="253" y="281"/>
                  </a:cubicBezTo>
                  <a:cubicBezTo>
                    <a:pt x="251" y="283"/>
                    <a:pt x="252" y="286"/>
                    <a:pt x="251" y="288"/>
                  </a:cubicBezTo>
                  <a:cubicBezTo>
                    <a:pt x="247" y="285"/>
                    <a:pt x="254" y="282"/>
                    <a:pt x="251" y="279"/>
                  </a:cubicBezTo>
                  <a:cubicBezTo>
                    <a:pt x="248" y="275"/>
                    <a:pt x="243" y="281"/>
                    <a:pt x="240" y="282"/>
                  </a:cubicBezTo>
                  <a:cubicBezTo>
                    <a:pt x="239" y="284"/>
                    <a:pt x="237" y="284"/>
                    <a:pt x="236" y="286"/>
                  </a:cubicBezTo>
                  <a:cubicBezTo>
                    <a:pt x="235" y="287"/>
                    <a:pt x="234" y="290"/>
                    <a:pt x="233" y="291"/>
                  </a:cubicBezTo>
                  <a:cubicBezTo>
                    <a:pt x="233" y="289"/>
                    <a:pt x="228" y="290"/>
                    <a:pt x="228" y="288"/>
                  </a:cubicBezTo>
                  <a:cubicBezTo>
                    <a:pt x="229" y="294"/>
                    <a:pt x="229" y="301"/>
                    <a:pt x="230" y="307"/>
                  </a:cubicBezTo>
                  <a:cubicBezTo>
                    <a:pt x="231" y="310"/>
                    <a:pt x="230" y="316"/>
                    <a:pt x="227" y="319"/>
                  </a:cubicBezTo>
                  <a:cubicBezTo>
                    <a:pt x="224" y="321"/>
                    <a:pt x="221" y="324"/>
                    <a:pt x="220" y="329"/>
                  </a:cubicBezTo>
                  <a:cubicBezTo>
                    <a:pt x="220" y="332"/>
                    <a:pt x="220" y="334"/>
                    <a:pt x="223" y="335"/>
                  </a:cubicBezTo>
                  <a:cubicBezTo>
                    <a:pt x="223" y="339"/>
                    <a:pt x="219" y="342"/>
                    <a:pt x="219" y="346"/>
                  </a:cubicBezTo>
                  <a:cubicBezTo>
                    <a:pt x="219" y="346"/>
                    <a:pt x="220" y="348"/>
                    <a:pt x="220" y="350"/>
                  </a:cubicBezTo>
                  <a:cubicBezTo>
                    <a:pt x="254" y="344"/>
                    <a:pt x="285" y="327"/>
                    <a:pt x="308" y="302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59" name="Group 117"/>
          <p:cNvGrpSpPr/>
          <p:nvPr/>
        </p:nvGrpSpPr>
        <p:grpSpPr>
          <a:xfrm>
            <a:off x="3871160" y="2400975"/>
            <a:ext cx="659525" cy="640643"/>
            <a:chOff x="630683" y="3383511"/>
            <a:chExt cx="469021" cy="455593"/>
          </a:xfrm>
        </p:grpSpPr>
        <p:sp>
          <p:nvSpPr>
            <p:cNvPr id="60" name="Oval 59"/>
            <p:cNvSpPr>
              <a:spLocks noChangeAspect="1"/>
            </p:cNvSpPr>
            <p:nvPr/>
          </p:nvSpPr>
          <p:spPr>
            <a:xfrm>
              <a:off x="630683" y="3383511"/>
              <a:ext cx="469021" cy="455593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1" name="Freeform 117"/>
            <p:cNvSpPr>
              <a:spLocks/>
            </p:cNvSpPr>
            <p:nvPr/>
          </p:nvSpPr>
          <p:spPr bwMode="auto">
            <a:xfrm>
              <a:off x="730012" y="3476126"/>
              <a:ext cx="270363" cy="270363"/>
            </a:xfrm>
            <a:custGeom>
              <a:avLst/>
              <a:gdLst/>
              <a:ahLst/>
              <a:cxnLst>
                <a:cxn ang="0">
                  <a:pos x="56" y="51"/>
                </a:cxn>
                <a:cxn ang="0">
                  <a:pos x="51" y="55"/>
                </a:cxn>
                <a:cxn ang="0">
                  <a:pos x="43" y="57"/>
                </a:cxn>
                <a:cxn ang="0">
                  <a:pos x="33" y="54"/>
                </a:cxn>
                <a:cxn ang="0">
                  <a:pos x="26" y="51"/>
                </a:cxn>
                <a:cxn ang="0">
                  <a:pos x="7" y="32"/>
                </a:cxn>
                <a:cxn ang="0">
                  <a:pos x="3" y="25"/>
                </a:cxn>
                <a:cxn ang="0">
                  <a:pos x="0" y="14"/>
                </a:cxn>
                <a:cxn ang="0">
                  <a:pos x="3" y="7"/>
                </a:cxn>
                <a:cxn ang="0">
                  <a:pos x="7" y="2"/>
                </a:cxn>
                <a:cxn ang="0">
                  <a:pos x="12" y="0"/>
                </a:cxn>
                <a:cxn ang="0">
                  <a:pos x="13" y="1"/>
                </a:cxn>
                <a:cxn ang="0">
                  <a:pos x="15" y="4"/>
                </a:cxn>
                <a:cxn ang="0">
                  <a:pos x="19" y="10"/>
                </a:cxn>
                <a:cxn ang="0">
                  <a:pos x="21" y="14"/>
                </a:cxn>
                <a:cxn ang="0">
                  <a:pos x="14" y="22"/>
                </a:cxn>
                <a:cxn ang="0">
                  <a:pos x="15" y="26"/>
                </a:cxn>
                <a:cxn ang="0">
                  <a:pos x="32" y="42"/>
                </a:cxn>
                <a:cxn ang="0">
                  <a:pos x="35" y="44"/>
                </a:cxn>
                <a:cxn ang="0">
                  <a:pos x="43" y="36"/>
                </a:cxn>
                <a:cxn ang="0">
                  <a:pos x="47" y="38"/>
                </a:cxn>
                <a:cxn ang="0">
                  <a:pos x="54" y="42"/>
                </a:cxn>
                <a:cxn ang="0">
                  <a:pos x="57" y="44"/>
                </a:cxn>
                <a:cxn ang="0">
                  <a:pos x="57" y="45"/>
                </a:cxn>
                <a:cxn ang="0">
                  <a:pos x="56" y="51"/>
                </a:cxn>
              </a:cxnLst>
              <a:rect l="0" t="0" r="r" b="b"/>
              <a:pathLst>
                <a:path w="57" h="57">
                  <a:moveTo>
                    <a:pt x="56" y="51"/>
                  </a:moveTo>
                  <a:cubicBezTo>
                    <a:pt x="55" y="53"/>
                    <a:pt x="53" y="54"/>
                    <a:pt x="51" y="55"/>
                  </a:cubicBezTo>
                  <a:cubicBezTo>
                    <a:pt x="49" y="56"/>
                    <a:pt x="46" y="57"/>
                    <a:pt x="43" y="57"/>
                  </a:cubicBezTo>
                  <a:cubicBezTo>
                    <a:pt x="40" y="57"/>
                    <a:pt x="36" y="55"/>
                    <a:pt x="33" y="54"/>
                  </a:cubicBezTo>
                  <a:cubicBezTo>
                    <a:pt x="30" y="53"/>
                    <a:pt x="28" y="52"/>
                    <a:pt x="26" y="51"/>
                  </a:cubicBezTo>
                  <a:cubicBezTo>
                    <a:pt x="19" y="47"/>
                    <a:pt x="11" y="38"/>
                    <a:pt x="7" y="32"/>
                  </a:cubicBezTo>
                  <a:cubicBezTo>
                    <a:pt x="5" y="29"/>
                    <a:pt x="4" y="27"/>
                    <a:pt x="3" y="25"/>
                  </a:cubicBezTo>
                  <a:cubicBezTo>
                    <a:pt x="2" y="21"/>
                    <a:pt x="0" y="18"/>
                    <a:pt x="0" y="14"/>
                  </a:cubicBezTo>
                  <a:cubicBezTo>
                    <a:pt x="0" y="11"/>
                    <a:pt x="1" y="9"/>
                    <a:pt x="3" y="7"/>
                  </a:cubicBezTo>
                  <a:cubicBezTo>
                    <a:pt x="4" y="5"/>
                    <a:pt x="5" y="3"/>
                    <a:pt x="7" y="2"/>
                  </a:cubicBezTo>
                  <a:cubicBezTo>
                    <a:pt x="8" y="1"/>
                    <a:pt x="11" y="0"/>
                    <a:pt x="12" y="0"/>
                  </a:cubicBezTo>
                  <a:cubicBezTo>
                    <a:pt x="13" y="0"/>
                    <a:pt x="13" y="0"/>
                    <a:pt x="13" y="1"/>
                  </a:cubicBezTo>
                  <a:cubicBezTo>
                    <a:pt x="14" y="1"/>
                    <a:pt x="15" y="3"/>
                    <a:pt x="15" y="4"/>
                  </a:cubicBezTo>
                  <a:cubicBezTo>
                    <a:pt x="17" y="6"/>
                    <a:pt x="18" y="8"/>
                    <a:pt x="19" y="10"/>
                  </a:cubicBezTo>
                  <a:cubicBezTo>
                    <a:pt x="20" y="12"/>
                    <a:pt x="21" y="13"/>
                    <a:pt x="21" y="14"/>
                  </a:cubicBezTo>
                  <a:cubicBezTo>
                    <a:pt x="21" y="17"/>
                    <a:pt x="14" y="20"/>
                    <a:pt x="14" y="22"/>
                  </a:cubicBezTo>
                  <a:cubicBezTo>
                    <a:pt x="14" y="23"/>
                    <a:pt x="15" y="25"/>
                    <a:pt x="15" y="26"/>
                  </a:cubicBezTo>
                  <a:cubicBezTo>
                    <a:pt x="19" y="33"/>
                    <a:pt x="24" y="38"/>
                    <a:pt x="32" y="42"/>
                  </a:cubicBezTo>
                  <a:cubicBezTo>
                    <a:pt x="33" y="43"/>
                    <a:pt x="34" y="44"/>
                    <a:pt x="35" y="44"/>
                  </a:cubicBezTo>
                  <a:cubicBezTo>
                    <a:pt x="37" y="44"/>
                    <a:pt x="41" y="36"/>
                    <a:pt x="43" y="36"/>
                  </a:cubicBezTo>
                  <a:cubicBezTo>
                    <a:pt x="45" y="36"/>
                    <a:pt x="46" y="38"/>
                    <a:pt x="47" y="38"/>
                  </a:cubicBezTo>
                  <a:cubicBezTo>
                    <a:pt x="49" y="40"/>
                    <a:pt x="52" y="41"/>
                    <a:pt x="54" y="42"/>
                  </a:cubicBezTo>
                  <a:cubicBezTo>
                    <a:pt x="55" y="43"/>
                    <a:pt x="57" y="43"/>
                    <a:pt x="57" y="44"/>
                  </a:cubicBezTo>
                  <a:cubicBezTo>
                    <a:pt x="57" y="45"/>
                    <a:pt x="57" y="45"/>
                    <a:pt x="57" y="45"/>
                  </a:cubicBezTo>
                  <a:cubicBezTo>
                    <a:pt x="57" y="47"/>
                    <a:pt x="56" y="49"/>
                    <a:pt x="56" y="51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62" name="Group 120"/>
          <p:cNvGrpSpPr/>
          <p:nvPr/>
        </p:nvGrpSpPr>
        <p:grpSpPr>
          <a:xfrm>
            <a:off x="8345071" y="2400975"/>
            <a:ext cx="659525" cy="640643"/>
            <a:chOff x="3428938" y="4190009"/>
            <a:chExt cx="469021" cy="455593"/>
          </a:xfrm>
        </p:grpSpPr>
        <p:sp>
          <p:nvSpPr>
            <p:cNvPr id="63" name="Oval 62"/>
            <p:cNvSpPr>
              <a:spLocks noChangeAspect="1"/>
            </p:cNvSpPr>
            <p:nvPr/>
          </p:nvSpPr>
          <p:spPr>
            <a:xfrm>
              <a:off x="3428938" y="4190009"/>
              <a:ext cx="469021" cy="455593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4" name="Freeform 83"/>
            <p:cNvSpPr>
              <a:spLocks noEditPoints="1"/>
            </p:cNvSpPr>
            <p:nvPr/>
          </p:nvSpPr>
          <p:spPr bwMode="auto">
            <a:xfrm>
              <a:off x="3571129" y="4279327"/>
              <a:ext cx="184638" cy="276957"/>
            </a:xfrm>
            <a:custGeom>
              <a:avLst/>
              <a:gdLst/>
              <a:ahLst/>
              <a:cxnLst>
                <a:cxn ang="0">
                  <a:pos x="38" y="26"/>
                </a:cxn>
                <a:cxn ang="0">
                  <a:pos x="24" y="55"/>
                </a:cxn>
                <a:cxn ang="0">
                  <a:pos x="20" y="58"/>
                </a:cxn>
                <a:cxn ang="0">
                  <a:pos x="16" y="55"/>
                </a:cxn>
                <a:cxn ang="0">
                  <a:pos x="2" y="26"/>
                </a:cxn>
                <a:cxn ang="0">
                  <a:pos x="0" y="19"/>
                </a:cxn>
                <a:cxn ang="0">
                  <a:pos x="20" y="0"/>
                </a:cxn>
                <a:cxn ang="0">
                  <a:pos x="39" y="19"/>
                </a:cxn>
                <a:cxn ang="0">
                  <a:pos x="38" y="26"/>
                </a:cxn>
                <a:cxn ang="0">
                  <a:pos x="20" y="9"/>
                </a:cxn>
                <a:cxn ang="0">
                  <a:pos x="10" y="19"/>
                </a:cxn>
                <a:cxn ang="0">
                  <a:pos x="20" y="29"/>
                </a:cxn>
                <a:cxn ang="0">
                  <a:pos x="30" y="19"/>
                </a:cxn>
                <a:cxn ang="0">
                  <a:pos x="20" y="9"/>
                </a:cxn>
              </a:cxnLst>
              <a:rect l="0" t="0" r="r" b="b"/>
              <a:pathLst>
                <a:path w="39" h="58">
                  <a:moveTo>
                    <a:pt x="38" y="26"/>
                  </a:moveTo>
                  <a:cubicBezTo>
                    <a:pt x="24" y="55"/>
                    <a:pt x="24" y="55"/>
                    <a:pt x="24" y="55"/>
                  </a:cubicBezTo>
                  <a:cubicBezTo>
                    <a:pt x="23" y="57"/>
                    <a:pt x="22" y="58"/>
                    <a:pt x="20" y="58"/>
                  </a:cubicBezTo>
                  <a:cubicBezTo>
                    <a:pt x="18" y="58"/>
                    <a:pt x="16" y="57"/>
                    <a:pt x="16" y="55"/>
                  </a:cubicBezTo>
                  <a:cubicBezTo>
                    <a:pt x="2" y="26"/>
                    <a:pt x="2" y="26"/>
                    <a:pt x="2" y="26"/>
                  </a:cubicBezTo>
                  <a:cubicBezTo>
                    <a:pt x="1" y="24"/>
                    <a:pt x="0" y="21"/>
                    <a:pt x="0" y="19"/>
                  </a:cubicBezTo>
                  <a:cubicBezTo>
                    <a:pt x="0" y="8"/>
                    <a:pt x="9" y="0"/>
                    <a:pt x="20" y="0"/>
                  </a:cubicBezTo>
                  <a:cubicBezTo>
                    <a:pt x="31" y="0"/>
                    <a:pt x="39" y="8"/>
                    <a:pt x="39" y="19"/>
                  </a:cubicBezTo>
                  <a:cubicBezTo>
                    <a:pt x="39" y="21"/>
                    <a:pt x="39" y="24"/>
                    <a:pt x="38" y="26"/>
                  </a:cubicBezTo>
                  <a:close/>
                  <a:moveTo>
                    <a:pt x="20" y="9"/>
                  </a:moveTo>
                  <a:cubicBezTo>
                    <a:pt x="15" y="9"/>
                    <a:pt x="10" y="14"/>
                    <a:pt x="10" y="19"/>
                  </a:cubicBezTo>
                  <a:cubicBezTo>
                    <a:pt x="10" y="24"/>
                    <a:pt x="15" y="29"/>
                    <a:pt x="20" y="29"/>
                  </a:cubicBezTo>
                  <a:cubicBezTo>
                    <a:pt x="25" y="29"/>
                    <a:pt x="30" y="24"/>
                    <a:pt x="30" y="19"/>
                  </a:cubicBezTo>
                  <a:cubicBezTo>
                    <a:pt x="30" y="14"/>
                    <a:pt x="25" y="9"/>
                    <a:pt x="20" y="9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65" name="Group 123"/>
          <p:cNvGrpSpPr/>
          <p:nvPr/>
        </p:nvGrpSpPr>
        <p:grpSpPr>
          <a:xfrm>
            <a:off x="8345071" y="3516530"/>
            <a:ext cx="659525" cy="640643"/>
            <a:chOff x="6299532" y="4190009"/>
            <a:chExt cx="469021" cy="455593"/>
          </a:xfrm>
        </p:grpSpPr>
        <p:sp>
          <p:nvSpPr>
            <p:cNvPr id="66" name="Oval 65"/>
            <p:cNvSpPr>
              <a:spLocks noChangeAspect="1"/>
            </p:cNvSpPr>
            <p:nvPr/>
          </p:nvSpPr>
          <p:spPr>
            <a:xfrm>
              <a:off x="6299532" y="4190009"/>
              <a:ext cx="469021" cy="455593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7" name="Freeform 63"/>
            <p:cNvSpPr>
              <a:spLocks noEditPoints="1"/>
            </p:cNvSpPr>
            <p:nvPr/>
          </p:nvSpPr>
          <p:spPr bwMode="auto">
            <a:xfrm>
              <a:off x="6386874" y="4310694"/>
              <a:ext cx="294337" cy="214222"/>
            </a:xfrm>
            <a:custGeom>
              <a:avLst/>
              <a:gdLst/>
              <a:ahLst/>
              <a:cxnLst>
                <a:cxn ang="0">
                  <a:pos x="62" y="57"/>
                </a:cxn>
                <a:cxn ang="0">
                  <a:pos x="18" y="57"/>
                </a:cxn>
                <a:cxn ang="0">
                  <a:pos x="0" y="39"/>
                </a:cxn>
                <a:cxn ang="0">
                  <a:pos x="11" y="23"/>
                </a:cxn>
                <a:cxn ang="0">
                  <a:pos x="11" y="21"/>
                </a:cxn>
                <a:cxn ang="0">
                  <a:pos x="31" y="0"/>
                </a:cxn>
                <a:cxn ang="0">
                  <a:pos x="50" y="13"/>
                </a:cxn>
                <a:cxn ang="0">
                  <a:pos x="57" y="11"/>
                </a:cxn>
                <a:cxn ang="0">
                  <a:pos x="67" y="21"/>
                </a:cxn>
                <a:cxn ang="0">
                  <a:pos x="66" y="27"/>
                </a:cxn>
                <a:cxn ang="0">
                  <a:pos x="78" y="42"/>
                </a:cxn>
                <a:cxn ang="0">
                  <a:pos x="62" y="57"/>
                </a:cxn>
                <a:cxn ang="0">
                  <a:pos x="51" y="31"/>
                </a:cxn>
                <a:cxn ang="0">
                  <a:pos x="42" y="31"/>
                </a:cxn>
                <a:cxn ang="0">
                  <a:pos x="42" y="17"/>
                </a:cxn>
                <a:cxn ang="0">
                  <a:pos x="40" y="16"/>
                </a:cxn>
                <a:cxn ang="0">
                  <a:pos x="33" y="16"/>
                </a:cxn>
                <a:cxn ang="0">
                  <a:pos x="31" y="17"/>
                </a:cxn>
                <a:cxn ang="0">
                  <a:pos x="31" y="31"/>
                </a:cxn>
                <a:cxn ang="0">
                  <a:pos x="22" y="31"/>
                </a:cxn>
                <a:cxn ang="0">
                  <a:pos x="21" y="33"/>
                </a:cxn>
                <a:cxn ang="0">
                  <a:pos x="21" y="34"/>
                </a:cxn>
                <a:cxn ang="0">
                  <a:pos x="36" y="48"/>
                </a:cxn>
                <a:cxn ang="0">
                  <a:pos x="36" y="48"/>
                </a:cxn>
                <a:cxn ang="0">
                  <a:pos x="37" y="48"/>
                </a:cxn>
                <a:cxn ang="0">
                  <a:pos x="51" y="34"/>
                </a:cxn>
                <a:cxn ang="0">
                  <a:pos x="52" y="33"/>
                </a:cxn>
                <a:cxn ang="0">
                  <a:pos x="51" y="31"/>
                </a:cxn>
              </a:cxnLst>
              <a:rect l="0" t="0" r="r" b="b"/>
              <a:pathLst>
                <a:path w="78" h="57">
                  <a:moveTo>
                    <a:pt x="62" y="57"/>
                  </a:moveTo>
                  <a:cubicBezTo>
                    <a:pt x="18" y="57"/>
                    <a:pt x="18" y="57"/>
                    <a:pt x="18" y="57"/>
                  </a:cubicBezTo>
                  <a:cubicBezTo>
                    <a:pt x="9" y="57"/>
                    <a:pt x="0" y="49"/>
                    <a:pt x="0" y="39"/>
                  </a:cubicBezTo>
                  <a:cubicBezTo>
                    <a:pt x="0" y="32"/>
                    <a:pt x="5" y="26"/>
                    <a:pt x="11" y="23"/>
                  </a:cubicBezTo>
                  <a:cubicBezTo>
                    <a:pt x="11" y="22"/>
                    <a:pt x="11" y="22"/>
                    <a:pt x="11" y="21"/>
                  </a:cubicBezTo>
                  <a:cubicBezTo>
                    <a:pt x="11" y="10"/>
                    <a:pt x="20" y="0"/>
                    <a:pt x="31" y="0"/>
                  </a:cubicBezTo>
                  <a:cubicBezTo>
                    <a:pt x="40" y="0"/>
                    <a:pt x="47" y="6"/>
                    <a:pt x="50" y="13"/>
                  </a:cubicBezTo>
                  <a:cubicBezTo>
                    <a:pt x="52" y="12"/>
                    <a:pt x="55" y="11"/>
                    <a:pt x="57" y="11"/>
                  </a:cubicBezTo>
                  <a:cubicBezTo>
                    <a:pt x="63" y="11"/>
                    <a:pt x="67" y="15"/>
                    <a:pt x="67" y="21"/>
                  </a:cubicBezTo>
                  <a:cubicBezTo>
                    <a:pt x="67" y="23"/>
                    <a:pt x="67" y="25"/>
                    <a:pt x="66" y="27"/>
                  </a:cubicBezTo>
                  <a:cubicBezTo>
                    <a:pt x="73" y="28"/>
                    <a:pt x="78" y="34"/>
                    <a:pt x="78" y="42"/>
                  </a:cubicBezTo>
                  <a:cubicBezTo>
                    <a:pt x="78" y="50"/>
                    <a:pt x="71" y="57"/>
                    <a:pt x="62" y="57"/>
                  </a:cubicBezTo>
                  <a:close/>
                  <a:moveTo>
                    <a:pt x="51" y="31"/>
                  </a:moveTo>
                  <a:cubicBezTo>
                    <a:pt x="42" y="31"/>
                    <a:pt x="42" y="31"/>
                    <a:pt x="42" y="31"/>
                  </a:cubicBezTo>
                  <a:cubicBezTo>
                    <a:pt x="42" y="17"/>
                    <a:pt x="42" y="17"/>
                    <a:pt x="42" y="17"/>
                  </a:cubicBezTo>
                  <a:cubicBezTo>
                    <a:pt x="42" y="16"/>
                    <a:pt x="41" y="16"/>
                    <a:pt x="40" y="16"/>
                  </a:cubicBezTo>
                  <a:cubicBezTo>
                    <a:pt x="33" y="16"/>
                    <a:pt x="33" y="16"/>
                    <a:pt x="33" y="16"/>
                  </a:cubicBezTo>
                  <a:cubicBezTo>
                    <a:pt x="32" y="16"/>
                    <a:pt x="31" y="16"/>
                    <a:pt x="31" y="17"/>
                  </a:cubicBezTo>
                  <a:cubicBezTo>
                    <a:pt x="31" y="31"/>
                    <a:pt x="31" y="31"/>
                    <a:pt x="31" y="31"/>
                  </a:cubicBezTo>
                  <a:cubicBezTo>
                    <a:pt x="22" y="31"/>
                    <a:pt x="22" y="31"/>
                    <a:pt x="22" y="31"/>
                  </a:cubicBezTo>
                  <a:cubicBezTo>
                    <a:pt x="22" y="31"/>
                    <a:pt x="21" y="32"/>
                    <a:pt x="21" y="33"/>
                  </a:cubicBezTo>
                  <a:cubicBezTo>
                    <a:pt x="21" y="33"/>
                    <a:pt x="21" y="33"/>
                    <a:pt x="21" y="34"/>
                  </a:cubicBezTo>
                  <a:cubicBezTo>
                    <a:pt x="36" y="48"/>
                    <a:pt x="36" y="48"/>
                    <a:pt x="36" y="48"/>
                  </a:cubicBezTo>
                  <a:cubicBezTo>
                    <a:pt x="36" y="48"/>
                    <a:pt x="36" y="48"/>
                    <a:pt x="36" y="48"/>
                  </a:cubicBezTo>
                  <a:cubicBezTo>
                    <a:pt x="37" y="48"/>
                    <a:pt x="37" y="48"/>
                    <a:pt x="37" y="48"/>
                  </a:cubicBezTo>
                  <a:cubicBezTo>
                    <a:pt x="51" y="34"/>
                    <a:pt x="51" y="34"/>
                    <a:pt x="51" y="34"/>
                  </a:cubicBezTo>
                  <a:cubicBezTo>
                    <a:pt x="52" y="33"/>
                    <a:pt x="52" y="33"/>
                    <a:pt x="52" y="33"/>
                  </a:cubicBezTo>
                  <a:cubicBezTo>
                    <a:pt x="52" y="32"/>
                    <a:pt x="51" y="31"/>
                    <a:pt x="51" y="31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68" name="Group 126"/>
          <p:cNvGrpSpPr/>
          <p:nvPr/>
        </p:nvGrpSpPr>
        <p:grpSpPr>
          <a:xfrm>
            <a:off x="8345071" y="5747641"/>
            <a:ext cx="659525" cy="640643"/>
            <a:chOff x="7501792" y="3621100"/>
            <a:chExt cx="469021" cy="455593"/>
          </a:xfrm>
        </p:grpSpPr>
        <p:sp>
          <p:nvSpPr>
            <p:cNvPr id="69" name="Oval 68"/>
            <p:cNvSpPr>
              <a:spLocks noChangeAspect="1"/>
            </p:cNvSpPr>
            <p:nvPr/>
          </p:nvSpPr>
          <p:spPr>
            <a:xfrm>
              <a:off x="7501792" y="3621100"/>
              <a:ext cx="469021" cy="455593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0" name="Freeform 135"/>
            <p:cNvSpPr>
              <a:spLocks noEditPoints="1"/>
            </p:cNvSpPr>
            <p:nvPr/>
          </p:nvSpPr>
          <p:spPr bwMode="auto">
            <a:xfrm>
              <a:off x="7610890" y="3731421"/>
              <a:ext cx="250825" cy="234950"/>
            </a:xfrm>
            <a:custGeom>
              <a:avLst/>
              <a:gdLst/>
              <a:ahLst/>
              <a:cxnLst>
                <a:cxn ang="0">
                  <a:pos x="13" y="39"/>
                </a:cxn>
                <a:cxn ang="0">
                  <a:pos x="8" y="39"/>
                </a:cxn>
                <a:cxn ang="0">
                  <a:pos x="0" y="33"/>
                </a:cxn>
                <a:cxn ang="0">
                  <a:pos x="5" y="19"/>
                </a:cxn>
                <a:cxn ang="0">
                  <a:pos x="15" y="22"/>
                </a:cxn>
                <a:cxn ang="0">
                  <a:pos x="20" y="21"/>
                </a:cxn>
                <a:cxn ang="0">
                  <a:pos x="20" y="24"/>
                </a:cxn>
                <a:cxn ang="0">
                  <a:pos x="23" y="34"/>
                </a:cxn>
                <a:cxn ang="0">
                  <a:pos x="13" y="39"/>
                </a:cxn>
                <a:cxn ang="0">
                  <a:pos x="15" y="19"/>
                </a:cxn>
                <a:cxn ang="0">
                  <a:pos x="5" y="9"/>
                </a:cxn>
                <a:cxn ang="0">
                  <a:pos x="15" y="0"/>
                </a:cxn>
                <a:cxn ang="0">
                  <a:pos x="25" y="9"/>
                </a:cxn>
                <a:cxn ang="0">
                  <a:pos x="15" y="19"/>
                </a:cxn>
                <a:cxn ang="0">
                  <a:pos x="53" y="68"/>
                </a:cxn>
                <a:cxn ang="0">
                  <a:pos x="20" y="68"/>
                </a:cxn>
                <a:cxn ang="0">
                  <a:pos x="10" y="58"/>
                </a:cxn>
                <a:cxn ang="0">
                  <a:pos x="23" y="36"/>
                </a:cxn>
                <a:cxn ang="0">
                  <a:pos x="37" y="41"/>
                </a:cxn>
                <a:cxn ang="0">
                  <a:pos x="50" y="36"/>
                </a:cxn>
                <a:cxn ang="0">
                  <a:pos x="64" y="58"/>
                </a:cxn>
                <a:cxn ang="0">
                  <a:pos x="53" y="68"/>
                </a:cxn>
                <a:cxn ang="0">
                  <a:pos x="37" y="39"/>
                </a:cxn>
                <a:cxn ang="0">
                  <a:pos x="22" y="24"/>
                </a:cxn>
                <a:cxn ang="0">
                  <a:pos x="37" y="9"/>
                </a:cxn>
                <a:cxn ang="0">
                  <a:pos x="51" y="24"/>
                </a:cxn>
                <a:cxn ang="0">
                  <a:pos x="37" y="39"/>
                </a:cxn>
                <a:cxn ang="0">
                  <a:pos x="59" y="19"/>
                </a:cxn>
                <a:cxn ang="0">
                  <a:pos x="49" y="9"/>
                </a:cxn>
                <a:cxn ang="0">
                  <a:pos x="59" y="0"/>
                </a:cxn>
                <a:cxn ang="0">
                  <a:pos x="68" y="9"/>
                </a:cxn>
                <a:cxn ang="0">
                  <a:pos x="59" y="19"/>
                </a:cxn>
                <a:cxn ang="0">
                  <a:pos x="66" y="39"/>
                </a:cxn>
                <a:cxn ang="0">
                  <a:pos x="61" y="39"/>
                </a:cxn>
                <a:cxn ang="0">
                  <a:pos x="51" y="34"/>
                </a:cxn>
                <a:cxn ang="0">
                  <a:pos x="54" y="24"/>
                </a:cxn>
                <a:cxn ang="0">
                  <a:pos x="54" y="21"/>
                </a:cxn>
                <a:cxn ang="0">
                  <a:pos x="59" y="22"/>
                </a:cxn>
                <a:cxn ang="0">
                  <a:pos x="69" y="19"/>
                </a:cxn>
                <a:cxn ang="0">
                  <a:pos x="73" y="33"/>
                </a:cxn>
                <a:cxn ang="0">
                  <a:pos x="66" y="39"/>
                </a:cxn>
              </a:cxnLst>
              <a:rect l="0" t="0" r="r" b="b"/>
              <a:pathLst>
                <a:path w="73" h="68">
                  <a:moveTo>
                    <a:pt x="13" y="39"/>
                  </a:moveTo>
                  <a:cubicBezTo>
                    <a:pt x="8" y="39"/>
                    <a:pt x="8" y="39"/>
                    <a:pt x="8" y="39"/>
                  </a:cubicBezTo>
                  <a:cubicBezTo>
                    <a:pt x="4" y="39"/>
                    <a:pt x="0" y="37"/>
                    <a:pt x="0" y="33"/>
                  </a:cubicBezTo>
                  <a:cubicBezTo>
                    <a:pt x="0" y="29"/>
                    <a:pt x="0" y="19"/>
                    <a:pt x="5" y="19"/>
                  </a:cubicBezTo>
                  <a:cubicBezTo>
                    <a:pt x="6" y="19"/>
                    <a:pt x="10" y="22"/>
                    <a:pt x="15" y="22"/>
                  </a:cubicBezTo>
                  <a:cubicBezTo>
                    <a:pt x="17" y="22"/>
                    <a:pt x="18" y="22"/>
                    <a:pt x="20" y="21"/>
                  </a:cubicBezTo>
                  <a:cubicBezTo>
                    <a:pt x="20" y="22"/>
                    <a:pt x="20" y="23"/>
                    <a:pt x="20" y="24"/>
                  </a:cubicBezTo>
                  <a:cubicBezTo>
                    <a:pt x="20" y="27"/>
                    <a:pt x="21" y="31"/>
                    <a:pt x="23" y="34"/>
                  </a:cubicBezTo>
                  <a:cubicBezTo>
                    <a:pt x="19" y="34"/>
                    <a:pt x="15" y="36"/>
                    <a:pt x="13" y="39"/>
                  </a:cubicBezTo>
                  <a:close/>
                  <a:moveTo>
                    <a:pt x="15" y="19"/>
                  </a:moveTo>
                  <a:cubicBezTo>
                    <a:pt x="10" y="19"/>
                    <a:pt x="5" y="15"/>
                    <a:pt x="5" y="9"/>
                  </a:cubicBezTo>
                  <a:cubicBezTo>
                    <a:pt x="5" y="4"/>
                    <a:pt x="10" y="0"/>
                    <a:pt x="15" y="0"/>
                  </a:cubicBezTo>
                  <a:cubicBezTo>
                    <a:pt x="20" y="0"/>
                    <a:pt x="25" y="4"/>
                    <a:pt x="25" y="9"/>
                  </a:cubicBezTo>
                  <a:cubicBezTo>
                    <a:pt x="25" y="15"/>
                    <a:pt x="20" y="19"/>
                    <a:pt x="15" y="19"/>
                  </a:cubicBezTo>
                  <a:close/>
                  <a:moveTo>
                    <a:pt x="53" y="68"/>
                  </a:moveTo>
                  <a:cubicBezTo>
                    <a:pt x="20" y="68"/>
                    <a:pt x="20" y="68"/>
                    <a:pt x="20" y="68"/>
                  </a:cubicBezTo>
                  <a:cubicBezTo>
                    <a:pt x="14" y="68"/>
                    <a:pt x="10" y="64"/>
                    <a:pt x="10" y="58"/>
                  </a:cubicBezTo>
                  <a:cubicBezTo>
                    <a:pt x="10" y="49"/>
                    <a:pt x="12" y="36"/>
                    <a:pt x="23" y="36"/>
                  </a:cubicBezTo>
                  <a:cubicBezTo>
                    <a:pt x="25" y="36"/>
                    <a:pt x="29" y="41"/>
                    <a:pt x="37" y="41"/>
                  </a:cubicBezTo>
                  <a:cubicBezTo>
                    <a:pt x="44" y="41"/>
                    <a:pt x="49" y="36"/>
                    <a:pt x="50" y="36"/>
                  </a:cubicBezTo>
                  <a:cubicBezTo>
                    <a:pt x="62" y="36"/>
                    <a:pt x="64" y="49"/>
                    <a:pt x="64" y="58"/>
                  </a:cubicBezTo>
                  <a:cubicBezTo>
                    <a:pt x="64" y="64"/>
                    <a:pt x="60" y="68"/>
                    <a:pt x="53" y="68"/>
                  </a:cubicBezTo>
                  <a:close/>
                  <a:moveTo>
                    <a:pt x="37" y="39"/>
                  </a:moveTo>
                  <a:cubicBezTo>
                    <a:pt x="29" y="39"/>
                    <a:pt x="22" y="32"/>
                    <a:pt x="22" y="24"/>
                  </a:cubicBezTo>
                  <a:cubicBezTo>
                    <a:pt x="22" y="16"/>
                    <a:pt x="29" y="9"/>
                    <a:pt x="37" y="9"/>
                  </a:cubicBezTo>
                  <a:cubicBezTo>
                    <a:pt x="45" y="9"/>
                    <a:pt x="51" y="16"/>
                    <a:pt x="51" y="24"/>
                  </a:cubicBezTo>
                  <a:cubicBezTo>
                    <a:pt x="51" y="32"/>
                    <a:pt x="45" y="39"/>
                    <a:pt x="37" y="39"/>
                  </a:cubicBezTo>
                  <a:close/>
                  <a:moveTo>
                    <a:pt x="59" y="19"/>
                  </a:moveTo>
                  <a:cubicBezTo>
                    <a:pt x="53" y="19"/>
                    <a:pt x="49" y="15"/>
                    <a:pt x="49" y="9"/>
                  </a:cubicBezTo>
                  <a:cubicBezTo>
                    <a:pt x="49" y="4"/>
                    <a:pt x="53" y="0"/>
                    <a:pt x="59" y="0"/>
                  </a:cubicBezTo>
                  <a:cubicBezTo>
                    <a:pt x="64" y="0"/>
                    <a:pt x="68" y="4"/>
                    <a:pt x="68" y="9"/>
                  </a:cubicBezTo>
                  <a:cubicBezTo>
                    <a:pt x="68" y="15"/>
                    <a:pt x="64" y="19"/>
                    <a:pt x="59" y="19"/>
                  </a:cubicBezTo>
                  <a:close/>
                  <a:moveTo>
                    <a:pt x="66" y="39"/>
                  </a:moveTo>
                  <a:cubicBezTo>
                    <a:pt x="61" y="39"/>
                    <a:pt x="61" y="39"/>
                    <a:pt x="61" y="39"/>
                  </a:cubicBezTo>
                  <a:cubicBezTo>
                    <a:pt x="58" y="36"/>
                    <a:pt x="55" y="34"/>
                    <a:pt x="51" y="34"/>
                  </a:cubicBezTo>
                  <a:cubicBezTo>
                    <a:pt x="53" y="31"/>
                    <a:pt x="54" y="27"/>
                    <a:pt x="54" y="24"/>
                  </a:cubicBezTo>
                  <a:cubicBezTo>
                    <a:pt x="54" y="23"/>
                    <a:pt x="54" y="22"/>
                    <a:pt x="54" y="21"/>
                  </a:cubicBezTo>
                  <a:cubicBezTo>
                    <a:pt x="55" y="22"/>
                    <a:pt x="57" y="22"/>
                    <a:pt x="59" y="22"/>
                  </a:cubicBezTo>
                  <a:cubicBezTo>
                    <a:pt x="64" y="22"/>
                    <a:pt x="68" y="19"/>
                    <a:pt x="69" y="19"/>
                  </a:cubicBezTo>
                  <a:cubicBezTo>
                    <a:pt x="73" y="19"/>
                    <a:pt x="73" y="29"/>
                    <a:pt x="73" y="33"/>
                  </a:cubicBezTo>
                  <a:cubicBezTo>
                    <a:pt x="73" y="37"/>
                    <a:pt x="70" y="39"/>
                    <a:pt x="66" y="39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71" name="Group 129"/>
          <p:cNvGrpSpPr/>
          <p:nvPr/>
        </p:nvGrpSpPr>
        <p:grpSpPr>
          <a:xfrm>
            <a:off x="8345071" y="4632085"/>
            <a:ext cx="659525" cy="640643"/>
            <a:chOff x="7501792" y="2878680"/>
            <a:chExt cx="469021" cy="455593"/>
          </a:xfrm>
        </p:grpSpPr>
        <p:sp>
          <p:nvSpPr>
            <p:cNvPr id="72" name="Oval 71"/>
            <p:cNvSpPr>
              <a:spLocks noChangeAspect="1"/>
            </p:cNvSpPr>
            <p:nvPr/>
          </p:nvSpPr>
          <p:spPr>
            <a:xfrm>
              <a:off x="7501792" y="2878680"/>
              <a:ext cx="469021" cy="455593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3" name="Freeform 53"/>
            <p:cNvSpPr>
              <a:spLocks/>
            </p:cNvSpPr>
            <p:nvPr/>
          </p:nvSpPr>
          <p:spPr bwMode="auto">
            <a:xfrm>
              <a:off x="7580281" y="2990787"/>
              <a:ext cx="312043" cy="231379"/>
            </a:xfrm>
            <a:custGeom>
              <a:avLst/>
              <a:gdLst/>
              <a:ahLst/>
              <a:cxnLst>
                <a:cxn ang="0">
                  <a:pos x="55" y="50"/>
                </a:cxn>
                <a:cxn ang="0">
                  <a:pos x="16" y="50"/>
                </a:cxn>
                <a:cxn ang="0">
                  <a:pos x="0" y="34"/>
                </a:cxn>
                <a:cxn ang="0">
                  <a:pos x="9" y="20"/>
                </a:cxn>
                <a:cxn ang="0">
                  <a:pos x="9" y="18"/>
                </a:cxn>
                <a:cxn ang="0">
                  <a:pos x="27" y="0"/>
                </a:cxn>
                <a:cxn ang="0">
                  <a:pos x="44" y="11"/>
                </a:cxn>
                <a:cxn ang="0">
                  <a:pos x="50" y="9"/>
                </a:cxn>
                <a:cxn ang="0">
                  <a:pos x="59" y="18"/>
                </a:cxn>
                <a:cxn ang="0">
                  <a:pos x="58" y="23"/>
                </a:cxn>
                <a:cxn ang="0">
                  <a:pos x="68" y="36"/>
                </a:cxn>
                <a:cxn ang="0">
                  <a:pos x="55" y="50"/>
                </a:cxn>
              </a:cxnLst>
              <a:rect l="0" t="0" r="r" b="b"/>
              <a:pathLst>
                <a:path w="68" h="50">
                  <a:moveTo>
                    <a:pt x="55" y="50"/>
                  </a:moveTo>
                  <a:cubicBezTo>
                    <a:pt x="16" y="50"/>
                    <a:pt x="16" y="50"/>
                    <a:pt x="16" y="50"/>
                  </a:cubicBezTo>
                  <a:cubicBezTo>
                    <a:pt x="7" y="50"/>
                    <a:pt x="0" y="43"/>
                    <a:pt x="0" y="34"/>
                  </a:cubicBezTo>
                  <a:cubicBezTo>
                    <a:pt x="0" y="28"/>
                    <a:pt x="4" y="22"/>
                    <a:pt x="9" y="20"/>
                  </a:cubicBezTo>
                  <a:cubicBezTo>
                    <a:pt x="9" y="19"/>
                    <a:pt x="9" y="19"/>
                    <a:pt x="9" y="18"/>
                  </a:cubicBezTo>
                  <a:cubicBezTo>
                    <a:pt x="9" y="8"/>
                    <a:pt x="17" y="0"/>
                    <a:pt x="27" y="0"/>
                  </a:cubicBezTo>
                  <a:cubicBezTo>
                    <a:pt x="35" y="0"/>
                    <a:pt x="41" y="5"/>
                    <a:pt x="44" y="11"/>
                  </a:cubicBezTo>
                  <a:cubicBezTo>
                    <a:pt x="46" y="10"/>
                    <a:pt x="48" y="9"/>
                    <a:pt x="50" y="9"/>
                  </a:cubicBezTo>
                  <a:cubicBezTo>
                    <a:pt x="55" y="9"/>
                    <a:pt x="59" y="13"/>
                    <a:pt x="59" y="18"/>
                  </a:cubicBezTo>
                  <a:cubicBezTo>
                    <a:pt x="59" y="20"/>
                    <a:pt x="59" y="22"/>
                    <a:pt x="58" y="23"/>
                  </a:cubicBezTo>
                  <a:cubicBezTo>
                    <a:pt x="64" y="25"/>
                    <a:pt x="68" y="30"/>
                    <a:pt x="68" y="36"/>
                  </a:cubicBezTo>
                  <a:cubicBezTo>
                    <a:pt x="68" y="44"/>
                    <a:pt x="62" y="50"/>
                    <a:pt x="55" y="50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74" name="文本框 73"/>
          <p:cNvSpPr txBox="1"/>
          <p:nvPr/>
        </p:nvSpPr>
        <p:spPr>
          <a:xfrm>
            <a:off x="372973" y="375965"/>
            <a:ext cx="2503076" cy="374375"/>
          </a:xfrm>
          <a:prstGeom prst="rect">
            <a:avLst/>
          </a:prstGeom>
          <a:noFill/>
        </p:spPr>
        <p:txBody>
          <a:bodyPr wrap="none" lIns="96434" tIns="48217" rIns="96434" bIns="48217" rtlCol="0">
            <a:spAutoFit/>
          </a:bodyPr>
          <a:lstStyle/>
          <a:p>
            <a:pPr defTabSz="964278"/>
            <a:r>
              <a:rPr lang="zh-CN" altLang="en-US" sz="1800" dirty="0">
                <a:solidFill>
                  <a:srgbClr val="E7E6E6">
                    <a:lumMod val="25000"/>
                  </a:srgbClr>
                </a:solidFill>
                <a:latin typeface="方正正准黑简体" panose="02000000000000000000" pitchFamily="2" charset="-122"/>
                <a:ea typeface="方正正准黑简体" panose="02000000000000000000" pitchFamily="2" charset="-122"/>
                <a:cs typeface="+mn-ea"/>
                <a:sym typeface="+mn-lt"/>
              </a:rPr>
              <a:t>点击添加相关标题文字</a:t>
            </a:r>
          </a:p>
        </p:txBody>
      </p:sp>
      <p:sp>
        <p:nvSpPr>
          <p:cNvPr id="75" name="文本框 74"/>
          <p:cNvSpPr txBox="1"/>
          <p:nvPr/>
        </p:nvSpPr>
        <p:spPr>
          <a:xfrm>
            <a:off x="372973" y="668697"/>
            <a:ext cx="2352650" cy="282042"/>
          </a:xfrm>
          <a:prstGeom prst="rect">
            <a:avLst/>
          </a:prstGeom>
          <a:noFill/>
        </p:spPr>
        <p:txBody>
          <a:bodyPr wrap="none" lIns="96434" tIns="48217" rIns="96434" bIns="48217" rtlCol="0">
            <a:spAutoFit/>
          </a:bodyPr>
          <a:lstStyle/>
          <a:p>
            <a:pPr defTabSz="964278"/>
            <a:r>
              <a:rPr lang="en-US" altLang="zh-CN" sz="1200" dirty="0">
                <a:solidFill>
                  <a:srgbClr val="E7E6E6">
                    <a:lumMod val="25000"/>
                  </a:srgbClr>
                </a:solidFill>
                <a:cs typeface="+mn-ea"/>
                <a:sym typeface="+mn-lt"/>
              </a:rPr>
              <a:t>ADD RELATED TITLE WORDS</a:t>
            </a:r>
            <a:endParaRPr lang="zh-CN" altLang="en-US" sz="1200" dirty="0">
              <a:solidFill>
                <a:srgbClr val="E7E6E6">
                  <a:lumMod val="25000"/>
                </a:srgbClr>
              </a:solidFill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4382567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Tm="0">
        <p14:doors dir="vert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2" presetClass="entr" presetSubtype="8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500"/>
                            </p:stCondLst>
                            <p:childTnLst>
                              <p:par>
                                <p:cTn id="22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000"/>
                            </p:stCondLst>
                            <p:childTnLst>
                              <p:par>
                                <p:cTn id="28" presetID="2" presetClass="entr" presetSubtype="8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500"/>
                            </p:stCondLst>
                            <p:childTnLst>
                              <p:par>
                                <p:cTn id="33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000"/>
                            </p:stCondLst>
                            <p:childTnLst>
                              <p:par>
                                <p:cTn id="39" presetID="2" presetClass="entr" presetSubtype="8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3500"/>
                            </p:stCondLst>
                            <p:childTnLst>
                              <p:par>
                                <p:cTn id="44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4000"/>
                            </p:stCondLst>
                            <p:childTnLst>
                              <p:par>
                                <p:cTn id="50" presetID="2" presetClass="entr" presetSubtype="8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4500"/>
                            </p:stCondLst>
                            <p:childTnLst>
                              <p:par>
                                <p:cTn id="55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5000"/>
                            </p:stCondLst>
                            <p:childTnLst>
                              <p:par>
                                <p:cTn id="61" presetID="2" presetClass="entr" presetSubtype="2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5500"/>
                            </p:stCondLst>
                            <p:childTnLst>
                              <p:par>
                                <p:cTn id="66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6000"/>
                            </p:stCondLst>
                            <p:childTnLst>
                              <p:par>
                                <p:cTn id="72" presetID="2" presetClass="entr" presetSubtype="2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5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6500"/>
                            </p:stCondLst>
                            <p:childTnLst>
                              <p:par>
                                <p:cTn id="77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7000"/>
                            </p:stCondLst>
                            <p:childTnLst>
                              <p:par>
                                <p:cTn id="83" presetID="2" presetClass="entr" presetSubtype="2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5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6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>
                            <p:stCondLst>
                              <p:cond delay="7500"/>
                            </p:stCondLst>
                            <p:childTnLst>
                              <p:par>
                                <p:cTn id="88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3" fill="hold">
                            <p:stCondLst>
                              <p:cond delay="8000"/>
                            </p:stCondLst>
                            <p:childTnLst>
                              <p:par>
                                <p:cTn id="94" presetID="2" presetClass="entr" presetSubtype="2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6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7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reeform 5"/>
          <p:cNvSpPr>
            <a:spLocks/>
          </p:cNvSpPr>
          <p:nvPr/>
        </p:nvSpPr>
        <p:spPr bwMode="auto">
          <a:xfrm rot="16200000">
            <a:off x="3300823" y="3457622"/>
            <a:ext cx="3364445" cy="1581900"/>
          </a:xfrm>
          <a:custGeom>
            <a:avLst/>
            <a:gdLst>
              <a:gd name="T0" fmla="*/ 2304 w 2304"/>
              <a:gd name="T1" fmla="*/ 792 h 1080"/>
              <a:gd name="T2" fmla="*/ 2302 w 2304"/>
              <a:gd name="T3" fmla="*/ 806 h 1080"/>
              <a:gd name="T4" fmla="*/ 2290 w 2304"/>
              <a:gd name="T5" fmla="*/ 836 h 1080"/>
              <a:gd name="T6" fmla="*/ 2268 w 2304"/>
              <a:gd name="T7" fmla="*/ 864 h 1080"/>
              <a:gd name="T8" fmla="*/ 2234 w 2304"/>
              <a:gd name="T9" fmla="*/ 892 h 1080"/>
              <a:gd name="T10" fmla="*/ 2190 w 2304"/>
              <a:gd name="T11" fmla="*/ 916 h 1080"/>
              <a:gd name="T12" fmla="*/ 2108 w 2304"/>
              <a:gd name="T13" fmla="*/ 954 h 1080"/>
              <a:gd name="T14" fmla="*/ 1966 w 2304"/>
              <a:gd name="T15" fmla="*/ 996 h 1080"/>
              <a:gd name="T16" fmla="*/ 1796 w 2304"/>
              <a:gd name="T17" fmla="*/ 1030 h 1080"/>
              <a:gd name="T18" fmla="*/ 1600 w 2304"/>
              <a:gd name="T19" fmla="*/ 1058 h 1080"/>
              <a:gd name="T20" fmla="*/ 1384 w 2304"/>
              <a:gd name="T21" fmla="*/ 1074 h 1080"/>
              <a:gd name="T22" fmla="*/ 1152 w 2304"/>
              <a:gd name="T23" fmla="*/ 1080 h 1080"/>
              <a:gd name="T24" fmla="*/ 1034 w 2304"/>
              <a:gd name="T25" fmla="*/ 1078 h 1080"/>
              <a:gd name="T26" fmla="*/ 810 w 2304"/>
              <a:gd name="T27" fmla="*/ 1068 h 1080"/>
              <a:gd name="T28" fmla="*/ 602 w 2304"/>
              <a:gd name="T29" fmla="*/ 1046 h 1080"/>
              <a:gd name="T30" fmla="*/ 420 w 2304"/>
              <a:gd name="T31" fmla="*/ 1014 h 1080"/>
              <a:gd name="T32" fmla="*/ 264 w 2304"/>
              <a:gd name="T33" fmla="*/ 976 h 1080"/>
              <a:gd name="T34" fmla="*/ 140 w 2304"/>
              <a:gd name="T35" fmla="*/ 930 h 1080"/>
              <a:gd name="T36" fmla="*/ 90 w 2304"/>
              <a:gd name="T37" fmla="*/ 904 h 1080"/>
              <a:gd name="T38" fmla="*/ 52 w 2304"/>
              <a:gd name="T39" fmla="*/ 878 h 1080"/>
              <a:gd name="T40" fmla="*/ 24 w 2304"/>
              <a:gd name="T41" fmla="*/ 850 h 1080"/>
              <a:gd name="T42" fmla="*/ 6 w 2304"/>
              <a:gd name="T43" fmla="*/ 822 h 1080"/>
              <a:gd name="T44" fmla="*/ 0 w 2304"/>
              <a:gd name="T45" fmla="*/ 792 h 1080"/>
              <a:gd name="T46" fmla="*/ 288 w 2304"/>
              <a:gd name="T47" fmla="*/ 216 h 1080"/>
              <a:gd name="T48" fmla="*/ 292 w 2304"/>
              <a:gd name="T49" fmla="*/ 194 h 1080"/>
              <a:gd name="T50" fmla="*/ 306 w 2304"/>
              <a:gd name="T51" fmla="*/ 172 h 1080"/>
              <a:gd name="T52" fmla="*/ 326 w 2304"/>
              <a:gd name="T53" fmla="*/ 152 h 1080"/>
              <a:gd name="T54" fmla="*/ 356 w 2304"/>
              <a:gd name="T55" fmla="*/ 132 h 1080"/>
              <a:gd name="T56" fmla="*/ 436 w 2304"/>
              <a:gd name="T57" fmla="*/ 96 h 1080"/>
              <a:gd name="T58" fmla="*/ 542 w 2304"/>
              <a:gd name="T59" fmla="*/ 64 h 1080"/>
              <a:gd name="T60" fmla="*/ 668 w 2304"/>
              <a:gd name="T61" fmla="*/ 36 h 1080"/>
              <a:gd name="T62" fmla="*/ 816 w 2304"/>
              <a:gd name="T63" fmla="*/ 16 h 1080"/>
              <a:gd name="T64" fmla="*/ 978 w 2304"/>
              <a:gd name="T65" fmla="*/ 4 h 1080"/>
              <a:gd name="T66" fmla="*/ 1152 w 2304"/>
              <a:gd name="T67" fmla="*/ 0 h 1080"/>
              <a:gd name="T68" fmla="*/ 1240 w 2304"/>
              <a:gd name="T69" fmla="*/ 2 h 1080"/>
              <a:gd name="T70" fmla="*/ 1408 w 2304"/>
              <a:gd name="T71" fmla="*/ 10 h 1080"/>
              <a:gd name="T72" fmla="*/ 1564 w 2304"/>
              <a:gd name="T73" fmla="*/ 26 h 1080"/>
              <a:gd name="T74" fmla="*/ 1702 w 2304"/>
              <a:gd name="T75" fmla="*/ 50 h 1080"/>
              <a:gd name="T76" fmla="*/ 1818 w 2304"/>
              <a:gd name="T77" fmla="*/ 78 h 1080"/>
              <a:gd name="T78" fmla="*/ 1912 w 2304"/>
              <a:gd name="T79" fmla="*/ 114 h 1080"/>
              <a:gd name="T80" fmla="*/ 1964 w 2304"/>
              <a:gd name="T81" fmla="*/ 142 h 1080"/>
              <a:gd name="T82" fmla="*/ 1988 w 2304"/>
              <a:gd name="T83" fmla="*/ 162 h 1080"/>
              <a:gd name="T84" fmla="*/ 2006 w 2304"/>
              <a:gd name="T85" fmla="*/ 184 h 1080"/>
              <a:gd name="T86" fmla="*/ 2014 w 2304"/>
              <a:gd name="T87" fmla="*/ 204 h 1080"/>
              <a:gd name="T88" fmla="*/ 2016 w 2304"/>
              <a:gd name="T89" fmla="*/ 216 h 1080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w 2304"/>
              <a:gd name="T136" fmla="*/ 0 h 1080"/>
              <a:gd name="T137" fmla="*/ 2304 w 2304"/>
              <a:gd name="T138" fmla="*/ 1080 h 1080"/>
            </a:gdLst>
            <a:ahLst/>
            <a:cxnLst>
              <a:cxn ang="T90">
                <a:pos x="T0" y="T1"/>
              </a:cxn>
              <a:cxn ang="T91">
                <a:pos x="T2" y="T3"/>
              </a:cxn>
              <a:cxn ang="T92">
                <a:pos x="T4" y="T5"/>
              </a:cxn>
              <a:cxn ang="T93">
                <a:pos x="T6" y="T7"/>
              </a:cxn>
              <a:cxn ang="T94">
                <a:pos x="T8" y="T9"/>
              </a:cxn>
              <a:cxn ang="T95">
                <a:pos x="T10" y="T11"/>
              </a:cxn>
              <a:cxn ang="T96">
                <a:pos x="T12" y="T13"/>
              </a:cxn>
              <a:cxn ang="T97">
                <a:pos x="T14" y="T15"/>
              </a:cxn>
              <a:cxn ang="T98">
                <a:pos x="T16" y="T17"/>
              </a:cxn>
              <a:cxn ang="T99">
                <a:pos x="T18" y="T19"/>
              </a:cxn>
              <a:cxn ang="T100">
                <a:pos x="T20" y="T21"/>
              </a:cxn>
              <a:cxn ang="T101">
                <a:pos x="T22" y="T23"/>
              </a:cxn>
              <a:cxn ang="T102">
                <a:pos x="T24" y="T25"/>
              </a:cxn>
              <a:cxn ang="T103">
                <a:pos x="T26" y="T27"/>
              </a:cxn>
              <a:cxn ang="T104">
                <a:pos x="T28" y="T29"/>
              </a:cxn>
              <a:cxn ang="T105">
                <a:pos x="T30" y="T31"/>
              </a:cxn>
              <a:cxn ang="T106">
                <a:pos x="T32" y="T33"/>
              </a:cxn>
              <a:cxn ang="T107">
                <a:pos x="T34" y="T35"/>
              </a:cxn>
              <a:cxn ang="T108">
                <a:pos x="T36" y="T37"/>
              </a:cxn>
              <a:cxn ang="T109">
                <a:pos x="T38" y="T39"/>
              </a:cxn>
              <a:cxn ang="T110">
                <a:pos x="T40" y="T41"/>
              </a:cxn>
              <a:cxn ang="T111">
                <a:pos x="T42" y="T43"/>
              </a:cxn>
              <a:cxn ang="T112">
                <a:pos x="T44" y="T45"/>
              </a:cxn>
              <a:cxn ang="T113">
                <a:pos x="T46" y="T47"/>
              </a:cxn>
              <a:cxn ang="T114">
                <a:pos x="T48" y="T49"/>
              </a:cxn>
              <a:cxn ang="T115">
                <a:pos x="T50" y="T51"/>
              </a:cxn>
              <a:cxn ang="T116">
                <a:pos x="T52" y="T53"/>
              </a:cxn>
              <a:cxn ang="T117">
                <a:pos x="T54" y="T55"/>
              </a:cxn>
              <a:cxn ang="T118">
                <a:pos x="T56" y="T57"/>
              </a:cxn>
              <a:cxn ang="T119">
                <a:pos x="T58" y="T59"/>
              </a:cxn>
              <a:cxn ang="T120">
                <a:pos x="T60" y="T61"/>
              </a:cxn>
              <a:cxn ang="T121">
                <a:pos x="T62" y="T63"/>
              </a:cxn>
              <a:cxn ang="T122">
                <a:pos x="T64" y="T65"/>
              </a:cxn>
              <a:cxn ang="T123">
                <a:pos x="T66" y="T67"/>
              </a:cxn>
              <a:cxn ang="T124">
                <a:pos x="T68" y="T69"/>
              </a:cxn>
              <a:cxn ang="T125">
                <a:pos x="T70" y="T71"/>
              </a:cxn>
              <a:cxn ang="T126">
                <a:pos x="T72" y="T73"/>
              </a:cxn>
              <a:cxn ang="T127">
                <a:pos x="T74" y="T75"/>
              </a:cxn>
              <a:cxn ang="T128">
                <a:pos x="T76" y="T77"/>
              </a:cxn>
              <a:cxn ang="T129">
                <a:pos x="T78" y="T79"/>
              </a:cxn>
              <a:cxn ang="T130">
                <a:pos x="T80" y="T81"/>
              </a:cxn>
              <a:cxn ang="T131">
                <a:pos x="T82" y="T83"/>
              </a:cxn>
              <a:cxn ang="T132">
                <a:pos x="T84" y="T85"/>
              </a:cxn>
              <a:cxn ang="T133">
                <a:pos x="T86" y="T87"/>
              </a:cxn>
              <a:cxn ang="T134">
                <a:pos x="T88" y="T89"/>
              </a:cxn>
            </a:cxnLst>
            <a:rect l="T135" t="T136" r="T137" b="T138"/>
            <a:pathLst>
              <a:path w="2304" h="1080">
                <a:moveTo>
                  <a:pt x="2016" y="216"/>
                </a:moveTo>
                <a:lnTo>
                  <a:pt x="2304" y="792"/>
                </a:lnTo>
                <a:lnTo>
                  <a:pt x="2302" y="806"/>
                </a:lnTo>
                <a:lnTo>
                  <a:pt x="2298" y="822"/>
                </a:lnTo>
                <a:lnTo>
                  <a:pt x="2290" y="836"/>
                </a:lnTo>
                <a:lnTo>
                  <a:pt x="2280" y="850"/>
                </a:lnTo>
                <a:lnTo>
                  <a:pt x="2268" y="864"/>
                </a:lnTo>
                <a:lnTo>
                  <a:pt x="2252" y="878"/>
                </a:lnTo>
                <a:lnTo>
                  <a:pt x="2234" y="892"/>
                </a:lnTo>
                <a:lnTo>
                  <a:pt x="2214" y="904"/>
                </a:lnTo>
                <a:lnTo>
                  <a:pt x="2190" y="916"/>
                </a:lnTo>
                <a:lnTo>
                  <a:pt x="2164" y="930"/>
                </a:lnTo>
                <a:lnTo>
                  <a:pt x="2108" y="954"/>
                </a:lnTo>
                <a:lnTo>
                  <a:pt x="2040" y="976"/>
                </a:lnTo>
                <a:lnTo>
                  <a:pt x="1966" y="996"/>
                </a:lnTo>
                <a:lnTo>
                  <a:pt x="1884" y="1014"/>
                </a:lnTo>
                <a:lnTo>
                  <a:pt x="1796" y="1030"/>
                </a:lnTo>
                <a:lnTo>
                  <a:pt x="1702" y="1046"/>
                </a:lnTo>
                <a:lnTo>
                  <a:pt x="1600" y="1058"/>
                </a:lnTo>
                <a:lnTo>
                  <a:pt x="1494" y="1068"/>
                </a:lnTo>
                <a:lnTo>
                  <a:pt x="1384" y="1074"/>
                </a:lnTo>
                <a:lnTo>
                  <a:pt x="1270" y="1078"/>
                </a:lnTo>
                <a:lnTo>
                  <a:pt x="1152" y="1080"/>
                </a:lnTo>
                <a:lnTo>
                  <a:pt x="1034" y="1078"/>
                </a:lnTo>
                <a:lnTo>
                  <a:pt x="920" y="1074"/>
                </a:lnTo>
                <a:lnTo>
                  <a:pt x="810" y="1068"/>
                </a:lnTo>
                <a:lnTo>
                  <a:pt x="704" y="1058"/>
                </a:lnTo>
                <a:lnTo>
                  <a:pt x="602" y="1046"/>
                </a:lnTo>
                <a:lnTo>
                  <a:pt x="508" y="1030"/>
                </a:lnTo>
                <a:lnTo>
                  <a:pt x="420" y="1014"/>
                </a:lnTo>
                <a:lnTo>
                  <a:pt x="338" y="996"/>
                </a:lnTo>
                <a:lnTo>
                  <a:pt x="264" y="976"/>
                </a:lnTo>
                <a:lnTo>
                  <a:pt x="196" y="954"/>
                </a:lnTo>
                <a:lnTo>
                  <a:pt x="140" y="930"/>
                </a:lnTo>
                <a:lnTo>
                  <a:pt x="114" y="916"/>
                </a:lnTo>
                <a:lnTo>
                  <a:pt x="90" y="904"/>
                </a:lnTo>
                <a:lnTo>
                  <a:pt x="70" y="892"/>
                </a:lnTo>
                <a:lnTo>
                  <a:pt x="52" y="878"/>
                </a:lnTo>
                <a:lnTo>
                  <a:pt x="36" y="864"/>
                </a:lnTo>
                <a:lnTo>
                  <a:pt x="24" y="850"/>
                </a:lnTo>
                <a:lnTo>
                  <a:pt x="14" y="836"/>
                </a:lnTo>
                <a:lnTo>
                  <a:pt x="6" y="822"/>
                </a:lnTo>
                <a:lnTo>
                  <a:pt x="2" y="806"/>
                </a:lnTo>
                <a:lnTo>
                  <a:pt x="0" y="792"/>
                </a:lnTo>
                <a:lnTo>
                  <a:pt x="288" y="216"/>
                </a:lnTo>
                <a:lnTo>
                  <a:pt x="290" y="204"/>
                </a:lnTo>
                <a:lnTo>
                  <a:pt x="292" y="194"/>
                </a:lnTo>
                <a:lnTo>
                  <a:pt x="298" y="184"/>
                </a:lnTo>
                <a:lnTo>
                  <a:pt x="306" y="172"/>
                </a:lnTo>
                <a:lnTo>
                  <a:pt x="316" y="162"/>
                </a:lnTo>
                <a:lnTo>
                  <a:pt x="326" y="152"/>
                </a:lnTo>
                <a:lnTo>
                  <a:pt x="340" y="142"/>
                </a:lnTo>
                <a:lnTo>
                  <a:pt x="356" y="132"/>
                </a:lnTo>
                <a:lnTo>
                  <a:pt x="392" y="114"/>
                </a:lnTo>
                <a:lnTo>
                  <a:pt x="436" y="96"/>
                </a:lnTo>
                <a:lnTo>
                  <a:pt x="486" y="78"/>
                </a:lnTo>
                <a:lnTo>
                  <a:pt x="542" y="64"/>
                </a:lnTo>
                <a:lnTo>
                  <a:pt x="602" y="50"/>
                </a:lnTo>
                <a:lnTo>
                  <a:pt x="668" y="36"/>
                </a:lnTo>
                <a:lnTo>
                  <a:pt x="740" y="26"/>
                </a:lnTo>
                <a:lnTo>
                  <a:pt x="816" y="16"/>
                </a:lnTo>
                <a:lnTo>
                  <a:pt x="896" y="10"/>
                </a:lnTo>
                <a:lnTo>
                  <a:pt x="978" y="4"/>
                </a:lnTo>
                <a:lnTo>
                  <a:pt x="1064" y="2"/>
                </a:lnTo>
                <a:lnTo>
                  <a:pt x="1152" y="0"/>
                </a:lnTo>
                <a:lnTo>
                  <a:pt x="1240" y="2"/>
                </a:lnTo>
                <a:lnTo>
                  <a:pt x="1326" y="4"/>
                </a:lnTo>
                <a:lnTo>
                  <a:pt x="1408" y="10"/>
                </a:lnTo>
                <a:lnTo>
                  <a:pt x="1488" y="16"/>
                </a:lnTo>
                <a:lnTo>
                  <a:pt x="1564" y="26"/>
                </a:lnTo>
                <a:lnTo>
                  <a:pt x="1636" y="36"/>
                </a:lnTo>
                <a:lnTo>
                  <a:pt x="1702" y="50"/>
                </a:lnTo>
                <a:lnTo>
                  <a:pt x="1762" y="64"/>
                </a:lnTo>
                <a:lnTo>
                  <a:pt x="1818" y="78"/>
                </a:lnTo>
                <a:lnTo>
                  <a:pt x="1868" y="96"/>
                </a:lnTo>
                <a:lnTo>
                  <a:pt x="1912" y="114"/>
                </a:lnTo>
                <a:lnTo>
                  <a:pt x="1948" y="132"/>
                </a:lnTo>
                <a:lnTo>
                  <a:pt x="1964" y="142"/>
                </a:lnTo>
                <a:lnTo>
                  <a:pt x="1978" y="152"/>
                </a:lnTo>
                <a:lnTo>
                  <a:pt x="1988" y="162"/>
                </a:lnTo>
                <a:lnTo>
                  <a:pt x="1998" y="172"/>
                </a:lnTo>
                <a:lnTo>
                  <a:pt x="2006" y="184"/>
                </a:lnTo>
                <a:lnTo>
                  <a:pt x="2012" y="194"/>
                </a:lnTo>
                <a:lnTo>
                  <a:pt x="2014" y="204"/>
                </a:lnTo>
                <a:lnTo>
                  <a:pt x="2016" y="216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  <a:effectLst/>
          <a:extLst/>
        </p:spPr>
        <p:txBody>
          <a:bodyPr wrap="none" anchor="ctr"/>
          <a:lstStyle/>
          <a:p>
            <a:pPr algn="just">
              <a:lnSpc>
                <a:spcPct val="120000"/>
              </a:lnSpc>
            </a:pPr>
            <a:endParaRPr lang="zh-CN" altLang="en-US" sz="800" b="1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12" name="Group 11"/>
          <p:cNvGrpSpPr/>
          <p:nvPr/>
        </p:nvGrpSpPr>
        <p:grpSpPr>
          <a:xfrm rot="16200000">
            <a:off x="2766700" y="3452496"/>
            <a:ext cx="2593850" cy="1625518"/>
            <a:chOff x="1068760" y="3280022"/>
            <a:chExt cx="2832100" cy="1774825"/>
          </a:xfrm>
          <a:effectLst/>
        </p:grpSpPr>
        <p:sp>
          <p:nvSpPr>
            <p:cNvPr id="7" name="Oval 7"/>
            <p:cNvSpPr>
              <a:spLocks noChangeArrowheads="1"/>
            </p:cNvSpPr>
            <p:nvPr/>
          </p:nvSpPr>
          <p:spPr bwMode="auto">
            <a:xfrm>
              <a:off x="1068760" y="4134097"/>
              <a:ext cx="2832100" cy="920750"/>
            </a:xfrm>
            <a:prstGeom prst="ellipse">
              <a:avLst/>
            </a:prstGeom>
            <a:gradFill rotWithShape="1">
              <a:gsLst>
                <a:gs pos="0">
                  <a:srgbClr val="000000">
                    <a:alpha val="50000"/>
                  </a:srgbClr>
                </a:gs>
                <a:gs pos="100000">
                  <a:srgbClr val="FFFFFF">
                    <a:alpha val="0"/>
                  </a:srgbClr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fontAlgn="ctr" hangingPunct="0">
                <a:lnSpc>
                  <a:spcPct val="120000"/>
                </a:lnSpc>
                <a:spcBef>
                  <a:spcPct val="20000"/>
                </a:spcBef>
                <a:buClr>
                  <a:schemeClr val="accent1"/>
                </a:buClr>
                <a:buSzPct val="60000"/>
                <a:buFont typeface="Wingdings" pitchFamily="2" charset="2"/>
                <a:buChar char="l"/>
                <a:defRPr sz="2000" b="1">
                  <a:solidFill>
                    <a:schemeClr val="tx1"/>
                  </a:solidFill>
                  <a:latin typeface="Arial" charset="0"/>
                  <a:ea typeface="微软雅黑" pitchFamily="34" charset="-122"/>
                </a:defRPr>
              </a:lvl1pPr>
              <a:lvl2pPr marL="742950" indent="-285750" eaLnBrk="0" fontAlgn="ctr" hangingPunct="0">
                <a:lnSpc>
                  <a:spcPct val="120000"/>
                </a:lnSpc>
                <a:spcBef>
                  <a:spcPct val="20000"/>
                </a:spcBef>
                <a:buClr>
                  <a:schemeClr val="accent1"/>
                </a:buClr>
                <a:buSzPct val="60000"/>
                <a:buFont typeface="Wingdings" pitchFamily="2" charset="2"/>
                <a:buChar char="l"/>
                <a:defRPr>
                  <a:solidFill>
                    <a:schemeClr val="tx1"/>
                  </a:solidFill>
                  <a:latin typeface="Arial" charset="0"/>
                  <a:ea typeface="微软雅黑" pitchFamily="34" charset="-122"/>
                </a:defRPr>
              </a:lvl2pPr>
              <a:lvl3pPr marL="1143000" indent="-228600" eaLnBrk="0" fontAlgn="ctr" hangingPunct="0">
                <a:lnSpc>
                  <a:spcPct val="120000"/>
                </a:lnSpc>
                <a:spcBef>
                  <a:spcPct val="20000"/>
                </a:spcBef>
                <a:buClr>
                  <a:schemeClr val="accent1"/>
                </a:buClr>
                <a:buSzPct val="60000"/>
                <a:buFont typeface="Wingdings" pitchFamily="2" charset="2"/>
                <a:buChar char="l"/>
                <a:defRPr sz="1600">
                  <a:solidFill>
                    <a:schemeClr val="tx1"/>
                  </a:solidFill>
                  <a:latin typeface="Arial" charset="0"/>
                  <a:ea typeface="微软雅黑" pitchFamily="34" charset="-122"/>
                </a:defRPr>
              </a:lvl3pPr>
              <a:lvl4pPr marL="1600200" indent="-228600" eaLnBrk="0" fontAlgn="ctr" hangingPunct="0">
                <a:lnSpc>
                  <a:spcPct val="120000"/>
                </a:lnSpc>
                <a:spcBef>
                  <a:spcPct val="20000"/>
                </a:spcBef>
                <a:buClr>
                  <a:schemeClr val="accent1"/>
                </a:buClr>
                <a:buSzPct val="60000"/>
                <a:buFont typeface="Wingdings" pitchFamily="2" charset="2"/>
                <a:buChar char="l"/>
                <a:defRPr sz="1400">
                  <a:solidFill>
                    <a:schemeClr val="tx1"/>
                  </a:solidFill>
                  <a:latin typeface="Arial" charset="0"/>
                  <a:ea typeface="微软雅黑" pitchFamily="34" charset="-122"/>
                </a:defRPr>
              </a:lvl4pPr>
              <a:lvl5pPr marL="2057400" indent="-228600" eaLnBrk="0" fontAlgn="ctr" hangingPunct="0">
                <a:lnSpc>
                  <a:spcPct val="120000"/>
                </a:lnSpc>
                <a:spcBef>
                  <a:spcPct val="20000"/>
                </a:spcBef>
                <a:buClr>
                  <a:schemeClr val="accent1"/>
                </a:buClr>
                <a:buSzPct val="60000"/>
                <a:buFont typeface="Wingdings" pitchFamily="2" charset="2"/>
                <a:buChar char="l"/>
                <a:defRPr sz="1200">
                  <a:solidFill>
                    <a:schemeClr val="tx1"/>
                  </a:solidFill>
                  <a:latin typeface="Arial" charset="0"/>
                  <a:ea typeface="微软雅黑" pitchFamily="34" charset="-122"/>
                </a:defRPr>
              </a:lvl5pPr>
              <a:lvl6pPr marL="2514600" indent="-228600" eaLnBrk="0" fontAlgn="ctr" hangingPunct="0">
                <a:lnSpc>
                  <a:spcPct val="12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60000"/>
                <a:buFont typeface="Wingdings" pitchFamily="2" charset="2"/>
                <a:buChar char="l"/>
                <a:defRPr sz="1200">
                  <a:solidFill>
                    <a:schemeClr val="tx1"/>
                  </a:solidFill>
                  <a:latin typeface="Arial" charset="0"/>
                  <a:ea typeface="微软雅黑" pitchFamily="34" charset="-122"/>
                </a:defRPr>
              </a:lvl6pPr>
              <a:lvl7pPr marL="2971800" indent="-228600" eaLnBrk="0" fontAlgn="ctr" hangingPunct="0">
                <a:lnSpc>
                  <a:spcPct val="12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60000"/>
                <a:buFont typeface="Wingdings" pitchFamily="2" charset="2"/>
                <a:buChar char="l"/>
                <a:defRPr sz="1200">
                  <a:solidFill>
                    <a:schemeClr val="tx1"/>
                  </a:solidFill>
                  <a:latin typeface="Arial" charset="0"/>
                  <a:ea typeface="微软雅黑" pitchFamily="34" charset="-122"/>
                </a:defRPr>
              </a:lvl7pPr>
              <a:lvl8pPr marL="3429000" indent="-228600" eaLnBrk="0" fontAlgn="ctr" hangingPunct="0">
                <a:lnSpc>
                  <a:spcPct val="12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60000"/>
                <a:buFont typeface="Wingdings" pitchFamily="2" charset="2"/>
                <a:buChar char="l"/>
                <a:defRPr sz="1200">
                  <a:solidFill>
                    <a:schemeClr val="tx1"/>
                  </a:solidFill>
                  <a:latin typeface="Arial" charset="0"/>
                  <a:ea typeface="微软雅黑" pitchFamily="34" charset="-122"/>
                </a:defRPr>
              </a:lvl8pPr>
              <a:lvl9pPr marL="3886200" indent="-228600" eaLnBrk="0" fontAlgn="ctr" hangingPunct="0">
                <a:lnSpc>
                  <a:spcPct val="12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60000"/>
                <a:buFont typeface="Wingdings" pitchFamily="2" charset="2"/>
                <a:buChar char="l"/>
                <a:defRPr sz="1200">
                  <a:solidFill>
                    <a:schemeClr val="tx1"/>
                  </a:solidFill>
                  <a:latin typeface="Arial" charset="0"/>
                  <a:ea typeface="微软雅黑" pitchFamily="34" charset="-122"/>
                </a:defRPr>
              </a:lvl9pPr>
            </a:lstStyle>
            <a:p>
              <a:pPr algn="just" defTabSz="837475" eaLnBrk="1" fontAlgn="base" hangingPunct="1">
                <a:spcBef>
                  <a:spcPts val="0"/>
                </a:spcBef>
                <a:buClrTx/>
                <a:buSzTx/>
                <a:buNone/>
                <a:defRPr/>
              </a:pPr>
              <a:endParaRPr lang="zh-CN" altLang="en-US" sz="800" b="0" kern="0">
                <a:solidFill>
                  <a:srgbClr val="000000"/>
                </a:solidFill>
                <a:latin typeface="Arial" panose="020B0604020202020204" pitchFamily="34" charset="0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" name="Freeform 9"/>
            <p:cNvSpPr>
              <a:spLocks/>
            </p:cNvSpPr>
            <p:nvPr/>
          </p:nvSpPr>
          <p:spPr bwMode="auto">
            <a:xfrm>
              <a:off x="1260848" y="3280022"/>
              <a:ext cx="2484437" cy="1373187"/>
            </a:xfrm>
            <a:custGeom>
              <a:avLst/>
              <a:gdLst>
                <a:gd name="T0" fmla="*/ 1728 w 1728"/>
                <a:gd name="T1" fmla="*/ 720 h 936"/>
                <a:gd name="T2" fmla="*/ 1726 w 1728"/>
                <a:gd name="T3" fmla="*/ 732 h 936"/>
                <a:gd name="T4" fmla="*/ 1718 w 1728"/>
                <a:gd name="T5" fmla="*/ 752 h 936"/>
                <a:gd name="T6" fmla="*/ 1700 w 1728"/>
                <a:gd name="T7" fmla="*/ 774 h 936"/>
                <a:gd name="T8" fmla="*/ 1676 w 1728"/>
                <a:gd name="T9" fmla="*/ 794 h 936"/>
                <a:gd name="T10" fmla="*/ 1624 w 1728"/>
                <a:gd name="T11" fmla="*/ 822 h 936"/>
                <a:gd name="T12" fmla="*/ 1530 w 1728"/>
                <a:gd name="T13" fmla="*/ 858 h 936"/>
                <a:gd name="T14" fmla="*/ 1414 w 1728"/>
                <a:gd name="T15" fmla="*/ 886 h 936"/>
                <a:gd name="T16" fmla="*/ 1276 w 1728"/>
                <a:gd name="T17" fmla="*/ 910 h 936"/>
                <a:gd name="T18" fmla="*/ 1120 w 1728"/>
                <a:gd name="T19" fmla="*/ 926 h 936"/>
                <a:gd name="T20" fmla="*/ 952 w 1728"/>
                <a:gd name="T21" fmla="*/ 934 h 936"/>
                <a:gd name="T22" fmla="*/ 864 w 1728"/>
                <a:gd name="T23" fmla="*/ 936 h 936"/>
                <a:gd name="T24" fmla="*/ 690 w 1728"/>
                <a:gd name="T25" fmla="*/ 932 h 936"/>
                <a:gd name="T26" fmla="*/ 528 w 1728"/>
                <a:gd name="T27" fmla="*/ 920 h 936"/>
                <a:gd name="T28" fmla="*/ 380 w 1728"/>
                <a:gd name="T29" fmla="*/ 900 h 936"/>
                <a:gd name="T30" fmla="*/ 254 w 1728"/>
                <a:gd name="T31" fmla="*/ 872 h 936"/>
                <a:gd name="T32" fmla="*/ 148 w 1728"/>
                <a:gd name="T33" fmla="*/ 840 h 936"/>
                <a:gd name="T34" fmla="*/ 68 w 1728"/>
                <a:gd name="T35" fmla="*/ 804 h 936"/>
                <a:gd name="T36" fmla="*/ 38 w 1728"/>
                <a:gd name="T37" fmla="*/ 784 h 936"/>
                <a:gd name="T38" fmla="*/ 18 w 1728"/>
                <a:gd name="T39" fmla="*/ 764 h 936"/>
                <a:gd name="T40" fmla="*/ 4 w 1728"/>
                <a:gd name="T41" fmla="*/ 742 h 936"/>
                <a:gd name="T42" fmla="*/ 0 w 1728"/>
                <a:gd name="T43" fmla="*/ 720 h 936"/>
                <a:gd name="T44" fmla="*/ 288 w 1728"/>
                <a:gd name="T45" fmla="*/ 144 h 936"/>
                <a:gd name="T46" fmla="*/ 290 w 1728"/>
                <a:gd name="T47" fmla="*/ 130 h 936"/>
                <a:gd name="T48" fmla="*/ 300 w 1728"/>
                <a:gd name="T49" fmla="*/ 114 h 936"/>
                <a:gd name="T50" fmla="*/ 334 w 1728"/>
                <a:gd name="T51" fmla="*/ 88 h 936"/>
                <a:gd name="T52" fmla="*/ 386 w 1728"/>
                <a:gd name="T53" fmla="*/ 64 h 936"/>
                <a:gd name="T54" fmla="*/ 456 w 1728"/>
                <a:gd name="T55" fmla="*/ 42 h 936"/>
                <a:gd name="T56" fmla="*/ 542 w 1728"/>
                <a:gd name="T57" fmla="*/ 24 h 936"/>
                <a:gd name="T58" fmla="*/ 640 w 1728"/>
                <a:gd name="T59" fmla="*/ 12 h 936"/>
                <a:gd name="T60" fmla="*/ 748 w 1728"/>
                <a:gd name="T61" fmla="*/ 2 h 936"/>
                <a:gd name="T62" fmla="*/ 864 w 1728"/>
                <a:gd name="T63" fmla="*/ 0 h 936"/>
                <a:gd name="T64" fmla="*/ 922 w 1728"/>
                <a:gd name="T65" fmla="*/ 0 h 936"/>
                <a:gd name="T66" fmla="*/ 1036 w 1728"/>
                <a:gd name="T67" fmla="*/ 6 h 936"/>
                <a:gd name="T68" fmla="*/ 1138 w 1728"/>
                <a:gd name="T69" fmla="*/ 18 h 936"/>
                <a:gd name="T70" fmla="*/ 1230 w 1728"/>
                <a:gd name="T71" fmla="*/ 32 h 936"/>
                <a:gd name="T72" fmla="*/ 1308 w 1728"/>
                <a:gd name="T73" fmla="*/ 52 h 936"/>
                <a:gd name="T74" fmla="*/ 1370 w 1728"/>
                <a:gd name="T75" fmla="*/ 76 h 936"/>
                <a:gd name="T76" fmla="*/ 1414 w 1728"/>
                <a:gd name="T77" fmla="*/ 102 h 936"/>
                <a:gd name="T78" fmla="*/ 1434 w 1728"/>
                <a:gd name="T79" fmla="*/ 122 h 936"/>
                <a:gd name="T80" fmla="*/ 1440 w 1728"/>
                <a:gd name="T81" fmla="*/ 136 h 936"/>
                <a:gd name="T82" fmla="*/ 1440 w 1728"/>
                <a:gd name="T83" fmla="*/ 144 h 9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w 1728"/>
                <a:gd name="T127" fmla="*/ 0 h 936"/>
                <a:gd name="T128" fmla="*/ 1728 w 1728"/>
                <a:gd name="T129" fmla="*/ 936 h 936"/>
              </a:gdLst>
              <a:ahLst/>
              <a:cxnLst>
                <a:cxn ang="T84">
                  <a:pos x="T0" y="T1"/>
                </a:cxn>
                <a:cxn ang="T85">
                  <a:pos x="T2" y="T3"/>
                </a:cxn>
                <a:cxn ang="T86">
                  <a:pos x="T4" y="T5"/>
                </a:cxn>
                <a:cxn ang="T87">
                  <a:pos x="T6" y="T7"/>
                </a:cxn>
                <a:cxn ang="T88">
                  <a:pos x="T8" y="T9"/>
                </a:cxn>
                <a:cxn ang="T89">
                  <a:pos x="T10" y="T11"/>
                </a:cxn>
                <a:cxn ang="T90">
                  <a:pos x="T12" y="T13"/>
                </a:cxn>
                <a:cxn ang="T91">
                  <a:pos x="T14" y="T15"/>
                </a:cxn>
                <a:cxn ang="T92">
                  <a:pos x="T16" y="T17"/>
                </a:cxn>
                <a:cxn ang="T93">
                  <a:pos x="T18" y="T19"/>
                </a:cxn>
                <a:cxn ang="T94">
                  <a:pos x="T20" y="T21"/>
                </a:cxn>
                <a:cxn ang="T95">
                  <a:pos x="T22" y="T23"/>
                </a:cxn>
                <a:cxn ang="T96">
                  <a:pos x="T24" y="T25"/>
                </a:cxn>
                <a:cxn ang="T97">
                  <a:pos x="T26" y="T27"/>
                </a:cxn>
                <a:cxn ang="T98">
                  <a:pos x="T28" y="T29"/>
                </a:cxn>
                <a:cxn ang="T99">
                  <a:pos x="T30" y="T31"/>
                </a:cxn>
                <a:cxn ang="T100">
                  <a:pos x="T32" y="T33"/>
                </a:cxn>
                <a:cxn ang="T101">
                  <a:pos x="T34" y="T35"/>
                </a:cxn>
                <a:cxn ang="T102">
                  <a:pos x="T36" y="T37"/>
                </a:cxn>
                <a:cxn ang="T103">
                  <a:pos x="T38" y="T39"/>
                </a:cxn>
                <a:cxn ang="T104">
                  <a:pos x="T40" y="T41"/>
                </a:cxn>
                <a:cxn ang="T105">
                  <a:pos x="T42" y="T43"/>
                </a:cxn>
                <a:cxn ang="T106">
                  <a:pos x="T44" y="T45"/>
                </a:cxn>
                <a:cxn ang="T107">
                  <a:pos x="T46" y="T47"/>
                </a:cxn>
                <a:cxn ang="T108">
                  <a:pos x="T48" y="T49"/>
                </a:cxn>
                <a:cxn ang="T109">
                  <a:pos x="T50" y="T51"/>
                </a:cxn>
                <a:cxn ang="T110">
                  <a:pos x="T52" y="T53"/>
                </a:cxn>
                <a:cxn ang="T111">
                  <a:pos x="T54" y="T55"/>
                </a:cxn>
                <a:cxn ang="T112">
                  <a:pos x="T56" y="T57"/>
                </a:cxn>
                <a:cxn ang="T113">
                  <a:pos x="T58" y="T59"/>
                </a:cxn>
                <a:cxn ang="T114">
                  <a:pos x="T60" y="T61"/>
                </a:cxn>
                <a:cxn ang="T115">
                  <a:pos x="T62" y="T63"/>
                </a:cxn>
                <a:cxn ang="T116">
                  <a:pos x="T64" y="T65"/>
                </a:cxn>
                <a:cxn ang="T117">
                  <a:pos x="T66" y="T67"/>
                </a:cxn>
                <a:cxn ang="T118">
                  <a:pos x="T68" y="T69"/>
                </a:cxn>
                <a:cxn ang="T119">
                  <a:pos x="T70" y="T71"/>
                </a:cxn>
                <a:cxn ang="T120">
                  <a:pos x="T72" y="T73"/>
                </a:cxn>
                <a:cxn ang="T121">
                  <a:pos x="T74" y="T75"/>
                </a:cxn>
                <a:cxn ang="T122">
                  <a:pos x="T76" y="T77"/>
                </a:cxn>
                <a:cxn ang="T123">
                  <a:pos x="T78" y="T79"/>
                </a:cxn>
                <a:cxn ang="T124">
                  <a:pos x="T80" y="T81"/>
                </a:cxn>
                <a:cxn ang="T125">
                  <a:pos x="T82" y="T83"/>
                </a:cxn>
              </a:cxnLst>
              <a:rect l="T126" t="T127" r="T128" b="T129"/>
              <a:pathLst>
                <a:path w="1728" h="936">
                  <a:moveTo>
                    <a:pt x="1440" y="144"/>
                  </a:moveTo>
                  <a:lnTo>
                    <a:pt x="1728" y="720"/>
                  </a:lnTo>
                  <a:lnTo>
                    <a:pt x="1726" y="732"/>
                  </a:lnTo>
                  <a:lnTo>
                    <a:pt x="1724" y="742"/>
                  </a:lnTo>
                  <a:lnTo>
                    <a:pt x="1718" y="752"/>
                  </a:lnTo>
                  <a:lnTo>
                    <a:pt x="1710" y="764"/>
                  </a:lnTo>
                  <a:lnTo>
                    <a:pt x="1700" y="774"/>
                  </a:lnTo>
                  <a:lnTo>
                    <a:pt x="1690" y="784"/>
                  </a:lnTo>
                  <a:lnTo>
                    <a:pt x="1676" y="794"/>
                  </a:lnTo>
                  <a:lnTo>
                    <a:pt x="1660" y="804"/>
                  </a:lnTo>
                  <a:lnTo>
                    <a:pt x="1624" y="822"/>
                  </a:lnTo>
                  <a:lnTo>
                    <a:pt x="1580" y="840"/>
                  </a:lnTo>
                  <a:lnTo>
                    <a:pt x="1530" y="858"/>
                  </a:lnTo>
                  <a:lnTo>
                    <a:pt x="1474" y="872"/>
                  </a:lnTo>
                  <a:lnTo>
                    <a:pt x="1414" y="886"/>
                  </a:lnTo>
                  <a:lnTo>
                    <a:pt x="1348" y="900"/>
                  </a:lnTo>
                  <a:lnTo>
                    <a:pt x="1276" y="910"/>
                  </a:lnTo>
                  <a:lnTo>
                    <a:pt x="1200" y="920"/>
                  </a:lnTo>
                  <a:lnTo>
                    <a:pt x="1120" y="926"/>
                  </a:lnTo>
                  <a:lnTo>
                    <a:pt x="1038" y="932"/>
                  </a:lnTo>
                  <a:lnTo>
                    <a:pt x="952" y="934"/>
                  </a:lnTo>
                  <a:lnTo>
                    <a:pt x="864" y="936"/>
                  </a:lnTo>
                  <a:lnTo>
                    <a:pt x="776" y="934"/>
                  </a:lnTo>
                  <a:lnTo>
                    <a:pt x="690" y="932"/>
                  </a:lnTo>
                  <a:lnTo>
                    <a:pt x="608" y="926"/>
                  </a:lnTo>
                  <a:lnTo>
                    <a:pt x="528" y="920"/>
                  </a:lnTo>
                  <a:lnTo>
                    <a:pt x="452" y="910"/>
                  </a:lnTo>
                  <a:lnTo>
                    <a:pt x="380" y="900"/>
                  </a:lnTo>
                  <a:lnTo>
                    <a:pt x="314" y="886"/>
                  </a:lnTo>
                  <a:lnTo>
                    <a:pt x="254" y="872"/>
                  </a:lnTo>
                  <a:lnTo>
                    <a:pt x="198" y="858"/>
                  </a:lnTo>
                  <a:lnTo>
                    <a:pt x="148" y="840"/>
                  </a:lnTo>
                  <a:lnTo>
                    <a:pt x="104" y="822"/>
                  </a:lnTo>
                  <a:lnTo>
                    <a:pt x="68" y="804"/>
                  </a:lnTo>
                  <a:lnTo>
                    <a:pt x="52" y="794"/>
                  </a:lnTo>
                  <a:lnTo>
                    <a:pt x="38" y="784"/>
                  </a:lnTo>
                  <a:lnTo>
                    <a:pt x="28" y="774"/>
                  </a:lnTo>
                  <a:lnTo>
                    <a:pt x="18" y="764"/>
                  </a:lnTo>
                  <a:lnTo>
                    <a:pt x="10" y="752"/>
                  </a:lnTo>
                  <a:lnTo>
                    <a:pt x="4" y="742"/>
                  </a:lnTo>
                  <a:lnTo>
                    <a:pt x="2" y="732"/>
                  </a:lnTo>
                  <a:lnTo>
                    <a:pt x="0" y="720"/>
                  </a:lnTo>
                  <a:lnTo>
                    <a:pt x="288" y="144"/>
                  </a:lnTo>
                  <a:lnTo>
                    <a:pt x="288" y="136"/>
                  </a:lnTo>
                  <a:lnTo>
                    <a:pt x="290" y="130"/>
                  </a:lnTo>
                  <a:lnTo>
                    <a:pt x="294" y="122"/>
                  </a:lnTo>
                  <a:lnTo>
                    <a:pt x="300" y="114"/>
                  </a:lnTo>
                  <a:lnTo>
                    <a:pt x="314" y="102"/>
                  </a:lnTo>
                  <a:lnTo>
                    <a:pt x="334" y="88"/>
                  </a:lnTo>
                  <a:lnTo>
                    <a:pt x="358" y="76"/>
                  </a:lnTo>
                  <a:lnTo>
                    <a:pt x="386" y="64"/>
                  </a:lnTo>
                  <a:lnTo>
                    <a:pt x="420" y="52"/>
                  </a:lnTo>
                  <a:lnTo>
                    <a:pt x="456" y="42"/>
                  </a:lnTo>
                  <a:lnTo>
                    <a:pt x="498" y="32"/>
                  </a:lnTo>
                  <a:lnTo>
                    <a:pt x="542" y="24"/>
                  </a:lnTo>
                  <a:lnTo>
                    <a:pt x="590" y="18"/>
                  </a:lnTo>
                  <a:lnTo>
                    <a:pt x="640" y="12"/>
                  </a:lnTo>
                  <a:lnTo>
                    <a:pt x="692" y="6"/>
                  </a:lnTo>
                  <a:lnTo>
                    <a:pt x="748" y="2"/>
                  </a:lnTo>
                  <a:lnTo>
                    <a:pt x="806" y="0"/>
                  </a:lnTo>
                  <a:lnTo>
                    <a:pt x="864" y="0"/>
                  </a:lnTo>
                  <a:lnTo>
                    <a:pt x="922" y="0"/>
                  </a:lnTo>
                  <a:lnTo>
                    <a:pt x="980" y="2"/>
                  </a:lnTo>
                  <a:lnTo>
                    <a:pt x="1036" y="6"/>
                  </a:lnTo>
                  <a:lnTo>
                    <a:pt x="1088" y="12"/>
                  </a:lnTo>
                  <a:lnTo>
                    <a:pt x="1138" y="18"/>
                  </a:lnTo>
                  <a:lnTo>
                    <a:pt x="1186" y="24"/>
                  </a:lnTo>
                  <a:lnTo>
                    <a:pt x="1230" y="32"/>
                  </a:lnTo>
                  <a:lnTo>
                    <a:pt x="1272" y="42"/>
                  </a:lnTo>
                  <a:lnTo>
                    <a:pt x="1308" y="52"/>
                  </a:lnTo>
                  <a:lnTo>
                    <a:pt x="1342" y="64"/>
                  </a:lnTo>
                  <a:lnTo>
                    <a:pt x="1370" y="76"/>
                  </a:lnTo>
                  <a:lnTo>
                    <a:pt x="1394" y="88"/>
                  </a:lnTo>
                  <a:lnTo>
                    <a:pt x="1414" y="102"/>
                  </a:lnTo>
                  <a:lnTo>
                    <a:pt x="1428" y="114"/>
                  </a:lnTo>
                  <a:lnTo>
                    <a:pt x="1434" y="122"/>
                  </a:lnTo>
                  <a:lnTo>
                    <a:pt x="1438" y="130"/>
                  </a:lnTo>
                  <a:lnTo>
                    <a:pt x="1440" y="136"/>
                  </a:lnTo>
                  <a:lnTo>
                    <a:pt x="1440" y="144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ffectLst/>
            <a:extLst/>
          </p:spPr>
          <p:txBody>
            <a:bodyPr wrap="none" anchor="ctr"/>
            <a:lstStyle/>
            <a:p>
              <a:pPr algn="just">
                <a:lnSpc>
                  <a:spcPct val="120000"/>
                </a:lnSpc>
              </a:pPr>
              <a:endParaRPr lang="zh-CN" altLang="en-US" sz="800" b="1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1" name="Group 10"/>
          <p:cNvGrpSpPr/>
          <p:nvPr/>
        </p:nvGrpSpPr>
        <p:grpSpPr>
          <a:xfrm rot="16200000">
            <a:off x="1888114" y="3521712"/>
            <a:ext cx="1750558" cy="1492588"/>
            <a:chOff x="1529135" y="2104362"/>
            <a:chExt cx="1911350" cy="1629685"/>
          </a:xfrm>
        </p:grpSpPr>
        <p:sp>
          <p:nvSpPr>
            <p:cNvPr id="9" name="Oval 11"/>
            <p:cNvSpPr>
              <a:spLocks noChangeArrowheads="1"/>
            </p:cNvSpPr>
            <p:nvPr/>
          </p:nvSpPr>
          <p:spPr bwMode="auto">
            <a:xfrm>
              <a:off x="1529135" y="3111747"/>
              <a:ext cx="1911350" cy="622300"/>
            </a:xfrm>
            <a:prstGeom prst="ellipse">
              <a:avLst/>
            </a:prstGeom>
            <a:gradFill rotWithShape="1">
              <a:gsLst>
                <a:gs pos="0">
                  <a:srgbClr val="000000">
                    <a:alpha val="50000"/>
                  </a:srgbClr>
                </a:gs>
                <a:gs pos="100000">
                  <a:srgbClr val="FFFFFF">
                    <a:alpha val="0"/>
                  </a:srgbClr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fontAlgn="ctr" hangingPunct="0">
                <a:lnSpc>
                  <a:spcPct val="120000"/>
                </a:lnSpc>
                <a:spcBef>
                  <a:spcPct val="20000"/>
                </a:spcBef>
                <a:buClr>
                  <a:schemeClr val="accent1"/>
                </a:buClr>
                <a:buSzPct val="60000"/>
                <a:buFont typeface="Wingdings" pitchFamily="2" charset="2"/>
                <a:buChar char="l"/>
                <a:defRPr sz="2000" b="1">
                  <a:solidFill>
                    <a:schemeClr val="tx1"/>
                  </a:solidFill>
                  <a:latin typeface="Arial" charset="0"/>
                  <a:ea typeface="微软雅黑" pitchFamily="34" charset="-122"/>
                </a:defRPr>
              </a:lvl1pPr>
              <a:lvl2pPr marL="742950" indent="-285750" eaLnBrk="0" fontAlgn="ctr" hangingPunct="0">
                <a:lnSpc>
                  <a:spcPct val="120000"/>
                </a:lnSpc>
                <a:spcBef>
                  <a:spcPct val="20000"/>
                </a:spcBef>
                <a:buClr>
                  <a:schemeClr val="accent1"/>
                </a:buClr>
                <a:buSzPct val="60000"/>
                <a:buFont typeface="Wingdings" pitchFamily="2" charset="2"/>
                <a:buChar char="l"/>
                <a:defRPr>
                  <a:solidFill>
                    <a:schemeClr val="tx1"/>
                  </a:solidFill>
                  <a:latin typeface="Arial" charset="0"/>
                  <a:ea typeface="微软雅黑" pitchFamily="34" charset="-122"/>
                </a:defRPr>
              </a:lvl2pPr>
              <a:lvl3pPr marL="1143000" indent="-228600" eaLnBrk="0" fontAlgn="ctr" hangingPunct="0">
                <a:lnSpc>
                  <a:spcPct val="120000"/>
                </a:lnSpc>
                <a:spcBef>
                  <a:spcPct val="20000"/>
                </a:spcBef>
                <a:buClr>
                  <a:schemeClr val="accent1"/>
                </a:buClr>
                <a:buSzPct val="60000"/>
                <a:buFont typeface="Wingdings" pitchFamily="2" charset="2"/>
                <a:buChar char="l"/>
                <a:defRPr sz="1600">
                  <a:solidFill>
                    <a:schemeClr val="tx1"/>
                  </a:solidFill>
                  <a:latin typeface="Arial" charset="0"/>
                  <a:ea typeface="微软雅黑" pitchFamily="34" charset="-122"/>
                </a:defRPr>
              </a:lvl3pPr>
              <a:lvl4pPr marL="1600200" indent="-228600" eaLnBrk="0" fontAlgn="ctr" hangingPunct="0">
                <a:lnSpc>
                  <a:spcPct val="120000"/>
                </a:lnSpc>
                <a:spcBef>
                  <a:spcPct val="20000"/>
                </a:spcBef>
                <a:buClr>
                  <a:schemeClr val="accent1"/>
                </a:buClr>
                <a:buSzPct val="60000"/>
                <a:buFont typeface="Wingdings" pitchFamily="2" charset="2"/>
                <a:buChar char="l"/>
                <a:defRPr sz="1400">
                  <a:solidFill>
                    <a:schemeClr val="tx1"/>
                  </a:solidFill>
                  <a:latin typeface="Arial" charset="0"/>
                  <a:ea typeface="微软雅黑" pitchFamily="34" charset="-122"/>
                </a:defRPr>
              </a:lvl4pPr>
              <a:lvl5pPr marL="2057400" indent="-228600" eaLnBrk="0" fontAlgn="ctr" hangingPunct="0">
                <a:lnSpc>
                  <a:spcPct val="120000"/>
                </a:lnSpc>
                <a:spcBef>
                  <a:spcPct val="20000"/>
                </a:spcBef>
                <a:buClr>
                  <a:schemeClr val="accent1"/>
                </a:buClr>
                <a:buSzPct val="60000"/>
                <a:buFont typeface="Wingdings" pitchFamily="2" charset="2"/>
                <a:buChar char="l"/>
                <a:defRPr sz="1200">
                  <a:solidFill>
                    <a:schemeClr val="tx1"/>
                  </a:solidFill>
                  <a:latin typeface="Arial" charset="0"/>
                  <a:ea typeface="微软雅黑" pitchFamily="34" charset="-122"/>
                </a:defRPr>
              </a:lvl5pPr>
              <a:lvl6pPr marL="2514600" indent="-228600" eaLnBrk="0" fontAlgn="ctr" hangingPunct="0">
                <a:lnSpc>
                  <a:spcPct val="12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60000"/>
                <a:buFont typeface="Wingdings" pitchFamily="2" charset="2"/>
                <a:buChar char="l"/>
                <a:defRPr sz="1200">
                  <a:solidFill>
                    <a:schemeClr val="tx1"/>
                  </a:solidFill>
                  <a:latin typeface="Arial" charset="0"/>
                  <a:ea typeface="微软雅黑" pitchFamily="34" charset="-122"/>
                </a:defRPr>
              </a:lvl6pPr>
              <a:lvl7pPr marL="2971800" indent="-228600" eaLnBrk="0" fontAlgn="ctr" hangingPunct="0">
                <a:lnSpc>
                  <a:spcPct val="12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60000"/>
                <a:buFont typeface="Wingdings" pitchFamily="2" charset="2"/>
                <a:buChar char="l"/>
                <a:defRPr sz="1200">
                  <a:solidFill>
                    <a:schemeClr val="tx1"/>
                  </a:solidFill>
                  <a:latin typeface="Arial" charset="0"/>
                  <a:ea typeface="微软雅黑" pitchFamily="34" charset="-122"/>
                </a:defRPr>
              </a:lvl7pPr>
              <a:lvl8pPr marL="3429000" indent="-228600" eaLnBrk="0" fontAlgn="ctr" hangingPunct="0">
                <a:lnSpc>
                  <a:spcPct val="12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60000"/>
                <a:buFont typeface="Wingdings" pitchFamily="2" charset="2"/>
                <a:buChar char="l"/>
                <a:defRPr sz="1200">
                  <a:solidFill>
                    <a:schemeClr val="tx1"/>
                  </a:solidFill>
                  <a:latin typeface="Arial" charset="0"/>
                  <a:ea typeface="微软雅黑" pitchFamily="34" charset="-122"/>
                </a:defRPr>
              </a:lvl8pPr>
              <a:lvl9pPr marL="3886200" indent="-228600" eaLnBrk="0" fontAlgn="ctr" hangingPunct="0">
                <a:lnSpc>
                  <a:spcPct val="12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60000"/>
                <a:buFont typeface="Wingdings" pitchFamily="2" charset="2"/>
                <a:buChar char="l"/>
                <a:defRPr sz="1200">
                  <a:solidFill>
                    <a:schemeClr val="tx1"/>
                  </a:solidFill>
                  <a:latin typeface="Arial" charset="0"/>
                  <a:ea typeface="微软雅黑" pitchFamily="34" charset="-122"/>
                </a:defRPr>
              </a:lvl9pPr>
            </a:lstStyle>
            <a:p>
              <a:pPr algn="just" defTabSz="837475" eaLnBrk="1" fontAlgn="base" hangingPunct="1">
                <a:spcBef>
                  <a:spcPts val="0"/>
                </a:spcBef>
                <a:buClrTx/>
                <a:buSzTx/>
                <a:buNone/>
                <a:defRPr/>
              </a:pPr>
              <a:endParaRPr lang="zh-CN" altLang="en-US" sz="800" b="0" kern="0">
                <a:solidFill>
                  <a:srgbClr val="000000"/>
                </a:solidFill>
                <a:latin typeface="Arial" panose="020B0604020202020204" pitchFamily="34" charset="0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" name="Freeform 12"/>
            <p:cNvSpPr>
              <a:spLocks/>
            </p:cNvSpPr>
            <p:nvPr/>
          </p:nvSpPr>
          <p:spPr bwMode="auto">
            <a:xfrm>
              <a:off x="1787898" y="2104362"/>
              <a:ext cx="1430337" cy="1466850"/>
            </a:xfrm>
            <a:custGeom>
              <a:avLst/>
              <a:gdLst>
                <a:gd name="T0" fmla="*/ 2147483647 w 576"/>
                <a:gd name="T1" fmla="*/ 2147483647 h 648"/>
                <a:gd name="T2" fmla="*/ 2147483647 w 576"/>
                <a:gd name="T3" fmla="*/ 2147483647 h 648"/>
                <a:gd name="T4" fmla="*/ 2147483647 w 576"/>
                <a:gd name="T5" fmla="*/ 2147483647 h 648"/>
                <a:gd name="T6" fmla="*/ 2147483647 w 576"/>
                <a:gd name="T7" fmla="*/ 2147483647 h 648"/>
                <a:gd name="T8" fmla="*/ 2147483647 w 576"/>
                <a:gd name="T9" fmla="*/ 2147483647 h 648"/>
                <a:gd name="T10" fmla="*/ 2147483647 w 576"/>
                <a:gd name="T11" fmla="*/ 2147483647 h 648"/>
                <a:gd name="T12" fmla="*/ 2147483647 w 576"/>
                <a:gd name="T13" fmla="*/ 2147483647 h 648"/>
                <a:gd name="T14" fmla="*/ 2147483647 w 576"/>
                <a:gd name="T15" fmla="*/ 2147483647 h 648"/>
                <a:gd name="T16" fmla="*/ 2147483647 w 576"/>
                <a:gd name="T17" fmla="*/ 2147483647 h 648"/>
                <a:gd name="T18" fmla="*/ 2147483647 w 576"/>
                <a:gd name="T19" fmla="*/ 2147483647 h 648"/>
                <a:gd name="T20" fmla="*/ 2147483647 w 576"/>
                <a:gd name="T21" fmla="*/ 2147483647 h 648"/>
                <a:gd name="T22" fmla="*/ 2133573609 w 576"/>
                <a:gd name="T23" fmla="*/ 2147483647 h 648"/>
                <a:gd name="T24" fmla="*/ 1775924795 w 576"/>
                <a:gd name="T25" fmla="*/ 2147483647 h 648"/>
                <a:gd name="T26" fmla="*/ 1775924795 w 576"/>
                <a:gd name="T27" fmla="*/ 2147483647 h 648"/>
                <a:gd name="T28" fmla="*/ 1418273498 w 576"/>
                <a:gd name="T29" fmla="*/ 2147483647 h 648"/>
                <a:gd name="T30" fmla="*/ 1085285581 w 576"/>
                <a:gd name="T31" fmla="*/ 2147483647 h 648"/>
                <a:gd name="T32" fmla="*/ 776966011 w 576"/>
                <a:gd name="T33" fmla="*/ 2147483647 h 648"/>
                <a:gd name="T34" fmla="*/ 517978169 w 576"/>
                <a:gd name="T35" fmla="*/ 2147483647 h 648"/>
                <a:gd name="T36" fmla="*/ 308319570 w 576"/>
                <a:gd name="T37" fmla="*/ 2147483647 h 648"/>
                <a:gd name="T38" fmla="*/ 209658599 w 576"/>
                <a:gd name="T39" fmla="*/ 2147483647 h 648"/>
                <a:gd name="T40" fmla="*/ 135661008 w 576"/>
                <a:gd name="T41" fmla="*/ 2147483647 h 648"/>
                <a:gd name="T42" fmla="*/ 73997591 w 576"/>
                <a:gd name="T43" fmla="*/ 2147483647 h 648"/>
                <a:gd name="T44" fmla="*/ 36997554 w 576"/>
                <a:gd name="T45" fmla="*/ 2147483647 h 648"/>
                <a:gd name="T46" fmla="*/ 12331690 w 576"/>
                <a:gd name="T47" fmla="*/ 2147483647 h 648"/>
                <a:gd name="T48" fmla="*/ 0 w 576"/>
                <a:gd name="T49" fmla="*/ 2147483647 h 648"/>
                <a:gd name="T50" fmla="*/ 1775924795 w 576"/>
                <a:gd name="T51" fmla="*/ 0 h 648"/>
                <a:gd name="T52" fmla="*/ 2147483647 w 576"/>
                <a:gd name="T53" fmla="*/ 2147483647 h 648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w 576"/>
                <a:gd name="T82" fmla="*/ 0 h 648"/>
                <a:gd name="T83" fmla="*/ 576 w 576"/>
                <a:gd name="T84" fmla="*/ 648 h 648"/>
              </a:gdLst>
              <a:ahLst/>
              <a:cxnLst>
                <a:cxn ang="T54">
                  <a:pos x="T0" y="T1"/>
                </a:cxn>
                <a:cxn ang="T55">
                  <a:pos x="T2" y="T3"/>
                </a:cxn>
                <a:cxn ang="T56">
                  <a:pos x="T4" y="T5"/>
                </a:cxn>
                <a:cxn ang="T57">
                  <a:pos x="T6" y="T7"/>
                </a:cxn>
                <a:cxn ang="T58">
                  <a:pos x="T8" y="T9"/>
                </a:cxn>
                <a:cxn ang="T59">
                  <a:pos x="T10" y="T11"/>
                </a:cxn>
                <a:cxn ang="T60">
                  <a:pos x="T12" y="T13"/>
                </a:cxn>
                <a:cxn ang="T61">
                  <a:pos x="T14" y="T15"/>
                </a:cxn>
                <a:cxn ang="T62">
                  <a:pos x="T16" y="T17"/>
                </a:cxn>
                <a:cxn ang="T63">
                  <a:pos x="T18" y="T19"/>
                </a:cxn>
                <a:cxn ang="T64">
                  <a:pos x="T20" y="T21"/>
                </a:cxn>
                <a:cxn ang="T65">
                  <a:pos x="T22" y="T23"/>
                </a:cxn>
                <a:cxn ang="T66">
                  <a:pos x="T24" y="T25"/>
                </a:cxn>
                <a:cxn ang="T67">
                  <a:pos x="T26" y="T27"/>
                </a:cxn>
                <a:cxn ang="T68">
                  <a:pos x="T28" y="T29"/>
                </a:cxn>
                <a:cxn ang="T69">
                  <a:pos x="T30" y="T31"/>
                </a:cxn>
                <a:cxn ang="T70">
                  <a:pos x="T32" y="T33"/>
                </a:cxn>
                <a:cxn ang="T71">
                  <a:pos x="T34" y="T35"/>
                </a:cxn>
                <a:cxn ang="T72">
                  <a:pos x="T36" y="T37"/>
                </a:cxn>
                <a:cxn ang="T73">
                  <a:pos x="T38" y="T39"/>
                </a:cxn>
                <a:cxn ang="T74">
                  <a:pos x="T40" y="T41"/>
                </a:cxn>
                <a:cxn ang="T75">
                  <a:pos x="T42" y="T43"/>
                </a:cxn>
                <a:cxn ang="T76">
                  <a:pos x="T44" y="T45"/>
                </a:cxn>
                <a:cxn ang="T77">
                  <a:pos x="T46" y="T47"/>
                </a:cxn>
                <a:cxn ang="T78">
                  <a:pos x="T48" y="T49"/>
                </a:cxn>
                <a:cxn ang="T79">
                  <a:pos x="T50" y="T51"/>
                </a:cxn>
                <a:cxn ang="T80">
                  <a:pos x="T52" y="T53"/>
                </a:cxn>
              </a:cxnLst>
              <a:rect l="T81" t="T82" r="T83" b="T84"/>
              <a:pathLst>
                <a:path w="576" h="648">
                  <a:moveTo>
                    <a:pt x="576" y="576"/>
                  </a:moveTo>
                  <a:lnTo>
                    <a:pt x="576" y="576"/>
                  </a:lnTo>
                  <a:lnTo>
                    <a:pt x="574" y="584"/>
                  </a:lnTo>
                  <a:lnTo>
                    <a:pt x="570" y="590"/>
                  </a:lnTo>
                  <a:lnTo>
                    <a:pt x="564" y="598"/>
                  </a:lnTo>
                  <a:lnTo>
                    <a:pt x="554" y="604"/>
                  </a:lnTo>
                  <a:lnTo>
                    <a:pt x="542" y="610"/>
                  </a:lnTo>
                  <a:lnTo>
                    <a:pt x="526" y="616"/>
                  </a:lnTo>
                  <a:lnTo>
                    <a:pt x="492" y="626"/>
                  </a:lnTo>
                  <a:lnTo>
                    <a:pt x="450" y="636"/>
                  </a:lnTo>
                  <a:lnTo>
                    <a:pt x="400" y="642"/>
                  </a:lnTo>
                  <a:lnTo>
                    <a:pt x="346" y="646"/>
                  </a:lnTo>
                  <a:lnTo>
                    <a:pt x="288" y="648"/>
                  </a:lnTo>
                  <a:lnTo>
                    <a:pt x="230" y="646"/>
                  </a:lnTo>
                  <a:lnTo>
                    <a:pt x="176" y="642"/>
                  </a:lnTo>
                  <a:lnTo>
                    <a:pt x="126" y="636"/>
                  </a:lnTo>
                  <a:lnTo>
                    <a:pt x="84" y="626"/>
                  </a:lnTo>
                  <a:lnTo>
                    <a:pt x="50" y="616"/>
                  </a:lnTo>
                  <a:lnTo>
                    <a:pt x="34" y="610"/>
                  </a:lnTo>
                  <a:lnTo>
                    <a:pt x="22" y="604"/>
                  </a:lnTo>
                  <a:lnTo>
                    <a:pt x="12" y="598"/>
                  </a:lnTo>
                  <a:lnTo>
                    <a:pt x="6" y="590"/>
                  </a:lnTo>
                  <a:lnTo>
                    <a:pt x="2" y="584"/>
                  </a:lnTo>
                  <a:lnTo>
                    <a:pt x="0" y="576"/>
                  </a:lnTo>
                  <a:lnTo>
                    <a:pt x="288" y="0"/>
                  </a:lnTo>
                  <a:lnTo>
                    <a:pt x="576" y="576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/>
          </p:spPr>
          <p:txBody>
            <a:bodyPr wrap="none" anchor="ctr"/>
            <a:lstStyle/>
            <a:p>
              <a:pPr algn="just" defTabSz="837475">
                <a:lnSpc>
                  <a:spcPct val="120000"/>
                </a:lnSpc>
                <a:defRPr/>
              </a:pPr>
              <a:endParaRPr lang="zh-CN" altLang="en-US" sz="800" b="1" kern="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6" name="Group 35"/>
          <p:cNvGrpSpPr/>
          <p:nvPr/>
        </p:nvGrpSpPr>
        <p:grpSpPr>
          <a:xfrm>
            <a:off x="3674408" y="3968509"/>
            <a:ext cx="593487" cy="593487"/>
            <a:chOff x="2159906" y="3869724"/>
            <a:chExt cx="648000" cy="648000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grpSp>
          <p:nvGrpSpPr>
            <p:cNvPr id="26" name="Group 25"/>
            <p:cNvGrpSpPr>
              <a:grpSpLocks noChangeAspect="1"/>
            </p:cNvGrpSpPr>
            <p:nvPr/>
          </p:nvGrpSpPr>
          <p:grpSpPr>
            <a:xfrm>
              <a:off x="2360437" y="4004497"/>
              <a:ext cx="297613" cy="396000"/>
              <a:chOff x="7913688" y="-280988"/>
              <a:chExt cx="1733550" cy="2306638"/>
            </a:xfrm>
            <a:solidFill>
              <a:schemeClr val="bg1"/>
            </a:solidFill>
          </p:grpSpPr>
          <p:sp>
            <p:nvSpPr>
              <p:cNvPr id="27" name="Freeform 29"/>
              <p:cNvSpPr>
                <a:spLocks/>
              </p:cNvSpPr>
              <p:nvPr/>
            </p:nvSpPr>
            <p:spPr bwMode="auto">
              <a:xfrm>
                <a:off x="8215313" y="1317625"/>
                <a:ext cx="1155700" cy="71438"/>
              </a:xfrm>
              <a:custGeom>
                <a:avLst/>
                <a:gdLst>
                  <a:gd name="T0" fmla="*/ 9 w 306"/>
                  <a:gd name="T1" fmla="*/ 0 h 19"/>
                  <a:gd name="T2" fmla="*/ 0 w 306"/>
                  <a:gd name="T3" fmla="*/ 10 h 19"/>
                  <a:gd name="T4" fmla="*/ 9 w 306"/>
                  <a:gd name="T5" fmla="*/ 19 h 19"/>
                  <a:gd name="T6" fmla="*/ 297 w 306"/>
                  <a:gd name="T7" fmla="*/ 19 h 19"/>
                  <a:gd name="T8" fmla="*/ 306 w 306"/>
                  <a:gd name="T9" fmla="*/ 10 h 19"/>
                  <a:gd name="T10" fmla="*/ 297 w 306"/>
                  <a:gd name="T11" fmla="*/ 0 h 19"/>
                  <a:gd name="T12" fmla="*/ 9 w 306"/>
                  <a:gd name="T13" fmla="*/ 0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06" h="19">
                    <a:moveTo>
                      <a:pt x="9" y="0"/>
                    </a:moveTo>
                    <a:cubicBezTo>
                      <a:pt x="4" y="0"/>
                      <a:pt x="0" y="5"/>
                      <a:pt x="0" y="10"/>
                    </a:cubicBezTo>
                    <a:cubicBezTo>
                      <a:pt x="0" y="15"/>
                      <a:pt x="4" y="19"/>
                      <a:pt x="9" y="19"/>
                    </a:cubicBezTo>
                    <a:cubicBezTo>
                      <a:pt x="297" y="19"/>
                      <a:pt x="297" y="19"/>
                      <a:pt x="297" y="19"/>
                    </a:cubicBezTo>
                    <a:cubicBezTo>
                      <a:pt x="302" y="19"/>
                      <a:pt x="306" y="15"/>
                      <a:pt x="306" y="10"/>
                    </a:cubicBezTo>
                    <a:cubicBezTo>
                      <a:pt x="306" y="5"/>
                      <a:pt x="302" y="0"/>
                      <a:pt x="297" y="0"/>
                    </a:cubicBezTo>
                    <a:lnTo>
                      <a:pt x="9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83748" tIns="41874" rIns="83748" bIns="41874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id-ID" sz="8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8" name="Freeform 30"/>
              <p:cNvSpPr>
                <a:spLocks/>
              </p:cNvSpPr>
              <p:nvPr/>
            </p:nvSpPr>
            <p:spPr bwMode="auto">
              <a:xfrm>
                <a:off x="8215313" y="1535112"/>
                <a:ext cx="1155700" cy="71438"/>
              </a:xfrm>
              <a:custGeom>
                <a:avLst/>
                <a:gdLst>
                  <a:gd name="T0" fmla="*/ 297 w 306"/>
                  <a:gd name="T1" fmla="*/ 0 h 19"/>
                  <a:gd name="T2" fmla="*/ 9 w 306"/>
                  <a:gd name="T3" fmla="*/ 0 h 19"/>
                  <a:gd name="T4" fmla="*/ 0 w 306"/>
                  <a:gd name="T5" fmla="*/ 9 h 19"/>
                  <a:gd name="T6" fmla="*/ 9 w 306"/>
                  <a:gd name="T7" fmla="*/ 19 h 19"/>
                  <a:gd name="T8" fmla="*/ 297 w 306"/>
                  <a:gd name="T9" fmla="*/ 19 h 19"/>
                  <a:gd name="T10" fmla="*/ 306 w 306"/>
                  <a:gd name="T11" fmla="*/ 9 h 19"/>
                  <a:gd name="T12" fmla="*/ 297 w 306"/>
                  <a:gd name="T13" fmla="*/ 0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06" h="19">
                    <a:moveTo>
                      <a:pt x="297" y="0"/>
                    </a:moveTo>
                    <a:cubicBezTo>
                      <a:pt x="9" y="0"/>
                      <a:pt x="9" y="0"/>
                      <a:pt x="9" y="0"/>
                    </a:cubicBezTo>
                    <a:cubicBezTo>
                      <a:pt x="4" y="0"/>
                      <a:pt x="0" y="4"/>
                      <a:pt x="0" y="9"/>
                    </a:cubicBezTo>
                    <a:cubicBezTo>
                      <a:pt x="0" y="15"/>
                      <a:pt x="4" y="19"/>
                      <a:pt x="9" y="19"/>
                    </a:cubicBezTo>
                    <a:cubicBezTo>
                      <a:pt x="297" y="19"/>
                      <a:pt x="297" y="19"/>
                      <a:pt x="297" y="19"/>
                    </a:cubicBezTo>
                    <a:cubicBezTo>
                      <a:pt x="302" y="19"/>
                      <a:pt x="306" y="15"/>
                      <a:pt x="306" y="9"/>
                    </a:cubicBezTo>
                    <a:cubicBezTo>
                      <a:pt x="306" y="4"/>
                      <a:pt x="302" y="0"/>
                      <a:pt x="297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83748" tIns="41874" rIns="83748" bIns="41874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id-ID" sz="8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9" name="Freeform 31"/>
              <p:cNvSpPr>
                <a:spLocks noEditPoints="1"/>
              </p:cNvSpPr>
              <p:nvPr/>
            </p:nvSpPr>
            <p:spPr bwMode="auto">
              <a:xfrm>
                <a:off x="7913688" y="-280988"/>
                <a:ext cx="1733550" cy="2306638"/>
              </a:xfrm>
              <a:custGeom>
                <a:avLst/>
                <a:gdLst>
                  <a:gd name="T0" fmla="*/ 353 w 459"/>
                  <a:gd name="T1" fmla="*/ 12 h 612"/>
                  <a:gd name="T2" fmla="*/ 325 w 459"/>
                  <a:gd name="T3" fmla="*/ 0 h 612"/>
                  <a:gd name="T4" fmla="*/ 57 w 459"/>
                  <a:gd name="T5" fmla="*/ 0 h 612"/>
                  <a:gd name="T6" fmla="*/ 0 w 459"/>
                  <a:gd name="T7" fmla="*/ 57 h 612"/>
                  <a:gd name="T8" fmla="*/ 0 w 459"/>
                  <a:gd name="T9" fmla="*/ 555 h 612"/>
                  <a:gd name="T10" fmla="*/ 57 w 459"/>
                  <a:gd name="T11" fmla="*/ 612 h 612"/>
                  <a:gd name="T12" fmla="*/ 402 w 459"/>
                  <a:gd name="T13" fmla="*/ 612 h 612"/>
                  <a:gd name="T14" fmla="*/ 459 w 459"/>
                  <a:gd name="T15" fmla="*/ 555 h 612"/>
                  <a:gd name="T16" fmla="*/ 459 w 459"/>
                  <a:gd name="T17" fmla="*/ 153 h 612"/>
                  <a:gd name="T18" fmla="*/ 353 w 459"/>
                  <a:gd name="T19" fmla="*/ 12 h 612"/>
                  <a:gd name="T20" fmla="*/ 344 w 459"/>
                  <a:gd name="T21" fmla="*/ 59 h 612"/>
                  <a:gd name="T22" fmla="*/ 409 w 459"/>
                  <a:gd name="T23" fmla="*/ 134 h 612"/>
                  <a:gd name="T24" fmla="*/ 344 w 459"/>
                  <a:gd name="T25" fmla="*/ 134 h 612"/>
                  <a:gd name="T26" fmla="*/ 344 w 459"/>
                  <a:gd name="T27" fmla="*/ 59 h 612"/>
                  <a:gd name="T28" fmla="*/ 421 w 459"/>
                  <a:gd name="T29" fmla="*/ 555 h 612"/>
                  <a:gd name="T30" fmla="*/ 402 w 459"/>
                  <a:gd name="T31" fmla="*/ 574 h 612"/>
                  <a:gd name="T32" fmla="*/ 57 w 459"/>
                  <a:gd name="T33" fmla="*/ 574 h 612"/>
                  <a:gd name="T34" fmla="*/ 38 w 459"/>
                  <a:gd name="T35" fmla="*/ 555 h 612"/>
                  <a:gd name="T36" fmla="*/ 38 w 459"/>
                  <a:gd name="T37" fmla="*/ 57 h 612"/>
                  <a:gd name="T38" fmla="*/ 57 w 459"/>
                  <a:gd name="T39" fmla="*/ 38 h 612"/>
                  <a:gd name="T40" fmla="*/ 306 w 459"/>
                  <a:gd name="T41" fmla="*/ 38 h 612"/>
                  <a:gd name="T42" fmla="*/ 306 w 459"/>
                  <a:gd name="T43" fmla="*/ 172 h 612"/>
                  <a:gd name="T44" fmla="*/ 421 w 459"/>
                  <a:gd name="T45" fmla="*/ 172 h 612"/>
                  <a:gd name="T46" fmla="*/ 421 w 459"/>
                  <a:gd name="T47" fmla="*/ 555 h 6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459" h="612">
                    <a:moveTo>
                      <a:pt x="353" y="12"/>
                    </a:moveTo>
                    <a:cubicBezTo>
                      <a:pt x="346" y="4"/>
                      <a:pt x="336" y="0"/>
                      <a:pt x="325" y="0"/>
                    </a:cubicBezTo>
                    <a:cubicBezTo>
                      <a:pt x="57" y="0"/>
                      <a:pt x="57" y="0"/>
                      <a:pt x="57" y="0"/>
                    </a:cubicBezTo>
                    <a:cubicBezTo>
                      <a:pt x="26" y="0"/>
                      <a:pt x="0" y="25"/>
                      <a:pt x="0" y="57"/>
                    </a:cubicBezTo>
                    <a:cubicBezTo>
                      <a:pt x="0" y="555"/>
                      <a:pt x="0" y="555"/>
                      <a:pt x="0" y="555"/>
                    </a:cubicBezTo>
                    <a:cubicBezTo>
                      <a:pt x="0" y="587"/>
                      <a:pt x="26" y="612"/>
                      <a:pt x="57" y="612"/>
                    </a:cubicBezTo>
                    <a:cubicBezTo>
                      <a:pt x="402" y="612"/>
                      <a:pt x="402" y="612"/>
                      <a:pt x="402" y="612"/>
                    </a:cubicBezTo>
                    <a:cubicBezTo>
                      <a:pt x="434" y="612"/>
                      <a:pt x="459" y="587"/>
                      <a:pt x="459" y="555"/>
                    </a:cubicBezTo>
                    <a:cubicBezTo>
                      <a:pt x="459" y="153"/>
                      <a:pt x="459" y="153"/>
                      <a:pt x="459" y="153"/>
                    </a:cubicBezTo>
                    <a:cubicBezTo>
                      <a:pt x="459" y="138"/>
                      <a:pt x="459" y="127"/>
                      <a:pt x="353" y="12"/>
                    </a:cubicBezTo>
                    <a:close/>
                    <a:moveTo>
                      <a:pt x="344" y="59"/>
                    </a:moveTo>
                    <a:cubicBezTo>
                      <a:pt x="364" y="80"/>
                      <a:pt x="392" y="113"/>
                      <a:pt x="409" y="134"/>
                    </a:cubicBezTo>
                    <a:cubicBezTo>
                      <a:pt x="344" y="134"/>
                      <a:pt x="344" y="134"/>
                      <a:pt x="344" y="134"/>
                    </a:cubicBezTo>
                    <a:lnTo>
                      <a:pt x="344" y="59"/>
                    </a:lnTo>
                    <a:close/>
                    <a:moveTo>
                      <a:pt x="421" y="555"/>
                    </a:moveTo>
                    <a:cubicBezTo>
                      <a:pt x="421" y="566"/>
                      <a:pt x="412" y="574"/>
                      <a:pt x="402" y="574"/>
                    </a:cubicBezTo>
                    <a:cubicBezTo>
                      <a:pt x="57" y="574"/>
                      <a:pt x="57" y="574"/>
                      <a:pt x="57" y="574"/>
                    </a:cubicBezTo>
                    <a:cubicBezTo>
                      <a:pt x="47" y="574"/>
                      <a:pt x="38" y="566"/>
                      <a:pt x="38" y="555"/>
                    </a:cubicBezTo>
                    <a:cubicBezTo>
                      <a:pt x="38" y="57"/>
                      <a:pt x="38" y="57"/>
                      <a:pt x="38" y="57"/>
                    </a:cubicBezTo>
                    <a:cubicBezTo>
                      <a:pt x="38" y="47"/>
                      <a:pt x="47" y="38"/>
                      <a:pt x="57" y="38"/>
                    </a:cubicBezTo>
                    <a:cubicBezTo>
                      <a:pt x="306" y="38"/>
                      <a:pt x="306" y="38"/>
                      <a:pt x="306" y="38"/>
                    </a:cubicBezTo>
                    <a:cubicBezTo>
                      <a:pt x="306" y="172"/>
                      <a:pt x="306" y="172"/>
                      <a:pt x="306" y="172"/>
                    </a:cubicBezTo>
                    <a:cubicBezTo>
                      <a:pt x="421" y="172"/>
                      <a:pt x="421" y="172"/>
                      <a:pt x="421" y="172"/>
                    </a:cubicBezTo>
                    <a:lnTo>
                      <a:pt x="421" y="55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83748" tIns="41874" rIns="83748" bIns="41874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id-ID" sz="8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30" name="Freeform 32"/>
              <p:cNvSpPr>
                <a:spLocks/>
              </p:cNvSpPr>
              <p:nvPr/>
            </p:nvSpPr>
            <p:spPr bwMode="auto">
              <a:xfrm>
                <a:off x="8199438" y="77787"/>
                <a:ext cx="725488" cy="146050"/>
              </a:xfrm>
              <a:custGeom>
                <a:avLst/>
                <a:gdLst>
                  <a:gd name="T0" fmla="*/ 19 w 192"/>
                  <a:gd name="T1" fmla="*/ 39 h 39"/>
                  <a:gd name="T2" fmla="*/ 173 w 192"/>
                  <a:gd name="T3" fmla="*/ 39 h 39"/>
                  <a:gd name="T4" fmla="*/ 192 w 192"/>
                  <a:gd name="T5" fmla="*/ 20 h 39"/>
                  <a:gd name="T6" fmla="*/ 173 w 192"/>
                  <a:gd name="T7" fmla="*/ 0 h 39"/>
                  <a:gd name="T8" fmla="*/ 19 w 192"/>
                  <a:gd name="T9" fmla="*/ 0 h 39"/>
                  <a:gd name="T10" fmla="*/ 0 w 192"/>
                  <a:gd name="T11" fmla="*/ 20 h 39"/>
                  <a:gd name="T12" fmla="*/ 19 w 192"/>
                  <a:gd name="T13" fmla="*/ 39 h 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92" h="39">
                    <a:moveTo>
                      <a:pt x="19" y="39"/>
                    </a:moveTo>
                    <a:cubicBezTo>
                      <a:pt x="173" y="39"/>
                      <a:pt x="173" y="39"/>
                      <a:pt x="173" y="39"/>
                    </a:cubicBezTo>
                    <a:cubicBezTo>
                      <a:pt x="183" y="39"/>
                      <a:pt x="192" y="30"/>
                      <a:pt x="192" y="20"/>
                    </a:cubicBezTo>
                    <a:cubicBezTo>
                      <a:pt x="192" y="9"/>
                      <a:pt x="183" y="0"/>
                      <a:pt x="173" y="0"/>
                    </a:cubicBezTo>
                    <a:cubicBezTo>
                      <a:pt x="19" y="0"/>
                      <a:pt x="19" y="0"/>
                      <a:pt x="19" y="0"/>
                    </a:cubicBezTo>
                    <a:cubicBezTo>
                      <a:pt x="9" y="0"/>
                      <a:pt x="0" y="9"/>
                      <a:pt x="0" y="20"/>
                    </a:cubicBezTo>
                    <a:cubicBezTo>
                      <a:pt x="0" y="30"/>
                      <a:pt x="9" y="39"/>
                      <a:pt x="19" y="3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83748" tIns="41874" rIns="83748" bIns="41874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id-ID" sz="8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31" name="Freeform 33"/>
              <p:cNvSpPr>
                <a:spLocks/>
              </p:cNvSpPr>
              <p:nvPr/>
            </p:nvSpPr>
            <p:spPr bwMode="auto">
              <a:xfrm>
                <a:off x="8199438" y="438150"/>
                <a:ext cx="725488" cy="73025"/>
              </a:xfrm>
              <a:custGeom>
                <a:avLst/>
                <a:gdLst>
                  <a:gd name="T0" fmla="*/ 10 w 192"/>
                  <a:gd name="T1" fmla="*/ 19 h 19"/>
                  <a:gd name="T2" fmla="*/ 182 w 192"/>
                  <a:gd name="T3" fmla="*/ 19 h 19"/>
                  <a:gd name="T4" fmla="*/ 192 w 192"/>
                  <a:gd name="T5" fmla="*/ 10 h 19"/>
                  <a:gd name="T6" fmla="*/ 182 w 192"/>
                  <a:gd name="T7" fmla="*/ 0 h 19"/>
                  <a:gd name="T8" fmla="*/ 10 w 192"/>
                  <a:gd name="T9" fmla="*/ 0 h 19"/>
                  <a:gd name="T10" fmla="*/ 0 w 192"/>
                  <a:gd name="T11" fmla="*/ 10 h 19"/>
                  <a:gd name="T12" fmla="*/ 10 w 192"/>
                  <a:gd name="T13" fmla="*/ 19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92" h="19">
                    <a:moveTo>
                      <a:pt x="10" y="19"/>
                    </a:moveTo>
                    <a:cubicBezTo>
                      <a:pt x="182" y="19"/>
                      <a:pt x="182" y="19"/>
                      <a:pt x="182" y="19"/>
                    </a:cubicBezTo>
                    <a:cubicBezTo>
                      <a:pt x="188" y="19"/>
                      <a:pt x="192" y="15"/>
                      <a:pt x="192" y="10"/>
                    </a:cubicBezTo>
                    <a:cubicBezTo>
                      <a:pt x="192" y="4"/>
                      <a:pt x="188" y="0"/>
                      <a:pt x="182" y="0"/>
                    </a:cubicBezTo>
                    <a:cubicBezTo>
                      <a:pt x="10" y="0"/>
                      <a:pt x="10" y="0"/>
                      <a:pt x="10" y="0"/>
                    </a:cubicBezTo>
                    <a:cubicBezTo>
                      <a:pt x="5" y="0"/>
                      <a:pt x="0" y="4"/>
                      <a:pt x="0" y="10"/>
                    </a:cubicBezTo>
                    <a:cubicBezTo>
                      <a:pt x="0" y="15"/>
                      <a:pt x="5" y="19"/>
                      <a:pt x="10" y="1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83748" tIns="41874" rIns="83748" bIns="41874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id-ID" sz="8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32" name="Freeform 34"/>
              <p:cNvSpPr>
                <a:spLocks/>
              </p:cNvSpPr>
              <p:nvPr/>
            </p:nvSpPr>
            <p:spPr bwMode="auto">
              <a:xfrm>
                <a:off x="8199438" y="657225"/>
                <a:ext cx="1160463" cy="71438"/>
              </a:xfrm>
              <a:custGeom>
                <a:avLst/>
                <a:gdLst>
                  <a:gd name="T0" fmla="*/ 0 w 307"/>
                  <a:gd name="T1" fmla="*/ 9 h 19"/>
                  <a:gd name="T2" fmla="*/ 10 w 307"/>
                  <a:gd name="T3" fmla="*/ 19 h 19"/>
                  <a:gd name="T4" fmla="*/ 297 w 307"/>
                  <a:gd name="T5" fmla="*/ 19 h 19"/>
                  <a:gd name="T6" fmla="*/ 307 w 307"/>
                  <a:gd name="T7" fmla="*/ 9 h 19"/>
                  <a:gd name="T8" fmla="*/ 297 w 307"/>
                  <a:gd name="T9" fmla="*/ 0 h 19"/>
                  <a:gd name="T10" fmla="*/ 10 w 307"/>
                  <a:gd name="T11" fmla="*/ 0 h 19"/>
                  <a:gd name="T12" fmla="*/ 0 w 307"/>
                  <a:gd name="T13" fmla="*/ 9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07" h="19">
                    <a:moveTo>
                      <a:pt x="0" y="9"/>
                    </a:moveTo>
                    <a:cubicBezTo>
                      <a:pt x="0" y="14"/>
                      <a:pt x="5" y="19"/>
                      <a:pt x="10" y="19"/>
                    </a:cubicBezTo>
                    <a:cubicBezTo>
                      <a:pt x="297" y="19"/>
                      <a:pt x="297" y="19"/>
                      <a:pt x="297" y="19"/>
                    </a:cubicBezTo>
                    <a:cubicBezTo>
                      <a:pt x="302" y="19"/>
                      <a:pt x="307" y="14"/>
                      <a:pt x="307" y="9"/>
                    </a:cubicBezTo>
                    <a:cubicBezTo>
                      <a:pt x="307" y="4"/>
                      <a:pt x="302" y="0"/>
                      <a:pt x="297" y="0"/>
                    </a:cubicBezTo>
                    <a:cubicBezTo>
                      <a:pt x="10" y="0"/>
                      <a:pt x="10" y="0"/>
                      <a:pt x="10" y="0"/>
                    </a:cubicBezTo>
                    <a:cubicBezTo>
                      <a:pt x="5" y="0"/>
                      <a:pt x="0" y="4"/>
                      <a:pt x="0" y="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83748" tIns="41874" rIns="83748" bIns="41874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id-ID" sz="8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33" name="Freeform 35"/>
              <p:cNvSpPr>
                <a:spLocks/>
              </p:cNvSpPr>
              <p:nvPr/>
            </p:nvSpPr>
            <p:spPr bwMode="auto">
              <a:xfrm>
                <a:off x="8199438" y="1087437"/>
                <a:ext cx="1160463" cy="74613"/>
              </a:xfrm>
              <a:custGeom>
                <a:avLst/>
                <a:gdLst>
                  <a:gd name="T0" fmla="*/ 297 w 307"/>
                  <a:gd name="T1" fmla="*/ 20 h 20"/>
                  <a:gd name="T2" fmla="*/ 307 w 307"/>
                  <a:gd name="T3" fmla="*/ 10 h 20"/>
                  <a:gd name="T4" fmla="*/ 297 w 307"/>
                  <a:gd name="T5" fmla="*/ 0 h 20"/>
                  <a:gd name="T6" fmla="*/ 10 w 307"/>
                  <a:gd name="T7" fmla="*/ 0 h 20"/>
                  <a:gd name="T8" fmla="*/ 0 w 307"/>
                  <a:gd name="T9" fmla="*/ 10 h 20"/>
                  <a:gd name="T10" fmla="*/ 10 w 307"/>
                  <a:gd name="T11" fmla="*/ 20 h 20"/>
                  <a:gd name="T12" fmla="*/ 297 w 307"/>
                  <a:gd name="T13" fmla="*/ 20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07" h="20">
                    <a:moveTo>
                      <a:pt x="297" y="20"/>
                    </a:moveTo>
                    <a:cubicBezTo>
                      <a:pt x="302" y="20"/>
                      <a:pt x="307" y="15"/>
                      <a:pt x="307" y="10"/>
                    </a:cubicBezTo>
                    <a:cubicBezTo>
                      <a:pt x="307" y="5"/>
                      <a:pt x="302" y="0"/>
                      <a:pt x="297" y="0"/>
                    </a:cubicBezTo>
                    <a:cubicBezTo>
                      <a:pt x="10" y="0"/>
                      <a:pt x="10" y="0"/>
                      <a:pt x="10" y="0"/>
                    </a:cubicBezTo>
                    <a:cubicBezTo>
                      <a:pt x="5" y="0"/>
                      <a:pt x="0" y="5"/>
                      <a:pt x="0" y="10"/>
                    </a:cubicBezTo>
                    <a:cubicBezTo>
                      <a:pt x="0" y="15"/>
                      <a:pt x="5" y="20"/>
                      <a:pt x="10" y="20"/>
                    </a:cubicBezTo>
                    <a:lnTo>
                      <a:pt x="297" y="2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83748" tIns="41874" rIns="83748" bIns="41874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id-ID" sz="8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34" name="Freeform 36"/>
              <p:cNvSpPr>
                <a:spLocks/>
              </p:cNvSpPr>
              <p:nvPr/>
            </p:nvSpPr>
            <p:spPr bwMode="auto">
              <a:xfrm>
                <a:off x="8199438" y="871537"/>
                <a:ext cx="1089025" cy="73025"/>
              </a:xfrm>
              <a:custGeom>
                <a:avLst/>
                <a:gdLst>
                  <a:gd name="T0" fmla="*/ 10 w 288"/>
                  <a:gd name="T1" fmla="*/ 19 h 19"/>
                  <a:gd name="T2" fmla="*/ 278 w 288"/>
                  <a:gd name="T3" fmla="*/ 19 h 19"/>
                  <a:gd name="T4" fmla="*/ 288 w 288"/>
                  <a:gd name="T5" fmla="*/ 10 h 19"/>
                  <a:gd name="T6" fmla="*/ 278 w 288"/>
                  <a:gd name="T7" fmla="*/ 0 h 19"/>
                  <a:gd name="T8" fmla="*/ 10 w 288"/>
                  <a:gd name="T9" fmla="*/ 0 h 19"/>
                  <a:gd name="T10" fmla="*/ 0 w 288"/>
                  <a:gd name="T11" fmla="*/ 10 h 19"/>
                  <a:gd name="T12" fmla="*/ 10 w 288"/>
                  <a:gd name="T13" fmla="*/ 19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88" h="19">
                    <a:moveTo>
                      <a:pt x="10" y="19"/>
                    </a:moveTo>
                    <a:cubicBezTo>
                      <a:pt x="278" y="19"/>
                      <a:pt x="278" y="19"/>
                      <a:pt x="278" y="19"/>
                    </a:cubicBezTo>
                    <a:cubicBezTo>
                      <a:pt x="283" y="19"/>
                      <a:pt x="288" y="15"/>
                      <a:pt x="288" y="10"/>
                    </a:cubicBezTo>
                    <a:cubicBezTo>
                      <a:pt x="288" y="4"/>
                      <a:pt x="283" y="0"/>
                      <a:pt x="278" y="0"/>
                    </a:cubicBezTo>
                    <a:cubicBezTo>
                      <a:pt x="10" y="0"/>
                      <a:pt x="10" y="0"/>
                      <a:pt x="10" y="0"/>
                    </a:cubicBezTo>
                    <a:cubicBezTo>
                      <a:pt x="5" y="0"/>
                      <a:pt x="0" y="4"/>
                      <a:pt x="0" y="10"/>
                    </a:cubicBezTo>
                    <a:cubicBezTo>
                      <a:pt x="0" y="15"/>
                      <a:pt x="5" y="19"/>
                      <a:pt x="10" y="1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83748" tIns="41874" rIns="83748" bIns="41874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id-ID" sz="8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sp>
          <p:nvSpPr>
            <p:cNvPr id="35" name="Oval 34"/>
            <p:cNvSpPr/>
            <p:nvPr/>
          </p:nvSpPr>
          <p:spPr>
            <a:xfrm>
              <a:off x="2159906" y="3869724"/>
              <a:ext cx="648000" cy="648000"/>
            </a:xfrm>
            <a:prstGeom prst="ellipse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id-ID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8" name="Group 37"/>
          <p:cNvGrpSpPr/>
          <p:nvPr/>
        </p:nvGrpSpPr>
        <p:grpSpPr>
          <a:xfrm>
            <a:off x="4951126" y="3905084"/>
            <a:ext cx="692402" cy="692402"/>
            <a:chOff x="2116364" y="5112875"/>
            <a:chExt cx="756000" cy="756000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grpSp>
          <p:nvGrpSpPr>
            <p:cNvPr id="21" name="Group 20"/>
            <p:cNvGrpSpPr>
              <a:grpSpLocks noChangeAspect="1"/>
            </p:cNvGrpSpPr>
            <p:nvPr/>
          </p:nvGrpSpPr>
          <p:grpSpPr>
            <a:xfrm>
              <a:off x="2200554" y="5328158"/>
              <a:ext cx="577107" cy="468000"/>
              <a:chOff x="3175" y="1588"/>
              <a:chExt cx="4962526" cy="4024312"/>
            </a:xfrm>
            <a:solidFill>
              <a:schemeClr val="bg1"/>
            </a:solidFill>
          </p:grpSpPr>
          <p:sp>
            <p:nvSpPr>
              <p:cNvPr id="22" name="Freeform 22"/>
              <p:cNvSpPr>
                <a:spLocks noEditPoints="1"/>
              </p:cNvSpPr>
              <p:nvPr/>
            </p:nvSpPr>
            <p:spPr bwMode="auto">
              <a:xfrm>
                <a:off x="1454150" y="2998788"/>
                <a:ext cx="1025525" cy="1027112"/>
              </a:xfrm>
              <a:custGeom>
                <a:avLst/>
                <a:gdLst>
                  <a:gd name="T0" fmla="*/ 137 w 273"/>
                  <a:gd name="T1" fmla="*/ 273 h 273"/>
                  <a:gd name="T2" fmla="*/ 0 w 273"/>
                  <a:gd name="T3" fmla="*/ 136 h 273"/>
                  <a:gd name="T4" fmla="*/ 137 w 273"/>
                  <a:gd name="T5" fmla="*/ 0 h 273"/>
                  <a:gd name="T6" fmla="*/ 273 w 273"/>
                  <a:gd name="T7" fmla="*/ 136 h 273"/>
                  <a:gd name="T8" fmla="*/ 137 w 273"/>
                  <a:gd name="T9" fmla="*/ 273 h 273"/>
                  <a:gd name="T10" fmla="*/ 137 w 273"/>
                  <a:gd name="T11" fmla="*/ 91 h 273"/>
                  <a:gd name="T12" fmla="*/ 91 w 273"/>
                  <a:gd name="T13" fmla="*/ 136 h 273"/>
                  <a:gd name="T14" fmla="*/ 137 w 273"/>
                  <a:gd name="T15" fmla="*/ 182 h 273"/>
                  <a:gd name="T16" fmla="*/ 182 w 273"/>
                  <a:gd name="T17" fmla="*/ 136 h 273"/>
                  <a:gd name="T18" fmla="*/ 137 w 273"/>
                  <a:gd name="T19" fmla="*/ 91 h 2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73" h="273">
                    <a:moveTo>
                      <a:pt x="137" y="273"/>
                    </a:moveTo>
                    <a:cubicBezTo>
                      <a:pt x="61" y="273"/>
                      <a:pt x="0" y="212"/>
                      <a:pt x="0" y="136"/>
                    </a:cubicBezTo>
                    <a:cubicBezTo>
                      <a:pt x="0" y="61"/>
                      <a:pt x="61" y="0"/>
                      <a:pt x="137" y="0"/>
                    </a:cubicBezTo>
                    <a:cubicBezTo>
                      <a:pt x="212" y="0"/>
                      <a:pt x="273" y="61"/>
                      <a:pt x="273" y="136"/>
                    </a:cubicBezTo>
                    <a:cubicBezTo>
                      <a:pt x="273" y="212"/>
                      <a:pt x="212" y="273"/>
                      <a:pt x="137" y="273"/>
                    </a:cubicBezTo>
                    <a:close/>
                    <a:moveTo>
                      <a:pt x="137" y="91"/>
                    </a:moveTo>
                    <a:cubicBezTo>
                      <a:pt x="112" y="91"/>
                      <a:pt x="91" y="111"/>
                      <a:pt x="91" y="136"/>
                    </a:cubicBezTo>
                    <a:cubicBezTo>
                      <a:pt x="91" y="161"/>
                      <a:pt x="112" y="182"/>
                      <a:pt x="137" y="182"/>
                    </a:cubicBezTo>
                    <a:cubicBezTo>
                      <a:pt x="162" y="182"/>
                      <a:pt x="182" y="161"/>
                      <a:pt x="182" y="136"/>
                    </a:cubicBezTo>
                    <a:cubicBezTo>
                      <a:pt x="182" y="111"/>
                      <a:pt x="162" y="91"/>
                      <a:pt x="137" y="9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83748" tIns="41874" rIns="83748" bIns="41874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id-ID" sz="8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3" name="Freeform 23"/>
              <p:cNvSpPr>
                <a:spLocks noEditPoints="1"/>
              </p:cNvSpPr>
              <p:nvPr/>
            </p:nvSpPr>
            <p:spPr bwMode="auto">
              <a:xfrm>
                <a:off x="3163888" y="2998788"/>
                <a:ext cx="1027113" cy="1027112"/>
              </a:xfrm>
              <a:custGeom>
                <a:avLst/>
                <a:gdLst>
                  <a:gd name="T0" fmla="*/ 137 w 273"/>
                  <a:gd name="T1" fmla="*/ 91 h 273"/>
                  <a:gd name="T2" fmla="*/ 182 w 273"/>
                  <a:gd name="T3" fmla="*/ 136 h 273"/>
                  <a:gd name="T4" fmla="*/ 137 w 273"/>
                  <a:gd name="T5" fmla="*/ 182 h 273"/>
                  <a:gd name="T6" fmla="*/ 91 w 273"/>
                  <a:gd name="T7" fmla="*/ 136 h 273"/>
                  <a:gd name="T8" fmla="*/ 137 w 273"/>
                  <a:gd name="T9" fmla="*/ 91 h 273"/>
                  <a:gd name="T10" fmla="*/ 137 w 273"/>
                  <a:gd name="T11" fmla="*/ 0 h 273"/>
                  <a:gd name="T12" fmla="*/ 0 w 273"/>
                  <a:gd name="T13" fmla="*/ 136 h 273"/>
                  <a:gd name="T14" fmla="*/ 137 w 273"/>
                  <a:gd name="T15" fmla="*/ 273 h 273"/>
                  <a:gd name="T16" fmla="*/ 273 w 273"/>
                  <a:gd name="T17" fmla="*/ 136 h 273"/>
                  <a:gd name="T18" fmla="*/ 137 w 273"/>
                  <a:gd name="T19" fmla="*/ 0 h 2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73" h="273">
                    <a:moveTo>
                      <a:pt x="137" y="91"/>
                    </a:moveTo>
                    <a:cubicBezTo>
                      <a:pt x="162" y="91"/>
                      <a:pt x="182" y="111"/>
                      <a:pt x="182" y="136"/>
                    </a:cubicBezTo>
                    <a:cubicBezTo>
                      <a:pt x="182" y="161"/>
                      <a:pt x="162" y="182"/>
                      <a:pt x="137" y="182"/>
                    </a:cubicBezTo>
                    <a:cubicBezTo>
                      <a:pt x="112" y="182"/>
                      <a:pt x="91" y="161"/>
                      <a:pt x="91" y="136"/>
                    </a:cubicBezTo>
                    <a:cubicBezTo>
                      <a:pt x="91" y="111"/>
                      <a:pt x="112" y="91"/>
                      <a:pt x="137" y="91"/>
                    </a:cubicBezTo>
                    <a:moveTo>
                      <a:pt x="137" y="0"/>
                    </a:moveTo>
                    <a:cubicBezTo>
                      <a:pt x="62" y="0"/>
                      <a:pt x="0" y="61"/>
                      <a:pt x="0" y="136"/>
                    </a:cubicBezTo>
                    <a:cubicBezTo>
                      <a:pt x="0" y="212"/>
                      <a:pt x="62" y="273"/>
                      <a:pt x="137" y="273"/>
                    </a:cubicBezTo>
                    <a:cubicBezTo>
                      <a:pt x="212" y="273"/>
                      <a:pt x="273" y="212"/>
                      <a:pt x="273" y="136"/>
                    </a:cubicBezTo>
                    <a:cubicBezTo>
                      <a:pt x="273" y="61"/>
                      <a:pt x="212" y="0"/>
                      <a:pt x="137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83748" tIns="41874" rIns="83748" bIns="41874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id-ID" sz="8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4" name="Freeform 24"/>
              <p:cNvSpPr>
                <a:spLocks/>
              </p:cNvSpPr>
              <p:nvPr/>
            </p:nvSpPr>
            <p:spPr bwMode="auto">
              <a:xfrm>
                <a:off x="3175" y="1588"/>
                <a:ext cx="4619625" cy="2738437"/>
              </a:xfrm>
              <a:custGeom>
                <a:avLst/>
                <a:gdLst>
                  <a:gd name="T0" fmla="*/ 425 w 1229"/>
                  <a:gd name="T1" fmla="*/ 638 h 728"/>
                  <a:gd name="T2" fmla="*/ 295 w 1229"/>
                  <a:gd name="T3" fmla="*/ 0 h 728"/>
                  <a:gd name="T4" fmla="*/ 183 w 1229"/>
                  <a:gd name="T5" fmla="*/ 0 h 728"/>
                  <a:gd name="T6" fmla="*/ 45 w 1229"/>
                  <a:gd name="T7" fmla="*/ 0 h 728"/>
                  <a:gd name="T8" fmla="*/ 45 w 1229"/>
                  <a:gd name="T9" fmla="*/ 0 h 728"/>
                  <a:gd name="T10" fmla="*/ 0 w 1229"/>
                  <a:gd name="T11" fmla="*/ 46 h 728"/>
                  <a:gd name="T12" fmla="*/ 46 w 1229"/>
                  <a:gd name="T13" fmla="*/ 91 h 728"/>
                  <a:gd name="T14" fmla="*/ 48 w 1229"/>
                  <a:gd name="T15" fmla="*/ 91 h 728"/>
                  <a:gd name="T16" fmla="*/ 215 w 1229"/>
                  <a:gd name="T17" fmla="*/ 91 h 728"/>
                  <a:gd name="T18" fmla="*/ 345 w 1229"/>
                  <a:gd name="T19" fmla="*/ 728 h 728"/>
                  <a:gd name="T20" fmla="*/ 484 w 1229"/>
                  <a:gd name="T21" fmla="*/ 728 h 728"/>
                  <a:gd name="T22" fmla="*/ 1183 w 1229"/>
                  <a:gd name="T23" fmla="*/ 728 h 728"/>
                  <a:gd name="T24" fmla="*/ 1183 w 1229"/>
                  <a:gd name="T25" fmla="*/ 728 h 728"/>
                  <a:gd name="T26" fmla="*/ 1184 w 1229"/>
                  <a:gd name="T27" fmla="*/ 728 h 728"/>
                  <a:gd name="T28" fmla="*/ 1185 w 1229"/>
                  <a:gd name="T29" fmla="*/ 728 h 728"/>
                  <a:gd name="T30" fmla="*/ 1185 w 1229"/>
                  <a:gd name="T31" fmla="*/ 728 h 728"/>
                  <a:gd name="T32" fmla="*/ 1229 w 1229"/>
                  <a:gd name="T33" fmla="*/ 683 h 728"/>
                  <a:gd name="T34" fmla="*/ 1183 w 1229"/>
                  <a:gd name="T35" fmla="*/ 637 h 728"/>
                  <a:gd name="T36" fmla="*/ 425 w 1229"/>
                  <a:gd name="T37" fmla="*/ 638 h 7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1229" h="728">
                    <a:moveTo>
                      <a:pt x="425" y="638"/>
                    </a:moveTo>
                    <a:cubicBezTo>
                      <a:pt x="295" y="0"/>
                      <a:pt x="295" y="0"/>
                      <a:pt x="295" y="0"/>
                    </a:cubicBezTo>
                    <a:cubicBezTo>
                      <a:pt x="183" y="0"/>
                      <a:pt x="183" y="0"/>
                      <a:pt x="183" y="0"/>
                    </a:cubicBezTo>
                    <a:cubicBezTo>
                      <a:pt x="45" y="0"/>
                      <a:pt x="45" y="0"/>
                      <a:pt x="45" y="0"/>
                    </a:cubicBezTo>
                    <a:cubicBezTo>
                      <a:pt x="45" y="0"/>
                      <a:pt x="45" y="0"/>
                      <a:pt x="45" y="0"/>
                    </a:cubicBezTo>
                    <a:cubicBezTo>
                      <a:pt x="20" y="0"/>
                      <a:pt x="0" y="21"/>
                      <a:pt x="0" y="46"/>
                    </a:cubicBezTo>
                    <a:cubicBezTo>
                      <a:pt x="0" y="71"/>
                      <a:pt x="20" y="91"/>
                      <a:pt x="46" y="91"/>
                    </a:cubicBezTo>
                    <a:cubicBezTo>
                      <a:pt x="46" y="91"/>
                      <a:pt x="47" y="91"/>
                      <a:pt x="48" y="91"/>
                    </a:cubicBezTo>
                    <a:cubicBezTo>
                      <a:pt x="215" y="91"/>
                      <a:pt x="215" y="91"/>
                      <a:pt x="215" y="91"/>
                    </a:cubicBezTo>
                    <a:cubicBezTo>
                      <a:pt x="345" y="728"/>
                      <a:pt x="345" y="728"/>
                      <a:pt x="345" y="728"/>
                    </a:cubicBezTo>
                    <a:cubicBezTo>
                      <a:pt x="484" y="728"/>
                      <a:pt x="484" y="728"/>
                      <a:pt x="484" y="728"/>
                    </a:cubicBezTo>
                    <a:cubicBezTo>
                      <a:pt x="1183" y="728"/>
                      <a:pt x="1183" y="728"/>
                      <a:pt x="1183" y="728"/>
                    </a:cubicBezTo>
                    <a:cubicBezTo>
                      <a:pt x="1183" y="728"/>
                      <a:pt x="1183" y="728"/>
                      <a:pt x="1183" y="728"/>
                    </a:cubicBezTo>
                    <a:cubicBezTo>
                      <a:pt x="1184" y="728"/>
                      <a:pt x="1184" y="728"/>
                      <a:pt x="1184" y="728"/>
                    </a:cubicBezTo>
                    <a:cubicBezTo>
                      <a:pt x="1185" y="728"/>
                      <a:pt x="1185" y="728"/>
                      <a:pt x="1185" y="728"/>
                    </a:cubicBezTo>
                    <a:cubicBezTo>
                      <a:pt x="1185" y="728"/>
                      <a:pt x="1185" y="728"/>
                      <a:pt x="1185" y="728"/>
                    </a:cubicBezTo>
                    <a:cubicBezTo>
                      <a:pt x="1209" y="727"/>
                      <a:pt x="1229" y="708"/>
                      <a:pt x="1229" y="683"/>
                    </a:cubicBezTo>
                    <a:cubicBezTo>
                      <a:pt x="1229" y="658"/>
                      <a:pt x="1209" y="637"/>
                      <a:pt x="1183" y="637"/>
                    </a:cubicBezTo>
                    <a:lnTo>
                      <a:pt x="425" y="63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83748" tIns="41874" rIns="83748" bIns="41874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id-ID" sz="8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5" name="Freeform 25"/>
              <p:cNvSpPr>
                <a:spLocks noEditPoints="1"/>
              </p:cNvSpPr>
              <p:nvPr/>
            </p:nvSpPr>
            <p:spPr bwMode="auto">
              <a:xfrm>
                <a:off x="1544638" y="344488"/>
                <a:ext cx="3421063" cy="1709737"/>
              </a:xfrm>
              <a:custGeom>
                <a:avLst/>
                <a:gdLst>
                  <a:gd name="T0" fmla="*/ 773 w 910"/>
                  <a:gd name="T1" fmla="*/ 364 h 455"/>
                  <a:gd name="T2" fmla="*/ 136 w 910"/>
                  <a:gd name="T3" fmla="*/ 364 h 455"/>
                  <a:gd name="T4" fmla="*/ 91 w 910"/>
                  <a:gd name="T5" fmla="*/ 410 h 455"/>
                  <a:gd name="T6" fmla="*/ 136 w 910"/>
                  <a:gd name="T7" fmla="*/ 455 h 455"/>
                  <a:gd name="T8" fmla="*/ 773 w 910"/>
                  <a:gd name="T9" fmla="*/ 455 h 455"/>
                  <a:gd name="T10" fmla="*/ 819 w 910"/>
                  <a:gd name="T11" fmla="*/ 410 h 455"/>
                  <a:gd name="T12" fmla="*/ 773 w 910"/>
                  <a:gd name="T13" fmla="*/ 364 h 455"/>
                  <a:gd name="T14" fmla="*/ 819 w 910"/>
                  <a:gd name="T15" fmla="*/ 182 h 455"/>
                  <a:gd name="T16" fmla="*/ 91 w 910"/>
                  <a:gd name="T17" fmla="*/ 182 h 455"/>
                  <a:gd name="T18" fmla="*/ 45 w 910"/>
                  <a:gd name="T19" fmla="*/ 228 h 455"/>
                  <a:gd name="T20" fmla="*/ 91 w 910"/>
                  <a:gd name="T21" fmla="*/ 273 h 455"/>
                  <a:gd name="T22" fmla="*/ 819 w 910"/>
                  <a:gd name="T23" fmla="*/ 273 h 455"/>
                  <a:gd name="T24" fmla="*/ 864 w 910"/>
                  <a:gd name="T25" fmla="*/ 228 h 455"/>
                  <a:gd name="T26" fmla="*/ 819 w 910"/>
                  <a:gd name="T27" fmla="*/ 182 h 455"/>
                  <a:gd name="T28" fmla="*/ 864 w 910"/>
                  <a:gd name="T29" fmla="*/ 0 h 455"/>
                  <a:gd name="T30" fmla="*/ 45 w 910"/>
                  <a:gd name="T31" fmla="*/ 0 h 455"/>
                  <a:gd name="T32" fmla="*/ 0 w 910"/>
                  <a:gd name="T33" fmla="*/ 46 h 455"/>
                  <a:gd name="T34" fmla="*/ 45 w 910"/>
                  <a:gd name="T35" fmla="*/ 91 h 455"/>
                  <a:gd name="T36" fmla="*/ 864 w 910"/>
                  <a:gd name="T37" fmla="*/ 91 h 455"/>
                  <a:gd name="T38" fmla="*/ 910 w 910"/>
                  <a:gd name="T39" fmla="*/ 46 h 455"/>
                  <a:gd name="T40" fmla="*/ 864 w 910"/>
                  <a:gd name="T41" fmla="*/ 0 h 4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910" h="455">
                    <a:moveTo>
                      <a:pt x="773" y="364"/>
                    </a:moveTo>
                    <a:cubicBezTo>
                      <a:pt x="136" y="364"/>
                      <a:pt x="136" y="364"/>
                      <a:pt x="136" y="364"/>
                    </a:cubicBezTo>
                    <a:cubicBezTo>
                      <a:pt x="111" y="364"/>
                      <a:pt x="91" y="385"/>
                      <a:pt x="91" y="410"/>
                    </a:cubicBezTo>
                    <a:cubicBezTo>
                      <a:pt x="91" y="435"/>
                      <a:pt x="111" y="455"/>
                      <a:pt x="136" y="455"/>
                    </a:cubicBezTo>
                    <a:cubicBezTo>
                      <a:pt x="773" y="455"/>
                      <a:pt x="773" y="455"/>
                      <a:pt x="773" y="455"/>
                    </a:cubicBezTo>
                    <a:cubicBezTo>
                      <a:pt x="799" y="455"/>
                      <a:pt x="819" y="435"/>
                      <a:pt x="819" y="410"/>
                    </a:cubicBezTo>
                    <a:cubicBezTo>
                      <a:pt x="819" y="385"/>
                      <a:pt x="799" y="364"/>
                      <a:pt x="773" y="364"/>
                    </a:cubicBezTo>
                    <a:close/>
                    <a:moveTo>
                      <a:pt x="819" y="182"/>
                    </a:moveTo>
                    <a:cubicBezTo>
                      <a:pt x="91" y="182"/>
                      <a:pt x="91" y="182"/>
                      <a:pt x="91" y="182"/>
                    </a:cubicBezTo>
                    <a:cubicBezTo>
                      <a:pt x="66" y="182"/>
                      <a:pt x="45" y="203"/>
                      <a:pt x="45" y="228"/>
                    </a:cubicBezTo>
                    <a:cubicBezTo>
                      <a:pt x="45" y="253"/>
                      <a:pt x="66" y="273"/>
                      <a:pt x="91" y="273"/>
                    </a:cubicBezTo>
                    <a:cubicBezTo>
                      <a:pt x="819" y="273"/>
                      <a:pt x="819" y="273"/>
                      <a:pt x="819" y="273"/>
                    </a:cubicBezTo>
                    <a:cubicBezTo>
                      <a:pt x="844" y="273"/>
                      <a:pt x="864" y="253"/>
                      <a:pt x="864" y="228"/>
                    </a:cubicBezTo>
                    <a:cubicBezTo>
                      <a:pt x="864" y="203"/>
                      <a:pt x="844" y="182"/>
                      <a:pt x="819" y="182"/>
                    </a:cubicBezTo>
                    <a:close/>
                    <a:moveTo>
                      <a:pt x="864" y="0"/>
                    </a:moveTo>
                    <a:cubicBezTo>
                      <a:pt x="45" y="0"/>
                      <a:pt x="45" y="0"/>
                      <a:pt x="45" y="0"/>
                    </a:cubicBezTo>
                    <a:cubicBezTo>
                      <a:pt x="20" y="0"/>
                      <a:pt x="0" y="21"/>
                      <a:pt x="0" y="46"/>
                    </a:cubicBezTo>
                    <a:cubicBezTo>
                      <a:pt x="0" y="71"/>
                      <a:pt x="20" y="91"/>
                      <a:pt x="45" y="91"/>
                    </a:cubicBezTo>
                    <a:cubicBezTo>
                      <a:pt x="864" y="91"/>
                      <a:pt x="864" y="91"/>
                      <a:pt x="864" y="91"/>
                    </a:cubicBezTo>
                    <a:cubicBezTo>
                      <a:pt x="890" y="91"/>
                      <a:pt x="910" y="71"/>
                      <a:pt x="910" y="46"/>
                    </a:cubicBezTo>
                    <a:cubicBezTo>
                      <a:pt x="910" y="21"/>
                      <a:pt x="890" y="0"/>
                      <a:pt x="864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83748" tIns="41874" rIns="83748" bIns="41874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id-ID" sz="8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sp>
          <p:nvSpPr>
            <p:cNvPr id="37" name="Oval 36"/>
            <p:cNvSpPr>
              <a:spLocks noChangeAspect="1"/>
            </p:cNvSpPr>
            <p:nvPr/>
          </p:nvSpPr>
          <p:spPr>
            <a:xfrm>
              <a:off x="2116364" y="5112875"/>
              <a:ext cx="756000" cy="756000"/>
            </a:xfrm>
            <a:prstGeom prst="ellipse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id-ID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40" name="Group 39"/>
          <p:cNvGrpSpPr/>
          <p:nvPr/>
        </p:nvGrpSpPr>
        <p:grpSpPr>
          <a:xfrm>
            <a:off x="2696575" y="3992750"/>
            <a:ext cx="527544" cy="527544"/>
            <a:chOff x="2205591" y="2704022"/>
            <a:chExt cx="576000" cy="576000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grpSp>
          <p:nvGrpSpPr>
            <p:cNvPr id="13" name="Group 12"/>
            <p:cNvGrpSpPr>
              <a:grpSpLocks noChangeAspect="1"/>
            </p:cNvGrpSpPr>
            <p:nvPr/>
          </p:nvGrpSpPr>
          <p:grpSpPr>
            <a:xfrm>
              <a:off x="2356428" y="2874941"/>
              <a:ext cx="302671" cy="288000"/>
              <a:chOff x="1588" y="4763"/>
              <a:chExt cx="6746875" cy="6419850"/>
            </a:xfrm>
            <a:solidFill>
              <a:schemeClr val="bg1"/>
            </a:solidFill>
          </p:grpSpPr>
          <p:sp>
            <p:nvSpPr>
              <p:cNvPr id="14" name="Freeform 5"/>
              <p:cNvSpPr>
                <a:spLocks noEditPoints="1"/>
              </p:cNvSpPr>
              <p:nvPr/>
            </p:nvSpPr>
            <p:spPr bwMode="auto">
              <a:xfrm>
                <a:off x="1588" y="4763"/>
                <a:ext cx="6746875" cy="6419850"/>
              </a:xfrm>
              <a:custGeom>
                <a:avLst/>
                <a:gdLst>
                  <a:gd name="T0" fmla="*/ 1645 w 1796"/>
                  <a:gd name="T1" fmla="*/ 0 h 1709"/>
                  <a:gd name="T2" fmla="*/ 151 w 1796"/>
                  <a:gd name="T3" fmla="*/ 0 h 1709"/>
                  <a:gd name="T4" fmla="*/ 0 w 1796"/>
                  <a:gd name="T5" fmla="*/ 151 h 1709"/>
                  <a:gd name="T6" fmla="*/ 0 w 1796"/>
                  <a:gd name="T7" fmla="*/ 1307 h 1709"/>
                  <a:gd name="T8" fmla="*/ 151 w 1796"/>
                  <a:gd name="T9" fmla="*/ 1458 h 1709"/>
                  <a:gd name="T10" fmla="*/ 606 w 1796"/>
                  <a:gd name="T11" fmla="*/ 1458 h 1709"/>
                  <a:gd name="T12" fmla="*/ 526 w 1796"/>
                  <a:gd name="T13" fmla="*/ 1545 h 1709"/>
                  <a:gd name="T14" fmla="*/ 483 w 1796"/>
                  <a:gd name="T15" fmla="*/ 1590 h 1709"/>
                  <a:gd name="T16" fmla="*/ 479 w 1796"/>
                  <a:gd name="T17" fmla="*/ 1659 h 1709"/>
                  <a:gd name="T18" fmla="*/ 593 w 1796"/>
                  <a:gd name="T19" fmla="*/ 1709 h 1709"/>
                  <a:gd name="T20" fmla="*/ 1203 w 1796"/>
                  <a:gd name="T21" fmla="*/ 1709 h 1709"/>
                  <a:gd name="T22" fmla="*/ 1316 w 1796"/>
                  <a:gd name="T23" fmla="*/ 1659 h 1709"/>
                  <a:gd name="T24" fmla="*/ 1312 w 1796"/>
                  <a:gd name="T25" fmla="*/ 1590 h 1709"/>
                  <a:gd name="T26" fmla="*/ 1270 w 1796"/>
                  <a:gd name="T27" fmla="*/ 1545 h 1709"/>
                  <a:gd name="T28" fmla="*/ 1190 w 1796"/>
                  <a:gd name="T29" fmla="*/ 1458 h 1709"/>
                  <a:gd name="T30" fmla="*/ 1645 w 1796"/>
                  <a:gd name="T31" fmla="*/ 1458 h 1709"/>
                  <a:gd name="T32" fmla="*/ 1796 w 1796"/>
                  <a:gd name="T33" fmla="*/ 1307 h 1709"/>
                  <a:gd name="T34" fmla="*/ 1796 w 1796"/>
                  <a:gd name="T35" fmla="*/ 151 h 1709"/>
                  <a:gd name="T36" fmla="*/ 1645 w 1796"/>
                  <a:gd name="T37" fmla="*/ 0 h 1709"/>
                  <a:gd name="T38" fmla="*/ 1231 w 1796"/>
                  <a:gd name="T39" fmla="*/ 1585 h 1709"/>
                  <a:gd name="T40" fmla="*/ 1267 w 1796"/>
                  <a:gd name="T41" fmla="*/ 1622 h 1709"/>
                  <a:gd name="T42" fmla="*/ 1265 w 1796"/>
                  <a:gd name="T43" fmla="*/ 1635 h 1709"/>
                  <a:gd name="T44" fmla="*/ 1203 w 1796"/>
                  <a:gd name="T45" fmla="*/ 1653 h 1709"/>
                  <a:gd name="T46" fmla="*/ 593 w 1796"/>
                  <a:gd name="T47" fmla="*/ 1653 h 1709"/>
                  <a:gd name="T48" fmla="*/ 530 w 1796"/>
                  <a:gd name="T49" fmla="*/ 1635 h 1709"/>
                  <a:gd name="T50" fmla="*/ 528 w 1796"/>
                  <a:gd name="T51" fmla="*/ 1623 h 1709"/>
                  <a:gd name="T52" fmla="*/ 528 w 1796"/>
                  <a:gd name="T53" fmla="*/ 1623 h 1709"/>
                  <a:gd name="T54" fmla="*/ 565 w 1796"/>
                  <a:gd name="T55" fmla="*/ 1585 h 1709"/>
                  <a:gd name="T56" fmla="*/ 672 w 1796"/>
                  <a:gd name="T57" fmla="*/ 1458 h 1709"/>
                  <a:gd name="T58" fmla="*/ 1124 w 1796"/>
                  <a:gd name="T59" fmla="*/ 1458 h 1709"/>
                  <a:gd name="T60" fmla="*/ 1231 w 1796"/>
                  <a:gd name="T61" fmla="*/ 1585 h 1709"/>
                  <a:gd name="T62" fmla="*/ 1684 w 1796"/>
                  <a:gd name="T63" fmla="*/ 1307 h 1709"/>
                  <a:gd name="T64" fmla="*/ 1645 w 1796"/>
                  <a:gd name="T65" fmla="*/ 1346 h 1709"/>
                  <a:gd name="T66" fmla="*/ 151 w 1796"/>
                  <a:gd name="T67" fmla="*/ 1346 h 1709"/>
                  <a:gd name="T68" fmla="*/ 112 w 1796"/>
                  <a:gd name="T69" fmla="*/ 1307 h 1709"/>
                  <a:gd name="T70" fmla="*/ 112 w 1796"/>
                  <a:gd name="T71" fmla="*/ 151 h 1709"/>
                  <a:gd name="T72" fmla="*/ 151 w 1796"/>
                  <a:gd name="T73" fmla="*/ 112 h 1709"/>
                  <a:gd name="T74" fmla="*/ 1645 w 1796"/>
                  <a:gd name="T75" fmla="*/ 112 h 1709"/>
                  <a:gd name="T76" fmla="*/ 1684 w 1796"/>
                  <a:gd name="T77" fmla="*/ 151 h 1709"/>
                  <a:gd name="T78" fmla="*/ 1684 w 1796"/>
                  <a:gd name="T79" fmla="*/ 1307 h 170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</a:cxnLst>
                <a:rect l="0" t="0" r="r" b="b"/>
                <a:pathLst>
                  <a:path w="1796" h="1709">
                    <a:moveTo>
                      <a:pt x="1645" y="0"/>
                    </a:moveTo>
                    <a:cubicBezTo>
                      <a:pt x="151" y="0"/>
                      <a:pt x="151" y="0"/>
                      <a:pt x="151" y="0"/>
                    </a:cubicBezTo>
                    <a:cubicBezTo>
                      <a:pt x="68" y="0"/>
                      <a:pt x="0" y="67"/>
                      <a:pt x="0" y="151"/>
                    </a:cubicBezTo>
                    <a:cubicBezTo>
                      <a:pt x="0" y="1307"/>
                      <a:pt x="0" y="1307"/>
                      <a:pt x="0" y="1307"/>
                    </a:cubicBezTo>
                    <a:cubicBezTo>
                      <a:pt x="0" y="1390"/>
                      <a:pt x="68" y="1458"/>
                      <a:pt x="151" y="1458"/>
                    </a:cubicBezTo>
                    <a:cubicBezTo>
                      <a:pt x="606" y="1458"/>
                      <a:pt x="606" y="1458"/>
                      <a:pt x="606" y="1458"/>
                    </a:cubicBezTo>
                    <a:cubicBezTo>
                      <a:pt x="582" y="1488"/>
                      <a:pt x="544" y="1527"/>
                      <a:pt x="526" y="1545"/>
                    </a:cubicBezTo>
                    <a:cubicBezTo>
                      <a:pt x="506" y="1564"/>
                      <a:pt x="491" y="1579"/>
                      <a:pt x="483" y="1590"/>
                    </a:cubicBezTo>
                    <a:cubicBezTo>
                      <a:pt x="472" y="1605"/>
                      <a:pt x="467" y="1634"/>
                      <a:pt x="479" y="1659"/>
                    </a:cubicBezTo>
                    <a:cubicBezTo>
                      <a:pt x="491" y="1682"/>
                      <a:pt x="520" y="1709"/>
                      <a:pt x="593" y="1709"/>
                    </a:cubicBezTo>
                    <a:cubicBezTo>
                      <a:pt x="1203" y="1709"/>
                      <a:pt x="1203" y="1709"/>
                      <a:pt x="1203" y="1709"/>
                    </a:cubicBezTo>
                    <a:cubicBezTo>
                      <a:pt x="1276" y="1709"/>
                      <a:pt x="1305" y="1682"/>
                      <a:pt x="1316" y="1659"/>
                    </a:cubicBezTo>
                    <a:cubicBezTo>
                      <a:pt x="1329" y="1634"/>
                      <a:pt x="1324" y="1605"/>
                      <a:pt x="1312" y="1590"/>
                    </a:cubicBezTo>
                    <a:cubicBezTo>
                      <a:pt x="1304" y="1579"/>
                      <a:pt x="1289" y="1564"/>
                      <a:pt x="1270" y="1545"/>
                    </a:cubicBezTo>
                    <a:cubicBezTo>
                      <a:pt x="1252" y="1527"/>
                      <a:pt x="1213" y="1488"/>
                      <a:pt x="1190" y="1458"/>
                    </a:cubicBezTo>
                    <a:cubicBezTo>
                      <a:pt x="1645" y="1458"/>
                      <a:pt x="1645" y="1458"/>
                      <a:pt x="1645" y="1458"/>
                    </a:cubicBezTo>
                    <a:cubicBezTo>
                      <a:pt x="1728" y="1458"/>
                      <a:pt x="1796" y="1390"/>
                      <a:pt x="1796" y="1307"/>
                    </a:cubicBezTo>
                    <a:cubicBezTo>
                      <a:pt x="1796" y="151"/>
                      <a:pt x="1796" y="151"/>
                      <a:pt x="1796" y="151"/>
                    </a:cubicBezTo>
                    <a:cubicBezTo>
                      <a:pt x="1796" y="67"/>
                      <a:pt x="1728" y="0"/>
                      <a:pt x="1645" y="0"/>
                    </a:cubicBezTo>
                    <a:close/>
                    <a:moveTo>
                      <a:pt x="1231" y="1585"/>
                    </a:moveTo>
                    <a:cubicBezTo>
                      <a:pt x="1247" y="1601"/>
                      <a:pt x="1262" y="1616"/>
                      <a:pt x="1267" y="1622"/>
                    </a:cubicBezTo>
                    <a:cubicBezTo>
                      <a:pt x="1267" y="1622"/>
                      <a:pt x="1269" y="1629"/>
                      <a:pt x="1265" y="1635"/>
                    </a:cubicBezTo>
                    <a:cubicBezTo>
                      <a:pt x="1258" y="1646"/>
                      <a:pt x="1235" y="1653"/>
                      <a:pt x="1203" y="1653"/>
                    </a:cubicBezTo>
                    <a:cubicBezTo>
                      <a:pt x="593" y="1653"/>
                      <a:pt x="593" y="1653"/>
                      <a:pt x="593" y="1653"/>
                    </a:cubicBezTo>
                    <a:cubicBezTo>
                      <a:pt x="561" y="1653"/>
                      <a:pt x="538" y="1646"/>
                      <a:pt x="530" y="1635"/>
                    </a:cubicBezTo>
                    <a:cubicBezTo>
                      <a:pt x="527" y="1629"/>
                      <a:pt x="528" y="1623"/>
                      <a:pt x="528" y="1623"/>
                    </a:cubicBezTo>
                    <a:cubicBezTo>
                      <a:pt x="528" y="1623"/>
                      <a:pt x="528" y="1623"/>
                      <a:pt x="528" y="1623"/>
                    </a:cubicBezTo>
                    <a:cubicBezTo>
                      <a:pt x="534" y="1616"/>
                      <a:pt x="549" y="1601"/>
                      <a:pt x="565" y="1585"/>
                    </a:cubicBezTo>
                    <a:cubicBezTo>
                      <a:pt x="614" y="1536"/>
                      <a:pt x="654" y="1494"/>
                      <a:pt x="672" y="1458"/>
                    </a:cubicBezTo>
                    <a:cubicBezTo>
                      <a:pt x="1124" y="1458"/>
                      <a:pt x="1124" y="1458"/>
                      <a:pt x="1124" y="1458"/>
                    </a:cubicBezTo>
                    <a:cubicBezTo>
                      <a:pt x="1142" y="1494"/>
                      <a:pt x="1182" y="1536"/>
                      <a:pt x="1231" y="1585"/>
                    </a:cubicBezTo>
                    <a:close/>
                    <a:moveTo>
                      <a:pt x="1684" y="1307"/>
                    </a:moveTo>
                    <a:cubicBezTo>
                      <a:pt x="1684" y="1328"/>
                      <a:pt x="1666" y="1346"/>
                      <a:pt x="1645" y="1346"/>
                    </a:cubicBezTo>
                    <a:cubicBezTo>
                      <a:pt x="151" y="1346"/>
                      <a:pt x="151" y="1346"/>
                      <a:pt x="151" y="1346"/>
                    </a:cubicBezTo>
                    <a:cubicBezTo>
                      <a:pt x="129" y="1346"/>
                      <a:pt x="112" y="1328"/>
                      <a:pt x="112" y="1307"/>
                    </a:cubicBezTo>
                    <a:cubicBezTo>
                      <a:pt x="112" y="151"/>
                      <a:pt x="112" y="151"/>
                      <a:pt x="112" y="151"/>
                    </a:cubicBezTo>
                    <a:cubicBezTo>
                      <a:pt x="112" y="129"/>
                      <a:pt x="129" y="112"/>
                      <a:pt x="151" y="112"/>
                    </a:cubicBezTo>
                    <a:cubicBezTo>
                      <a:pt x="1645" y="112"/>
                      <a:pt x="1645" y="112"/>
                      <a:pt x="1645" y="112"/>
                    </a:cubicBezTo>
                    <a:cubicBezTo>
                      <a:pt x="1666" y="112"/>
                      <a:pt x="1684" y="129"/>
                      <a:pt x="1684" y="151"/>
                    </a:cubicBezTo>
                    <a:lnTo>
                      <a:pt x="1684" y="130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83748" tIns="41874" rIns="83748" bIns="41874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id-ID" sz="8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5" name="Freeform 6"/>
              <p:cNvSpPr>
                <a:spLocks noEditPoints="1"/>
              </p:cNvSpPr>
              <p:nvPr/>
            </p:nvSpPr>
            <p:spPr bwMode="auto">
              <a:xfrm>
                <a:off x="842963" y="846138"/>
                <a:ext cx="5064125" cy="3376613"/>
              </a:xfrm>
              <a:custGeom>
                <a:avLst/>
                <a:gdLst>
                  <a:gd name="T0" fmla="*/ 1252 w 1348"/>
                  <a:gd name="T1" fmla="*/ 0 h 899"/>
                  <a:gd name="T2" fmla="*/ 96 w 1348"/>
                  <a:gd name="T3" fmla="*/ 0 h 899"/>
                  <a:gd name="T4" fmla="*/ 0 w 1348"/>
                  <a:gd name="T5" fmla="*/ 95 h 899"/>
                  <a:gd name="T6" fmla="*/ 0 w 1348"/>
                  <a:gd name="T7" fmla="*/ 803 h 899"/>
                  <a:gd name="T8" fmla="*/ 96 w 1348"/>
                  <a:gd name="T9" fmla="*/ 899 h 899"/>
                  <a:gd name="T10" fmla="*/ 1252 w 1348"/>
                  <a:gd name="T11" fmla="*/ 899 h 899"/>
                  <a:gd name="T12" fmla="*/ 1348 w 1348"/>
                  <a:gd name="T13" fmla="*/ 803 h 899"/>
                  <a:gd name="T14" fmla="*/ 1348 w 1348"/>
                  <a:gd name="T15" fmla="*/ 95 h 899"/>
                  <a:gd name="T16" fmla="*/ 1252 w 1348"/>
                  <a:gd name="T17" fmla="*/ 0 h 899"/>
                  <a:gd name="T18" fmla="*/ 1291 w 1348"/>
                  <a:gd name="T19" fmla="*/ 803 h 899"/>
                  <a:gd name="T20" fmla="*/ 1252 w 1348"/>
                  <a:gd name="T21" fmla="*/ 843 h 899"/>
                  <a:gd name="T22" fmla="*/ 96 w 1348"/>
                  <a:gd name="T23" fmla="*/ 843 h 899"/>
                  <a:gd name="T24" fmla="*/ 56 w 1348"/>
                  <a:gd name="T25" fmla="*/ 803 h 899"/>
                  <a:gd name="T26" fmla="*/ 56 w 1348"/>
                  <a:gd name="T27" fmla="*/ 95 h 899"/>
                  <a:gd name="T28" fmla="*/ 96 w 1348"/>
                  <a:gd name="T29" fmla="*/ 56 h 899"/>
                  <a:gd name="T30" fmla="*/ 1252 w 1348"/>
                  <a:gd name="T31" fmla="*/ 56 h 899"/>
                  <a:gd name="T32" fmla="*/ 1291 w 1348"/>
                  <a:gd name="T33" fmla="*/ 95 h 899"/>
                  <a:gd name="T34" fmla="*/ 1291 w 1348"/>
                  <a:gd name="T35" fmla="*/ 803 h 8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1348" h="899">
                    <a:moveTo>
                      <a:pt x="1252" y="0"/>
                    </a:moveTo>
                    <a:cubicBezTo>
                      <a:pt x="96" y="0"/>
                      <a:pt x="96" y="0"/>
                      <a:pt x="96" y="0"/>
                    </a:cubicBezTo>
                    <a:cubicBezTo>
                      <a:pt x="43" y="0"/>
                      <a:pt x="0" y="43"/>
                      <a:pt x="0" y="95"/>
                    </a:cubicBezTo>
                    <a:cubicBezTo>
                      <a:pt x="0" y="803"/>
                      <a:pt x="0" y="803"/>
                      <a:pt x="0" y="803"/>
                    </a:cubicBezTo>
                    <a:cubicBezTo>
                      <a:pt x="0" y="856"/>
                      <a:pt x="43" y="899"/>
                      <a:pt x="96" y="899"/>
                    </a:cubicBezTo>
                    <a:cubicBezTo>
                      <a:pt x="1252" y="899"/>
                      <a:pt x="1252" y="899"/>
                      <a:pt x="1252" y="899"/>
                    </a:cubicBezTo>
                    <a:cubicBezTo>
                      <a:pt x="1305" y="899"/>
                      <a:pt x="1348" y="856"/>
                      <a:pt x="1348" y="803"/>
                    </a:cubicBezTo>
                    <a:cubicBezTo>
                      <a:pt x="1348" y="95"/>
                      <a:pt x="1348" y="95"/>
                      <a:pt x="1348" y="95"/>
                    </a:cubicBezTo>
                    <a:cubicBezTo>
                      <a:pt x="1348" y="43"/>
                      <a:pt x="1305" y="0"/>
                      <a:pt x="1252" y="0"/>
                    </a:cubicBezTo>
                    <a:close/>
                    <a:moveTo>
                      <a:pt x="1291" y="803"/>
                    </a:moveTo>
                    <a:cubicBezTo>
                      <a:pt x="1291" y="825"/>
                      <a:pt x="1274" y="843"/>
                      <a:pt x="1252" y="843"/>
                    </a:cubicBezTo>
                    <a:cubicBezTo>
                      <a:pt x="96" y="843"/>
                      <a:pt x="96" y="843"/>
                      <a:pt x="96" y="843"/>
                    </a:cubicBezTo>
                    <a:cubicBezTo>
                      <a:pt x="74" y="843"/>
                      <a:pt x="56" y="825"/>
                      <a:pt x="56" y="803"/>
                    </a:cubicBezTo>
                    <a:cubicBezTo>
                      <a:pt x="56" y="95"/>
                      <a:pt x="56" y="95"/>
                      <a:pt x="56" y="95"/>
                    </a:cubicBezTo>
                    <a:cubicBezTo>
                      <a:pt x="56" y="74"/>
                      <a:pt x="74" y="56"/>
                      <a:pt x="96" y="56"/>
                    </a:cubicBezTo>
                    <a:cubicBezTo>
                      <a:pt x="1252" y="56"/>
                      <a:pt x="1252" y="56"/>
                      <a:pt x="1252" y="56"/>
                    </a:cubicBezTo>
                    <a:cubicBezTo>
                      <a:pt x="1274" y="56"/>
                      <a:pt x="1291" y="74"/>
                      <a:pt x="1291" y="95"/>
                    </a:cubicBezTo>
                    <a:lnTo>
                      <a:pt x="1291" y="80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83748" tIns="41874" rIns="83748" bIns="41874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id-ID" sz="8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6" name="Freeform 7"/>
              <p:cNvSpPr>
                <a:spLocks noEditPoints="1"/>
              </p:cNvSpPr>
              <p:nvPr/>
            </p:nvSpPr>
            <p:spPr bwMode="auto">
              <a:xfrm>
                <a:off x="3059113" y="4321176"/>
                <a:ext cx="631825" cy="630238"/>
              </a:xfrm>
              <a:custGeom>
                <a:avLst/>
                <a:gdLst>
                  <a:gd name="T0" fmla="*/ 84 w 168"/>
                  <a:gd name="T1" fmla="*/ 0 h 168"/>
                  <a:gd name="T2" fmla="*/ 0 w 168"/>
                  <a:gd name="T3" fmla="*/ 84 h 168"/>
                  <a:gd name="T4" fmla="*/ 84 w 168"/>
                  <a:gd name="T5" fmla="*/ 168 h 168"/>
                  <a:gd name="T6" fmla="*/ 168 w 168"/>
                  <a:gd name="T7" fmla="*/ 84 h 168"/>
                  <a:gd name="T8" fmla="*/ 84 w 168"/>
                  <a:gd name="T9" fmla="*/ 0 h 168"/>
                  <a:gd name="T10" fmla="*/ 84 w 168"/>
                  <a:gd name="T11" fmla="*/ 112 h 168"/>
                  <a:gd name="T12" fmla="*/ 56 w 168"/>
                  <a:gd name="T13" fmla="*/ 84 h 168"/>
                  <a:gd name="T14" fmla="*/ 84 w 168"/>
                  <a:gd name="T15" fmla="*/ 56 h 168"/>
                  <a:gd name="T16" fmla="*/ 112 w 168"/>
                  <a:gd name="T17" fmla="*/ 84 h 168"/>
                  <a:gd name="T18" fmla="*/ 84 w 168"/>
                  <a:gd name="T19" fmla="*/ 112 h 1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68" h="168">
                    <a:moveTo>
                      <a:pt x="84" y="0"/>
                    </a:moveTo>
                    <a:cubicBezTo>
                      <a:pt x="38" y="0"/>
                      <a:pt x="0" y="38"/>
                      <a:pt x="0" y="84"/>
                    </a:cubicBezTo>
                    <a:cubicBezTo>
                      <a:pt x="0" y="131"/>
                      <a:pt x="38" y="168"/>
                      <a:pt x="84" y="168"/>
                    </a:cubicBezTo>
                    <a:cubicBezTo>
                      <a:pt x="130" y="168"/>
                      <a:pt x="168" y="131"/>
                      <a:pt x="168" y="84"/>
                    </a:cubicBezTo>
                    <a:cubicBezTo>
                      <a:pt x="168" y="38"/>
                      <a:pt x="130" y="0"/>
                      <a:pt x="84" y="0"/>
                    </a:cubicBezTo>
                    <a:close/>
                    <a:moveTo>
                      <a:pt x="84" y="112"/>
                    </a:moveTo>
                    <a:cubicBezTo>
                      <a:pt x="68" y="112"/>
                      <a:pt x="56" y="100"/>
                      <a:pt x="56" y="84"/>
                    </a:cubicBezTo>
                    <a:cubicBezTo>
                      <a:pt x="56" y="69"/>
                      <a:pt x="68" y="56"/>
                      <a:pt x="84" y="56"/>
                    </a:cubicBezTo>
                    <a:cubicBezTo>
                      <a:pt x="99" y="56"/>
                      <a:pt x="112" y="69"/>
                      <a:pt x="112" y="84"/>
                    </a:cubicBezTo>
                    <a:cubicBezTo>
                      <a:pt x="112" y="100"/>
                      <a:pt x="99" y="112"/>
                      <a:pt x="84" y="11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83748" tIns="41874" rIns="83748" bIns="41874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id-ID" sz="8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7" name="Freeform 8"/>
              <p:cNvSpPr>
                <a:spLocks/>
              </p:cNvSpPr>
              <p:nvPr/>
            </p:nvSpPr>
            <p:spPr bwMode="auto">
              <a:xfrm>
                <a:off x="2528888" y="2533651"/>
                <a:ext cx="628650" cy="1262063"/>
              </a:xfrm>
              <a:custGeom>
                <a:avLst/>
                <a:gdLst>
                  <a:gd name="T0" fmla="*/ 125 w 167"/>
                  <a:gd name="T1" fmla="*/ 0 h 336"/>
                  <a:gd name="T2" fmla="*/ 42 w 167"/>
                  <a:gd name="T3" fmla="*/ 0 h 336"/>
                  <a:gd name="T4" fmla="*/ 0 w 167"/>
                  <a:gd name="T5" fmla="*/ 42 h 336"/>
                  <a:gd name="T6" fmla="*/ 0 w 167"/>
                  <a:gd name="T7" fmla="*/ 294 h 336"/>
                  <a:gd name="T8" fmla="*/ 42 w 167"/>
                  <a:gd name="T9" fmla="*/ 336 h 336"/>
                  <a:gd name="T10" fmla="*/ 125 w 167"/>
                  <a:gd name="T11" fmla="*/ 336 h 336"/>
                  <a:gd name="T12" fmla="*/ 167 w 167"/>
                  <a:gd name="T13" fmla="*/ 294 h 336"/>
                  <a:gd name="T14" fmla="*/ 167 w 167"/>
                  <a:gd name="T15" fmla="*/ 42 h 336"/>
                  <a:gd name="T16" fmla="*/ 125 w 167"/>
                  <a:gd name="T17" fmla="*/ 0 h 3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67" h="336">
                    <a:moveTo>
                      <a:pt x="125" y="0"/>
                    </a:moveTo>
                    <a:cubicBezTo>
                      <a:pt x="42" y="0"/>
                      <a:pt x="42" y="0"/>
                      <a:pt x="42" y="0"/>
                    </a:cubicBezTo>
                    <a:cubicBezTo>
                      <a:pt x="19" y="0"/>
                      <a:pt x="0" y="18"/>
                      <a:pt x="0" y="42"/>
                    </a:cubicBezTo>
                    <a:cubicBezTo>
                      <a:pt x="0" y="294"/>
                      <a:pt x="0" y="294"/>
                      <a:pt x="0" y="294"/>
                    </a:cubicBezTo>
                    <a:cubicBezTo>
                      <a:pt x="0" y="317"/>
                      <a:pt x="19" y="336"/>
                      <a:pt x="42" y="336"/>
                    </a:cubicBezTo>
                    <a:cubicBezTo>
                      <a:pt x="125" y="336"/>
                      <a:pt x="125" y="336"/>
                      <a:pt x="125" y="336"/>
                    </a:cubicBezTo>
                    <a:cubicBezTo>
                      <a:pt x="148" y="336"/>
                      <a:pt x="167" y="317"/>
                      <a:pt x="167" y="294"/>
                    </a:cubicBezTo>
                    <a:cubicBezTo>
                      <a:pt x="167" y="42"/>
                      <a:pt x="167" y="42"/>
                      <a:pt x="167" y="42"/>
                    </a:cubicBezTo>
                    <a:cubicBezTo>
                      <a:pt x="167" y="18"/>
                      <a:pt x="148" y="0"/>
                      <a:pt x="125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83748" tIns="41874" rIns="83748" bIns="41874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id-ID" sz="8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8" name="Freeform 9"/>
              <p:cNvSpPr>
                <a:spLocks/>
              </p:cNvSpPr>
              <p:nvPr/>
            </p:nvSpPr>
            <p:spPr bwMode="auto">
              <a:xfrm>
                <a:off x="4632326" y="1266826"/>
                <a:ext cx="635000" cy="2528888"/>
              </a:xfrm>
              <a:custGeom>
                <a:avLst/>
                <a:gdLst>
                  <a:gd name="T0" fmla="*/ 126 w 169"/>
                  <a:gd name="T1" fmla="*/ 0 h 673"/>
                  <a:gd name="T2" fmla="*/ 42 w 169"/>
                  <a:gd name="T3" fmla="*/ 0 h 673"/>
                  <a:gd name="T4" fmla="*/ 0 w 169"/>
                  <a:gd name="T5" fmla="*/ 41 h 673"/>
                  <a:gd name="T6" fmla="*/ 0 w 169"/>
                  <a:gd name="T7" fmla="*/ 632 h 673"/>
                  <a:gd name="T8" fmla="*/ 42 w 169"/>
                  <a:gd name="T9" fmla="*/ 673 h 673"/>
                  <a:gd name="T10" fmla="*/ 126 w 169"/>
                  <a:gd name="T11" fmla="*/ 673 h 673"/>
                  <a:gd name="T12" fmla="*/ 169 w 169"/>
                  <a:gd name="T13" fmla="*/ 632 h 673"/>
                  <a:gd name="T14" fmla="*/ 169 w 169"/>
                  <a:gd name="T15" fmla="*/ 41 h 673"/>
                  <a:gd name="T16" fmla="*/ 126 w 169"/>
                  <a:gd name="T17" fmla="*/ 0 h 6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69" h="673">
                    <a:moveTo>
                      <a:pt x="126" y="0"/>
                    </a:moveTo>
                    <a:cubicBezTo>
                      <a:pt x="42" y="0"/>
                      <a:pt x="42" y="0"/>
                      <a:pt x="42" y="0"/>
                    </a:cubicBezTo>
                    <a:cubicBezTo>
                      <a:pt x="19" y="0"/>
                      <a:pt x="0" y="19"/>
                      <a:pt x="0" y="41"/>
                    </a:cubicBezTo>
                    <a:cubicBezTo>
                      <a:pt x="0" y="632"/>
                      <a:pt x="0" y="632"/>
                      <a:pt x="0" y="632"/>
                    </a:cubicBezTo>
                    <a:cubicBezTo>
                      <a:pt x="0" y="655"/>
                      <a:pt x="19" y="673"/>
                      <a:pt x="42" y="673"/>
                    </a:cubicBezTo>
                    <a:cubicBezTo>
                      <a:pt x="126" y="673"/>
                      <a:pt x="126" y="673"/>
                      <a:pt x="126" y="673"/>
                    </a:cubicBezTo>
                    <a:cubicBezTo>
                      <a:pt x="150" y="673"/>
                      <a:pt x="169" y="655"/>
                      <a:pt x="169" y="632"/>
                    </a:cubicBezTo>
                    <a:cubicBezTo>
                      <a:pt x="169" y="41"/>
                      <a:pt x="169" y="41"/>
                      <a:pt x="169" y="41"/>
                    </a:cubicBezTo>
                    <a:cubicBezTo>
                      <a:pt x="169" y="19"/>
                      <a:pt x="150" y="0"/>
                      <a:pt x="126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83748" tIns="41874" rIns="83748" bIns="41874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id-ID" sz="8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9" name="Freeform 10"/>
              <p:cNvSpPr>
                <a:spLocks/>
              </p:cNvSpPr>
              <p:nvPr/>
            </p:nvSpPr>
            <p:spPr bwMode="auto">
              <a:xfrm>
                <a:off x="3584576" y="2112963"/>
                <a:ext cx="627063" cy="1682750"/>
              </a:xfrm>
              <a:custGeom>
                <a:avLst/>
                <a:gdLst>
                  <a:gd name="T0" fmla="*/ 125 w 167"/>
                  <a:gd name="T1" fmla="*/ 0 h 448"/>
                  <a:gd name="T2" fmla="*/ 41 w 167"/>
                  <a:gd name="T3" fmla="*/ 0 h 448"/>
                  <a:gd name="T4" fmla="*/ 0 w 167"/>
                  <a:gd name="T5" fmla="*/ 40 h 448"/>
                  <a:gd name="T6" fmla="*/ 0 w 167"/>
                  <a:gd name="T7" fmla="*/ 407 h 448"/>
                  <a:gd name="T8" fmla="*/ 41 w 167"/>
                  <a:gd name="T9" fmla="*/ 448 h 448"/>
                  <a:gd name="T10" fmla="*/ 125 w 167"/>
                  <a:gd name="T11" fmla="*/ 448 h 448"/>
                  <a:gd name="T12" fmla="*/ 167 w 167"/>
                  <a:gd name="T13" fmla="*/ 407 h 448"/>
                  <a:gd name="T14" fmla="*/ 167 w 167"/>
                  <a:gd name="T15" fmla="*/ 40 h 448"/>
                  <a:gd name="T16" fmla="*/ 125 w 167"/>
                  <a:gd name="T17" fmla="*/ 0 h 4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67" h="448">
                    <a:moveTo>
                      <a:pt x="125" y="0"/>
                    </a:moveTo>
                    <a:cubicBezTo>
                      <a:pt x="41" y="0"/>
                      <a:pt x="41" y="0"/>
                      <a:pt x="41" y="0"/>
                    </a:cubicBezTo>
                    <a:cubicBezTo>
                      <a:pt x="18" y="0"/>
                      <a:pt x="0" y="18"/>
                      <a:pt x="0" y="40"/>
                    </a:cubicBezTo>
                    <a:cubicBezTo>
                      <a:pt x="0" y="407"/>
                      <a:pt x="0" y="407"/>
                      <a:pt x="0" y="407"/>
                    </a:cubicBezTo>
                    <a:cubicBezTo>
                      <a:pt x="0" y="430"/>
                      <a:pt x="18" y="448"/>
                      <a:pt x="41" y="448"/>
                    </a:cubicBezTo>
                    <a:cubicBezTo>
                      <a:pt x="125" y="448"/>
                      <a:pt x="125" y="448"/>
                      <a:pt x="125" y="448"/>
                    </a:cubicBezTo>
                    <a:cubicBezTo>
                      <a:pt x="148" y="448"/>
                      <a:pt x="167" y="430"/>
                      <a:pt x="167" y="407"/>
                    </a:cubicBezTo>
                    <a:cubicBezTo>
                      <a:pt x="167" y="40"/>
                      <a:pt x="167" y="40"/>
                      <a:pt x="167" y="40"/>
                    </a:cubicBezTo>
                    <a:cubicBezTo>
                      <a:pt x="167" y="18"/>
                      <a:pt x="148" y="0"/>
                      <a:pt x="125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83748" tIns="41874" rIns="83748" bIns="41874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id-ID" sz="8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0" name="Freeform 11"/>
              <p:cNvSpPr>
                <a:spLocks/>
              </p:cNvSpPr>
              <p:nvPr/>
            </p:nvSpPr>
            <p:spPr bwMode="auto">
              <a:xfrm>
                <a:off x="1474788" y="1687513"/>
                <a:ext cx="633413" cy="2108200"/>
              </a:xfrm>
              <a:custGeom>
                <a:avLst/>
                <a:gdLst>
                  <a:gd name="T0" fmla="*/ 127 w 169"/>
                  <a:gd name="T1" fmla="*/ 0 h 561"/>
                  <a:gd name="T2" fmla="*/ 43 w 169"/>
                  <a:gd name="T3" fmla="*/ 0 h 561"/>
                  <a:gd name="T4" fmla="*/ 0 w 169"/>
                  <a:gd name="T5" fmla="*/ 40 h 561"/>
                  <a:gd name="T6" fmla="*/ 0 w 169"/>
                  <a:gd name="T7" fmla="*/ 521 h 561"/>
                  <a:gd name="T8" fmla="*/ 43 w 169"/>
                  <a:gd name="T9" fmla="*/ 561 h 561"/>
                  <a:gd name="T10" fmla="*/ 127 w 169"/>
                  <a:gd name="T11" fmla="*/ 561 h 561"/>
                  <a:gd name="T12" fmla="*/ 169 w 169"/>
                  <a:gd name="T13" fmla="*/ 521 h 561"/>
                  <a:gd name="T14" fmla="*/ 169 w 169"/>
                  <a:gd name="T15" fmla="*/ 40 h 561"/>
                  <a:gd name="T16" fmla="*/ 127 w 169"/>
                  <a:gd name="T17" fmla="*/ 0 h 5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69" h="561">
                    <a:moveTo>
                      <a:pt x="127" y="0"/>
                    </a:moveTo>
                    <a:cubicBezTo>
                      <a:pt x="43" y="0"/>
                      <a:pt x="43" y="0"/>
                      <a:pt x="43" y="0"/>
                    </a:cubicBezTo>
                    <a:cubicBezTo>
                      <a:pt x="19" y="0"/>
                      <a:pt x="0" y="18"/>
                      <a:pt x="0" y="40"/>
                    </a:cubicBezTo>
                    <a:cubicBezTo>
                      <a:pt x="0" y="521"/>
                      <a:pt x="0" y="521"/>
                      <a:pt x="0" y="521"/>
                    </a:cubicBezTo>
                    <a:cubicBezTo>
                      <a:pt x="0" y="543"/>
                      <a:pt x="19" y="561"/>
                      <a:pt x="43" y="561"/>
                    </a:cubicBezTo>
                    <a:cubicBezTo>
                      <a:pt x="127" y="561"/>
                      <a:pt x="127" y="561"/>
                      <a:pt x="127" y="561"/>
                    </a:cubicBezTo>
                    <a:cubicBezTo>
                      <a:pt x="150" y="561"/>
                      <a:pt x="169" y="543"/>
                      <a:pt x="169" y="521"/>
                    </a:cubicBezTo>
                    <a:cubicBezTo>
                      <a:pt x="169" y="40"/>
                      <a:pt x="169" y="40"/>
                      <a:pt x="169" y="40"/>
                    </a:cubicBezTo>
                    <a:cubicBezTo>
                      <a:pt x="169" y="18"/>
                      <a:pt x="150" y="0"/>
                      <a:pt x="127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83748" tIns="41874" rIns="83748" bIns="41874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id-ID" sz="8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sp>
          <p:nvSpPr>
            <p:cNvPr id="39" name="Oval 38"/>
            <p:cNvSpPr>
              <a:spLocks noChangeAspect="1"/>
            </p:cNvSpPr>
            <p:nvPr/>
          </p:nvSpPr>
          <p:spPr>
            <a:xfrm>
              <a:off x="2205591" y="2704022"/>
              <a:ext cx="576000" cy="576000"/>
            </a:xfrm>
            <a:prstGeom prst="ellipse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id-ID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41" name="Content Placeholder 2"/>
          <p:cNvSpPr txBox="1">
            <a:spLocks/>
          </p:cNvSpPr>
          <p:nvPr/>
        </p:nvSpPr>
        <p:spPr>
          <a:xfrm>
            <a:off x="5928123" y="2955478"/>
            <a:ext cx="1613740" cy="258532"/>
          </a:xfrm>
          <a:prstGeom prst="rect">
            <a:avLst/>
          </a:prstGeom>
        </p:spPr>
        <p:txBody>
          <a:bodyPr vert="horz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sz="14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2" name="Content Placeholder 2"/>
          <p:cNvSpPr txBox="1">
            <a:spLocks/>
          </p:cNvSpPr>
          <p:nvPr/>
        </p:nvSpPr>
        <p:spPr>
          <a:xfrm>
            <a:off x="5928123" y="3229418"/>
            <a:ext cx="4976309" cy="281872"/>
          </a:xfrm>
          <a:prstGeom prst="rect">
            <a:avLst/>
          </a:prstGeom>
        </p:spPr>
        <p:txBody>
          <a:bodyPr vert="horz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4" name="Content Placeholder 2"/>
          <p:cNvSpPr txBox="1">
            <a:spLocks/>
          </p:cNvSpPr>
          <p:nvPr/>
        </p:nvSpPr>
        <p:spPr>
          <a:xfrm>
            <a:off x="5928123" y="4367376"/>
            <a:ext cx="1613740" cy="258532"/>
          </a:xfrm>
          <a:prstGeom prst="rect">
            <a:avLst/>
          </a:prstGeom>
        </p:spPr>
        <p:txBody>
          <a:bodyPr vert="horz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sz="14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5" name="Content Placeholder 2"/>
          <p:cNvSpPr txBox="1">
            <a:spLocks/>
          </p:cNvSpPr>
          <p:nvPr/>
        </p:nvSpPr>
        <p:spPr>
          <a:xfrm>
            <a:off x="5928123" y="4595011"/>
            <a:ext cx="1613740" cy="590931"/>
          </a:xfrm>
          <a:prstGeom prst="rect">
            <a:avLst/>
          </a:prstGeom>
        </p:spPr>
        <p:txBody>
          <a:bodyPr vert="horz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。</a:t>
            </a:r>
            <a:endParaRPr lang="en-US" altLang="zh-CN" sz="8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6" name="Content Placeholder 2"/>
          <p:cNvSpPr txBox="1">
            <a:spLocks/>
          </p:cNvSpPr>
          <p:nvPr/>
        </p:nvSpPr>
        <p:spPr>
          <a:xfrm>
            <a:off x="7629756" y="4367376"/>
            <a:ext cx="1613740" cy="258532"/>
          </a:xfrm>
          <a:prstGeom prst="rect">
            <a:avLst/>
          </a:prstGeom>
        </p:spPr>
        <p:txBody>
          <a:bodyPr vert="horz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sz="14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7" name="Content Placeholder 2"/>
          <p:cNvSpPr txBox="1">
            <a:spLocks/>
          </p:cNvSpPr>
          <p:nvPr/>
        </p:nvSpPr>
        <p:spPr>
          <a:xfrm>
            <a:off x="7629756" y="4595011"/>
            <a:ext cx="1613740" cy="590931"/>
          </a:xfrm>
          <a:prstGeom prst="rect">
            <a:avLst/>
          </a:prstGeom>
        </p:spPr>
        <p:txBody>
          <a:bodyPr vert="horz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。</a:t>
            </a:r>
            <a:endParaRPr lang="en-US" altLang="zh-CN" sz="8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8" name="Content Placeholder 2"/>
          <p:cNvSpPr txBox="1">
            <a:spLocks/>
          </p:cNvSpPr>
          <p:nvPr/>
        </p:nvSpPr>
        <p:spPr>
          <a:xfrm>
            <a:off x="9356598" y="4367376"/>
            <a:ext cx="1613740" cy="258532"/>
          </a:xfrm>
          <a:prstGeom prst="rect">
            <a:avLst/>
          </a:prstGeom>
        </p:spPr>
        <p:txBody>
          <a:bodyPr vert="horz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sz="14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9" name="Content Placeholder 2"/>
          <p:cNvSpPr txBox="1">
            <a:spLocks/>
          </p:cNvSpPr>
          <p:nvPr/>
        </p:nvSpPr>
        <p:spPr>
          <a:xfrm>
            <a:off x="9356598" y="4595011"/>
            <a:ext cx="1613740" cy="590931"/>
          </a:xfrm>
          <a:prstGeom prst="rect">
            <a:avLst/>
          </a:prstGeom>
        </p:spPr>
        <p:txBody>
          <a:bodyPr vert="horz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。</a:t>
            </a:r>
            <a:endParaRPr lang="en-US" altLang="zh-CN" sz="8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0" name="文本框 49"/>
          <p:cNvSpPr txBox="1"/>
          <p:nvPr/>
        </p:nvSpPr>
        <p:spPr>
          <a:xfrm>
            <a:off x="372973" y="375965"/>
            <a:ext cx="2503076" cy="374375"/>
          </a:xfrm>
          <a:prstGeom prst="rect">
            <a:avLst/>
          </a:prstGeom>
          <a:noFill/>
        </p:spPr>
        <p:txBody>
          <a:bodyPr wrap="none" lIns="96434" tIns="48217" rIns="96434" bIns="48217" rtlCol="0">
            <a:spAutoFit/>
          </a:bodyPr>
          <a:lstStyle/>
          <a:p>
            <a:pPr defTabSz="964278"/>
            <a:r>
              <a:rPr lang="zh-CN" altLang="en-US" sz="1800" dirty="0">
                <a:solidFill>
                  <a:srgbClr val="E7E6E6">
                    <a:lumMod val="25000"/>
                  </a:srgbClr>
                </a:solidFill>
                <a:latin typeface="方正正准黑简体" panose="02000000000000000000" pitchFamily="2" charset="-122"/>
                <a:ea typeface="方正正准黑简体" panose="02000000000000000000" pitchFamily="2" charset="-122"/>
                <a:cs typeface="+mn-ea"/>
                <a:sym typeface="+mn-lt"/>
              </a:rPr>
              <a:t>点击添加相关标题文字</a:t>
            </a:r>
          </a:p>
        </p:txBody>
      </p:sp>
      <p:sp>
        <p:nvSpPr>
          <p:cNvPr id="51" name="文本框 50"/>
          <p:cNvSpPr txBox="1"/>
          <p:nvPr/>
        </p:nvSpPr>
        <p:spPr>
          <a:xfrm>
            <a:off x="372973" y="668697"/>
            <a:ext cx="2352650" cy="282042"/>
          </a:xfrm>
          <a:prstGeom prst="rect">
            <a:avLst/>
          </a:prstGeom>
          <a:noFill/>
        </p:spPr>
        <p:txBody>
          <a:bodyPr wrap="none" lIns="96434" tIns="48217" rIns="96434" bIns="48217" rtlCol="0">
            <a:spAutoFit/>
          </a:bodyPr>
          <a:lstStyle/>
          <a:p>
            <a:pPr defTabSz="964278"/>
            <a:r>
              <a:rPr lang="en-US" altLang="zh-CN" sz="1200" dirty="0">
                <a:solidFill>
                  <a:srgbClr val="E7E6E6">
                    <a:lumMod val="25000"/>
                  </a:srgbClr>
                </a:solidFill>
                <a:cs typeface="+mn-ea"/>
                <a:sym typeface="+mn-lt"/>
              </a:rPr>
              <a:t>ADD RELATED TITLE WORDS</a:t>
            </a:r>
            <a:endParaRPr lang="zh-CN" altLang="en-US" sz="1200" dirty="0">
              <a:solidFill>
                <a:srgbClr val="E7E6E6">
                  <a:lumMod val="25000"/>
                </a:srgbClr>
              </a:solidFill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3026616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Tm="0">
        <p14:doors dir="vert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1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2)">
                                      <p:cBhvr>
                                        <p:cTn id="12" dur="125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750"/>
                            </p:stCondLst>
                            <p:childTnLst>
                              <p:par>
                                <p:cTn id="14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250"/>
                            </p:stCondLst>
                            <p:childTnLst>
                              <p:par>
                                <p:cTn id="19" presetID="21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2)">
                                      <p:cBhvr>
                                        <p:cTn id="21" dur="125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500"/>
                            </p:stCondLst>
                            <p:childTnLst>
                              <p:par>
                                <p:cTn id="23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4000"/>
                            </p:stCondLst>
                            <p:childTnLst>
                              <p:par>
                                <p:cTn id="28" presetID="21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2)">
                                      <p:cBhvr>
                                        <p:cTn id="30" dur="125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5250"/>
                            </p:stCondLst>
                            <p:childTnLst>
                              <p:par>
                                <p:cTn id="3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75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6000"/>
                            </p:stCondLst>
                            <p:childTnLst>
                              <p:par>
                                <p:cTn id="3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75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75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750"/>
                            </p:stCondLst>
                            <p:childTnLst>
                              <p:par>
                                <p:cTn id="4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75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75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750"/>
                            </p:stCondLst>
                            <p:childTnLst>
                              <p:par>
                                <p:cTn id="5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6" dur="75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1" dur="75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750"/>
                            </p:stCondLst>
                            <p:childTnLst>
                              <p:par>
                                <p:cTn id="6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5" dur="75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41" grpId="0"/>
      <p:bldP spid="42" grpId="0"/>
      <p:bldP spid="44" grpId="0"/>
      <p:bldP spid="45" grpId="0"/>
      <p:bldP spid="46" grpId="0"/>
      <p:bldP spid="47" grpId="0"/>
      <p:bldP spid="48" grpId="0"/>
      <p:bldP spid="49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Freeform 124"/>
          <p:cNvSpPr>
            <a:spLocks noEditPoints="1"/>
          </p:cNvSpPr>
          <p:nvPr/>
        </p:nvSpPr>
        <p:spPr bwMode="auto">
          <a:xfrm>
            <a:off x="2040203" y="3904357"/>
            <a:ext cx="400675" cy="458232"/>
          </a:xfrm>
          <a:custGeom>
            <a:avLst/>
            <a:gdLst>
              <a:gd name="T0" fmla="*/ 50 w 84"/>
              <a:gd name="T1" fmla="*/ 92 h 96"/>
              <a:gd name="T2" fmla="*/ 57 w 84"/>
              <a:gd name="T3" fmla="*/ 81 h 96"/>
              <a:gd name="T4" fmla="*/ 56 w 84"/>
              <a:gd name="T5" fmla="*/ 75 h 96"/>
              <a:gd name="T6" fmla="*/ 43 w 84"/>
              <a:gd name="T7" fmla="*/ 63 h 96"/>
              <a:gd name="T8" fmla="*/ 38 w 84"/>
              <a:gd name="T9" fmla="*/ 62 h 96"/>
              <a:gd name="T10" fmla="*/ 30 w 84"/>
              <a:gd name="T11" fmla="*/ 67 h 96"/>
              <a:gd name="T12" fmla="*/ 17 w 84"/>
              <a:gd name="T13" fmla="*/ 35 h 96"/>
              <a:gd name="T14" fmla="*/ 26 w 84"/>
              <a:gd name="T15" fmla="*/ 31 h 96"/>
              <a:gd name="T16" fmla="*/ 27 w 84"/>
              <a:gd name="T17" fmla="*/ 25 h 96"/>
              <a:gd name="T18" fmla="*/ 22 w 84"/>
              <a:gd name="T19" fmla="*/ 8 h 96"/>
              <a:gd name="T20" fmla="*/ 18 w 84"/>
              <a:gd name="T21" fmla="*/ 4 h 96"/>
              <a:gd name="T22" fmla="*/ 4 w 84"/>
              <a:gd name="T23" fmla="*/ 6 h 96"/>
              <a:gd name="T24" fmla="*/ 0 w 84"/>
              <a:gd name="T25" fmla="*/ 10 h 96"/>
              <a:gd name="T26" fmla="*/ 43 w 84"/>
              <a:gd name="T27" fmla="*/ 94 h 96"/>
              <a:gd name="T28" fmla="*/ 50 w 84"/>
              <a:gd name="T29" fmla="*/ 92 h 96"/>
              <a:gd name="T30" fmla="*/ 45 w 84"/>
              <a:gd name="T31" fmla="*/ 53 h 96"/>
              <a:gd name="T32" fmla="*/ 32 w 84"/>
              <a:gd name="T33" fmla="*/ 53 h 96"/>
              <a:gd name="T34" fmla="*/ 32 w 84"/>
              <a:gd name="T35" fmla="*/ 50 h 96"/>
              <a:gd name="T36" fmla="*/ 40 w 84"/>
              <a:gd name="T37" fmla="*/ 38 h 96"/>
              <a:gd name="T38" fmla="*/ 42 w 84"/>
              <a:gd name="T39" fmla="*/ 32 h 96"/>
              <a:gd name="T40" fmla="*/ 41 w 84"/>
              <a:gd name="T41" fmla="*/ 30 h 96"/>
              <a:gd name="T42" fmla="*/ 40 w 84"/>
              <a:gd name="T43" fmla="*/ 31 h 96"/>
              <a:gd name="T44" fmla="*/ 39 w 84"/>
              <a:gd name="T45" fmla="*/ 36 h 96"/>
              <a:gd name="T46" fmla="*/ 34 w 84"/>
              <a:gd name="T47" fmla="*/ 36 h 96"/>
              <a:gd name="T48" fmla="*/ 34 w 84"/>
              <a:gd name="T49" fmla="*/ 31 h 96"/>
              <a:gd name="T50" fmla="*/ 42 w 84"/>
              <a:gd name="T51" fmla="*/ 26 h 96"/>
              <a:gd name="T52" fmla="*/ 47 w 84"/>
              <a:gd name="T53" fmla="*/ 28 h 96"/>
              <a:gd name="T54" fmla="*/ 47 w 84"/>
              <a:gd name="T55" fmla="*/ 34 h 96"/>
              <a:gd name="T56" fmla="*/ 47 w 84"/>
              <a:gd name="T57" fmla="*/ 37 h 96"/>
              <a:gd name="T58" fmla="*/ 38 w 84"/>
              <a:gd name="T59" fmla="*/ 50 h 96"/>
              <a:gd name="T60" fmla="*/ 46 w 84"/>
              <a:gd name="T61" fmla="*/ 50 h 96"/>
              <a:gd name="T62" fmla="*/ 45 w 84"/>
              <a:gd name="T63" fmla="*/ 53 h 96"/>
              <a:gd name="T64" fmla="*/ 63 w 84"/>
              <a:gd name="T65" fmla="*/ 50 h 96"/>
              <a:gd name="T66" fmla="*/ 60 w 84"/>
              <a:gd name="T67" fmla="*/ 50 h 96"/>
              <a:gd name="T68" fmla="*/ 60 w 84"/>
              <a:gd name="T69" fmla="*/ 53 h 96"/>
              <a:gd name="T70" fmla="*/ 54 w 84"/>
              <a:gd name="T71" fmla="*/ 53 h 96"/>
              <a:gd name="T72" fmla="*/ 54 w 84"/>
              <a:gd name="T73" fmla="*/ 50 h 96"/>
              <a:gd name="T74" fmla="*/ 46 w 84"/>
              <a:gd name="T75" fmla="*/ 50 h 96"/>
              <a:gd name="T76" fmla="*/ 47 w 84"/>
              <a:gd name="T77" fmla="*/ 46 h 96"/>
              <a:gd name="T78" fmla="*/ 55 w 84"/>
              <a:gd name="T79" fmla="*/ 26 h 96"/>
              <a:gd name="T80" fmla="*/ 63 w 84"/>
              <a:gd name="T81" fmla="*/ 26 h 96"/>
              <a:gd name="T82" fmla="*/ 61 w 84"/>
              <a:gd name="T83" fmla="*/ 46 h 96"/>
              <a:gd name="T84" fmla="*/ 63 w 84"/>
              <a:gd name="T85" fmla="*/ 46 h 96"/>
              <a:gd name="T86" fmla="*/ 63 w 84"/>
              <a:gd name="T87" fmla="*/ 50 h 96"/>
              <a:gd name="T88" fmla="*/ 55 w 84"/>
              <a:gd name="T89" fmla="*/ 46 h 96"/>
              <a:gd name="T90" fmla="*/ 52 w 84"/>
              <a:gd name="T91" fmla="*/ 46 h 96"/>
              <a:gd name="T92" fmla="*/ 56 w 84"/>
              <a:gd name="T93" fmla="*/ 35 h 96"/>
              <a:gd name="T94" fmla="*/ 55 w 84"/>
              <a:gd name="T95" fmla="*/ 46 h 96"/>
              <a:gd name="T96" fmla="*/ 43 w 84"/>
              <a:gd name="T97" fmla="*/ 0 h 96"/>
              <a:gd name="T98" fmla="*/ 72 w 84"/>
              <a:gd name="T99" fmla="*/ 12 h 96"/>
              <a:gd name="T100" fmla="*/ 84 w 84"/>
              <a:gd name="T101" fmla="*/ 41 h 96"/>
              <a:gd name="T102" fmla="*/ 72 w 84"/>
              <a:gd name="T103" fmla="*/ 71 h 96"/>
              <a:gd name="T104" fmla="*/ 65 w 84"/>
              <a:gd name="T105" fmla="*/ 76 h 96"/>
              <a:gd name="T106" fmla="*/ 63 w 84"/>
              <a:gd name="T107" fmla="*/ 73 h 96"/>
              <a:gd name="T108" fmla="*/ 59 w 84"/>
              <a:gd name="T109" fmla="*/ 69 h 96"/>
              <a:gd name="T110" fmla="*/ 66 w 84"/>
              <a:gd name="T111" fmla="*/ 64 h 96"/>
              <a:gd name="T112" fmla="*/ 75 w 84"/>
              <a:gd name="T113" fmla="*/ 41 h 96"/>
              <a:gd name="T114" fmla="*/ 66 w 84"/>
              <a:gd name="T115" fmla="*/ 19 h 96"/>
              <a:gd name="T116" fmla="*/ 43 w 84"/>
              <a:gd name="T117" fmla="*/ 10 h 96"/>
              <a:gd name="T118" fmla="*/ 31 w 84"/>
              <a:gd name="T119" fmla="*/ 12 h 96"/>
              <a:gd name="T120" fmla="*/ 29 w 84"/>
              <a:gd name="T121" fmla="*/ 6 h 96"/>
              <a:gd name="T122" fmla="*/ 28 w 84"/>
              <a:gd name="T123" fmla="*/ 3 h 96"/>
              <a:gd name="T124" fmla="*/ 43 w 84"/>
              <a:gd name="T125" fmla="*/ 0 h 9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84" h="96">
                <a:moveTo>
                  <a:pt x="50" y="92"/>
                </a:moveTo>
                <a:cubicBezTo>
                  <a:pt x="52" y="88"/>
                  <a:pt x="55" y="84"/>
                  <a:pt x="57" y="81"/>
                </a:cubicBezTo>
                <a:cubicBezTo>
                  <a:pt x="58" y="79"/>
                  <a:pt x="58" y="77"/>
                  <a:pt x="56" y="75"/>
                </a:cubicBezTo>
                <a:cubicBezTo>
                  <a:pt x="52" y="71"/>
                  <a:pt x="48" y="67"/>
                  <a:pt x="43" y="63"/>
                </a:cubicBezTo>
                <a:cubicBezTo>
                  <a:pt x="41" y="61"/>
                  <a:pt x="40" y="61"/>
                  <a:pt x="38" y="62"/>
                </a:cubicBezTo>
                <a:cubicBezTo>
                  <a:pt x="35" y="63"/>
                  <a:pt x="33" y="65"/>
                  <a:pt x="30" y="67"/>
                </a:cubicBezTo>
                <a:cubicBezTo>
                  <a:pt x="21" y="53"/>
                  <a:pt x="19" y="45"/>
                  <a:pt x="17" y="35"/>
                </a:cubicBezTo>
                <a:cubicBezTo>
                  <a:pt x="20" y="34"/>
                  <a:pt x="23" y="32"/>
                  <a:pt x="26" y="31"/>
                </a:cubicBezTo>
                <a:cubicBezTo>
                  <a:pt x="27" y="30"/>
                  <a:pt x="28" y="28"/>
                  <a:pt x="27" y="25"/>
                </a:cubicBezTo>
                <a:cubicBezTo>
                  <a:pt x="26" y="20"/>
                  <a:pt x="24" y="14"/>
                  <a:pt x="22" y="8"/>
                </a:cubicBezTo>
                <a:cubicBezTo>
                  <a:pt x="22" y="6"/>
                  <a:pt x="20" y="4"/>
                  <a:pt x="18" y="4"/>
                </a:cubicBezTo>
                <a:cubicBezTo>
                  <a:pt x="14" y="5"/>
                  <a:pt x="9" y="5"/>
                  <a:pt x="4" y="6"/>
                </a:cubicBezTo>
                <a:cubicBezTo>
                  <a:pt x="0" y="6"/>
                  <a:pt x="0" y="7"/>
                  <a:pt x="0" y="10"/>
                </a:cubicBezTo>
                <a:cubicBezTo>
                  <a:pt x="1" y="46"/>
                  <a:pt x="15" y="78"/>
                  <a:pt x="43" y="94"/>
                </a:cubicBezTo>
                <a:cubicBezTo>
                  <a:pt x="46" y="96"/>
                  <a:pt x="47" y="96"/>
                  <a:pt x="50" y="92"/>
                </a:cubicBezTo>
                <a:close/>
                <a:moveTo>
                  <a:pt x="45" y="53"/>
                </a:moveTo>
                <a:cubicBezTo>
                  <a:pt x="32" y="53"/>
                  <a:pt x="32" y="53"/>
                  <a:pt x="32" y="53"/>
                </a:cubicBezTo>
                <a:cubicBezTo>
                  <a:pt x="32" y="50"/>
                  <a:pt x="32" y="50"/>
                  <a:pt x="32" y="50"/>
                </a:cubicBezTo>
                <a:cubicBezTo>
                  <a:pt x="40" y="38"/>
                  <a:pt x="40" y="38"/>
                  <a:pt x="40" y="38"/>
                </a:cubicBezTo>
                <a:cubicBezTo>
                  <a:pt x="41" y="36"/>
                  <a:pt x="42" y="34"/>
                  <a:pt x="42" y="32"/>
                </a:cubicBezTo>
                <a:cubicBezTo>
                  <a:pt x="42" y="31"/>
                  <a:pt x="42" y="30"/>
                  <a:pt x="41" y="30"/>
                </a:cubicBezTo>
                <a:cubicBezTo>
                  <a:pt x="40" y="30"/>
                  <a:pt x="40" y="31"/>
                  <a:pt x="40" y="31"/>
                </a:cubicBezTo>
                <a:cubicBezTo>
                  <a:pt x="39" y="36"/>
                  <a:pt x="39" y="36"/>
                  <a:pt x="39" y="36"/>
                </a:cubicBezTo>
                <a:cubicBezTo>
                  <a:pt x="34" y="36"/>
                  <a:pt x="34" y="36"/>
                  <a:pt x="34" y="36"/>
                </a:cubicBezTo>
                <a:cubicBezTo>
                  <a:pt x="34" y="31"/>
                  <a:pt x="34" y="31"/>
                  <a:pt x="34" y="31"/>
                </a:cubicBezTo>
                <a:cubicBezTo>
                  <a:pt x="35" y="28"/>
                  <a:pt x="37" y="26"/>
                  <a:pt x="42" y="26"/>
                </a:cubicBezTo>
                <a:cubicBezTo>
                  <a:pt x="44" y="26"/>
                  <a:pt x="46" y="27"/>
                  <a:pt x="47" y="28"/>
                </a:cubicBezTo>
                <a:cubicBezTo>
                  <a:pt x="48" y="29"/>
                  <a:pt x="48" y="31"/>
                  <a:pt x="47" y="34"/>
                </a:cubicBezTo>
                <a:cubicBezTo>
                  <a:pt x="47" y="35"/>
                  <a:pt x="47" y="36"/>
                  <a:pt x="47" y="37"/>
                </a:cubicBezTo>
                <a:cubicBezTo>
                  <a:pt x="38" y="50"/>
                  <a:pt x="38" y="50"/>
                  <a:pt x="38" y="50"/>
                </a:cubicBezTo>
                <a:cubicBezTo>
                  <a:pt x="46" y="50"/>
                  <a:pt x="46" y="50"/>
                  <a:pt x="46" y="50"/>
                </a:cubicBezTo>
                <a:cubicBezTo>
                  <a:pt x="45" y="53"/>
                  <a:pt x="45" y="53"/>
                  <a:pt x="45" y="53"/>
                </a:cubicBezTo>
                <a:close/>
                <a:moveTo>
                  <a:pt x="63" y="50"/>
                </a:moveTo>
                <a:cubicBezTo>
                  <a:pt x="60" y="50"/>
                  <a:pt x="60" y="50"/>
                  <a:pt x="60" y="50"/>
                </a:cubicBezTo>
                <a:cubicBezTo>
                  <a:pt x="60" y="53"/>
                  <a:pt x="60" y="53"/>
                  <a:pt x="60" y="53"/>
                </a:cubicBezTo>
                <a:cubicBezTo>
                  <a:pt x="54" y="53"/>
                  <a:pt x="54" y="53"/>
                  <a:pt x="54" y="53"/>
                </a:cubicBezTo>
                <a:cubicBezTo>
                  <a:pt x="54" y="50"/>
                  <a:pt x="54" y="50"/>
                  <a:pt x="54" y="50"/>
                </a:cubicBezTo>
                <a:cubicBezTo>
                  <a:pt x="46" y="50"/>
                  <a:pt x="46" y="50"/>
                  <a:pt x="46" y="50"/>
                </a:cubicBezTo>
                <a:cubicBezTo>
                  <a:pt x="47" y="46"/>
                  <a:pt x="47" y="46"/>
                  <a:pt x="47" y="46"/>
                </a:cubicBezTo>
                <a:cubicBezTo>
                  <a:pt x="55" y="26"/>
                  <a:pt x="55" y="26"/>
                  <a:pt x="55" y="26"/>
                </a:cubicBezTo>
                <a:cubicBezTo>
                  <a:pt x="63" y="26"/>
                  <a:pt x="63" y="26"/>
                  <a:pt x="63" y="26"/>
                </a:cubicBezTo>
                <a:cubicBezTo>
                  <a:pt x="61" y="46"/>
                  <a:pt x="61" y="46"/>
                  <a:pt x="61" y="46"/>
                </a:cubicBezTo>
                <a:cubicBezTo>
                  <a:pt x="63" y="46"/>
                  <a:pt x="63" y="46"/>
                  <a:pt x="63" y="46"/>
                </a:cubicBezTo>
                <a:cubicBezTo>
                  <a:pt x="63" y="50"/>
                  <a:pt x="63" y="50"/>
                  <a:pt x="63" y="50"/>
                </a:cubicBezTo>
                <a:close/>
                <a:moveTo>
                  <a:pt x="55" y="46"/>
                </a:moveTo>
                <a:cubicBezTo>
                  <a:pt x="52" y="46"/>
                  <a:pt x="52" y="46"/>
                  <a:pt x="52" y="46"/>
                </a:cubicBezTo>
                <a:cubicBezTo>
                  <a:pt x="56" y="35"/>
                  <a:pt x="56" y="35"/>
                  <a:pt x="56" y="35"/>
                </a:cubicBezTo>
                <a:cubicBezTo>
                  <a:pt x="55" y="46"/>
                  <a:pt x="55" y="46"/>
                  <a:pt x="55" y="46"/>
                </a:cubicBezTo>
                <a:close/>
                <a:moveTo>
                  <a:pt x="43" y="0"/>
                </a:moveTo>
                <a:cubicBezTo>
                  <a:pt x="54" y="0"/>
                  <a:pt x="65" y="5"/>
                  <a:pt x="72" y="12"/>
                </a:cubicBezTo>
                <a:cubicBezTo>
                  <a:pt x="80" y="20"/>
                  <a:pt x="84" y="30"/>
                  <a:pt x="84" y="41"/>
                </a:cubicBezTo>
                <a:cubicBezTo>
                  <a:pt x="84" y="53"/>
                  <a:pt x="80" y="63"/>
                  <a:pt x="72" y="71"/>
                </a:cubicBezTo>
                <a:cubicBezTo>
                  <a:pt x="70" y="73"/>
                  <a:pt x="68" y="75"/>
                  <a:pt x="65" y="76"/>
                </a:cubicBezTo>
                <a:cubicBezTo>
                  <a:pt x="65" y="75"/>
                  <a:pt x="64" y="74"/>
                  <a:pt x="63" y="73"/>
                </a:cubicBezTo>
                <a:cubicBezTo>
                  <a:pt x="59" y="69"/>
                  <a:pt x="59" y="69"/>
                  <a:pt x="59" y="69"/>
                </a:cubicBezTo>
                <a:cubicBezTo>
                  <a:pt x="61" y="68"/>
                  <a:pt x="64" y="66"/>
                  <a:pt x="66" y="64"/>
                </a:cubicBezTo>
                <a:cubicBezTo>
                  <a:pt x="71" y="58"/>
                  <a:pt x="75" y="50"/>
                  <a:pt x="75" y="41"/>
                </a:cubicBezTo>
                <a:cubicBezTo>
                  <a:pt x="75" y="33"/>
                  <a:pt x="71" y="25"/>
                  <a:pt x="66" y="19"/>
                </a:cubicBezTo>
                <a:cubicBezTo>
                  <a:pt x="60" y="13"/>
                  <a:pt x="52" y="10"/>
                  <a:pt x="43" y="10"/>
                </a:cubicBezTo>
                <a:cubicBezTo>
                  <a:pt x="39" y="10"/>
                  <a:pt x="35" y="11"/>
                  <a:pt x="31" y="12"/>
                </a:cubicBezTo>
                <a:cubicBezTo>
                  <a:pt x="29" y="6"/>
                  <a:pt x="29" y="6"/>
                  <a:pt x="29" y="6"/>
                </a:cubicBezTo>
                <a:cubicBezTo>
                  <a:pt x="29" y="5"/>
                  <a:pt x="28" y="4"/>
                  <a:pt x="28" y="3"/>
                </a:cubicBezTo>
                <a:cubicBezTo>
                  <a:pt x="33" y="1"/>
                  <a:pt x="38" y="0"/>
                  <a:pt x="43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  <a:extLst/>
        </p:spPr>
        <p:txBody>
          <a:bodyPr vert="horz" wrap="square" lIns="96430" tIns="48216" rIns="96430" bIns="48216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endParaRPr lang="zh-CN" altLang="en-US" sz="949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26" name="Freeform 125"/>
          <p:cNvSpPr>
            <a:spLocks noEditPoints="1"/>
          </p:cNvSpPr>
          <p:nvPr/>
        </p:nvSpPr>
        <p:spPr bwMode="auto">
          <a:xfrm>
            <a:off x="2062339" y="2797659"/>
            <a:ext cx="320983" cy="506932"/>
          </a:xfrm>
          <a:custGeom>
            <a:avLst/>
            <a:gdLst>
              <a:gd name="T0" fmla="*/ 57 w 67"/>
              <a:gd name="T1" fmla="*/ 10 h 106"/>
              <a:gd name="T2" fmla="*/ 62 w 67"/>
              <a:gd name="T3" fmla="*/ 51 h 106"/>
              <a:gd name="T4" fmla="*/ 51 w 67"/>
              <a:gd name="T5" fmla="*/ 66 h 106"/>
              <a:gd name="T6" fmla="*/ 55 w 67"/>
              <a:gd name="T7" fmla="*/ 65 h 106"/>
              <a:gd name="T8" fmla="*/ 57 w 67"/>
              <a:gd name="T9" fmla="*/ 73 h 106"/>
              <a:gd name="T10" fmla="*/ 56 w 67"/>
              <a:gd name="T11" fmla="*/ 80 h 106"/>
              <a:gd name="T12" fmla="*/ 57 w 67"/>
              <a:gd name="T13" fmla="*/ 86 h 106"/>
              <a:gd name="T14" fmla="*/ 55 w 67"/>
              <a:gd name="T15" fmla="*/ 93 h 106"/>
              <a:gd name="T16" fmla="*/ 15 w 67"/>
              <a:gd name="T17" fmla="*/ 97 h 106"/>
              <a:gd name="T18" fmla="*/ 12 w 67"/>
              <a:gd name="T19" fmla="*/ 95 h 106"/>
              <a:gd name="T20" fmla="*/ 12 w 67"/>
              <a:gd name="T21" fmla="*/ 83 h 106"/>
              <a:gd name="T22" fmla="*/ 12 w 67"/>
              <a:gd name="T23" fmla="*/ 82 h 106"/>
              <a:gd name="T24" fmla="*/ 12 w 67"/>
              <a:gd name="T25" fmla="*/ 71 h 106"/>
              <a:gd name="T26" fmla="*/ 15 w 67"/>
              <a:gd name="T27" fmla="*/ 69 h 106"/>
              <a:gd name="T28" fmla="*/ 16 w 67"/>
              <a:gd name="T29" fmla="*/ 63 h 106"/>
              <a:gd name="T30" fmla="*/ 0 w 67"/>
              <a:gd name="T31" fmla="*/ 34 h 106"/>
              <a:gd name="T32" fmla="*/ 33 w 67"/>
              <a:gd name="T33" fmla="*/ 0 h 106"/>
              <a:gd name="T34" fmla="*/ 28 w 67"/>
              <a:gd name="T35" fmla="*/ 41 h 106"/>
              <a:gd name="T36" fmla="*/ 30 w 67"/>
              <a:gd name="T37" fmla="*/ 39 h 106"/>
              <a:gd name="T38" fmla="*/ 33 w 67"/>
              <a:gd name="T39" fmla="*/ 41 h 106"/>
              <a:gd name="T40" fmla="*/ 36 w 67"/>
              <a:gd name="T41" fmla="*/ 39 h 106"/>
              <a:gd name="T42" fmla="*/ 39 w 67"/>
              <a:gd name="T43" fmla="*/ 41 h 106"/>
              <a:gd name="T44" fmla="*/ 43 w 67"/>
              <a:gd name="T45" fmla="*/ 38 h 106"/>
              <a:gd name="T46" fmla="*/ 39 w 67"/>
              <a:gd name="T47" fmla="*/ 52 h 106"/>
              <a:gd name="T48" fmla="*/ 44 w 67"/>
              <a:gd name="T49" fmla="*/ 66 h 106"/>
              <a:gd name="T50" fmla="*/ 44 w 67"/>
              <a:gd name="T51" fmla="*/ 58 h 106"/>
              <a:gd name="T52" fmla="*/ 56 w 67"/>
              <a:gd name="T53" fmla="*/ 47 h 106"/>
              <a:gd name="T54" fmla="*/ 52 w 67"/>
              <a:gd name="T55" fmla="*/ 15 h 106"/>
              <a:gd name="T56" fmla="*/ 15 w 67"/>
              <a:gd name="T57" fmla="*/ 15 h 106"/>
              <a:gd name="T58" fmla="*/ 11 w 67"/>
              <a:gd name="T59" fmla="*/ 48 h 106"/>
              <a:gd name="T60" fmla="*/ 23 w 67"/>
              <a:gd name="T61" fmla="*/ 59 h 106"/>
              <a:gd name="T62" fmla="*/ 23 w 67"/>
              <a:gd name="T63" fmla="*/ 67 h 106"/>
              <a:gd name="T64" fmla="*/ 29 w 67"/>
              <a:gd name="T65" fmla="*/ 52 h 106"/>
              <a:gd name="T66" fmla="*/ 25 w 67"/>
              <a:gd name="T67" fmla="*/ 38 h 106"/>
              <a:gd name="T68" fmla="*/ 40 w 67"/>
              <a:gd name="T69" fmla="*/ 43 h 106"/>
              <a:gd name="T70" fmla="*/ 36 w 67"/>
              <a:gd name="T71" fmla="*/ 42 h 106"/>
              <a:gd name="T72" fmla="*/ 30 w 67"/>
              <a:gd name="T73" fmla="*/ 42 h 106"/>
              <a:gd name="T74" fmla="*/ 27 w 67"/>
              <a:gd name="T75" fmla="*/ 42 h 106"/>
              <a:gd name="T76" fmla="*/ 32 w 67"/>
              <a:gd name="T77" fmla="*/ 51 h 106"/>
              <a:gd name="T78" fmla="*/ 32 w 67"/>
              <a:gd name="T79" fmla="*/ 67 h 106"/>
              <a:gd name="T80" fmla="*/ 35 w 67"/>
              <a:gd name="T81" fmla="*/ 51 h 106"/>
              <a:gd name="T82" fmla="*/ 35 w 67"/>
              <a:gd name="T83" fmla="*/ 50 h 106"/>
              <a:gd name="T84" fmla="*/ 43 w 67"/>
              <a:gd name="T85" fmla="*/ 96 h 106"/>
              <a:gd name="T86" fmla="*/ 34 w 67"/>
              <a:gd name="T87" fmla="*/ 106 h 106"/>
              <a:gd name="T88" fmla="*/ 43 w 67"/>
              <a:gd name="T89" fmla="*/ 96 h 106"/>
              <a:gd name="T90" fmla="*/ 17 w 67"/>
              <a:gd name="T91" fmla="*/ 88 h 106"/>
              <a:gd name="T92" fmla="*/ 17 w 67"/>
              <a:gd name="T93" fmla="*/ 90 h 106"/>
              <a:gd name="T94" fmla="*/ 50 w 67"/>
              <a:gd name="T95" fmla="*/ 86 h 106"/>
              <a:gd name="T96" fmla="*/ 50 w 67"/>
              <a:gd name="T97" fmla="*/ 73 h 106"/>
              <a:gd name="T98" fmla="*/ 17 w 67"/>
              <a:gd name="T99" fmla="*/ 77 h 106"/>
              <a:gd name="T100" fmla="*/ 50 w 67"/>
              <a:gd name="T101" fmla="*/ 74 h 106"/>
              <a:gd name="T102" fmla="*/ 50 w 67"/>
              <a:gd name="T103" fmla="*/ 73 h 10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</a:cxnLst>
            <a:rect l="0" t="0" r="r" b="b"/>
            <a:pathLst>
              <a:path w="67" h="106">
                <a:moveTo>
                  <a:pt x="33" y="0"/>
                </a:moveTo>
                <a:cubicBezTo>
                  <a:pt x="43" y="0"/>
                  <a:pt x="51" y="4"/>
                  <a:pt x="57" y="10"/>
                </a:cubicBezTo>
                <a:cubicBezTo>
                  <a:pt x="63" y="16"/>
                  <a:pt x="67" y="25"/>
                  <a:pt x="67" y="34"/>
                </a:cubicBezTo>
                <a:cubicBezTo>
                  <a:pt x="67" y="40"/>
                  <a:pt x="65" y="46"/>
                  <a:pt x="62" y="51"/>
                </a:cubicBezTo>
                <a:cubicBezTo>
                  <a:pt x="59" y="56"/>
                  <a:pt x="56" y="59"/>
                  <a:pt x="51" y="62"/>
                </a:cubicBezTo>
                <a:cubicBezTo>
                  <a:pt x="51" y="66"/>
                  <a:pt x="51" y="66"/>
                  <a:pt x="51" y="66"/>
                </a:cubicBezTo>
                <a:cubicBezTo>
                  <a:pt x="53" y="66"/>
                  <a:pt x="53" y="66"/>
                  <a:pt x="53" y="66"/>
                </a:cubicBezTo>
                <a:cubicBezTo>
                  <a:pt x="55" y="65"/>
                  <a:pt x="55" y="65"/>
                  <a:pt x="55" y="65"/>
                </a:cubicBezTo>
                <a:cubicBezTo>
                  <a:pt x="56" y="68"/>
                  <a:pt x="56" y="68"/>
                  <a:pt x="56" y="68"/>
                </a:cubicBezTo>
                <a:cubicBezTo>
                  <a:pt x="57" y="70"/>
                  <a:pt x="57" y="72"/>
                  <a:pt x="57" y="73"/>
                </a:cubicBezTo>
                <a:cubicBezTo>
                  <a:pt x="57" y="75"/>
                  <a:pt x="57" y="77"/>
                  <a:pt x="56" y="79"/>
                </a:cubicBezTo>
                <a:cubicBezTo>
                  <a:pt x="56" y="80"/>
                  <a:pt x="56" y="80"/>
                  <a:pt x="56" y="80"/>
                </a:cubicBezTo>
                <a:cubicBezTo>
                  <a:pt x="56" y="80"/>
                  <a:pt x="56" y="80"/>
                  <a:pt x="56" y="80"/>
                </a:cubicBezTo>
                <a:cubicBezTo>
                  <a:pt x="57" y="82"/>
                  <a:pt x="57" y="84"/>
                  <a:pt x="57" y="86"/>
                </a:cubicBezTo>
                <a:cubicBezTo>
                  <a:pt x="57" y="88"/>
                  <a:pt x="57" y="90"/>
                  <a:pt x="56" y="92"/>
                </a:cubicBezTo>
                <a:cubicBezTo>
                  <a:pt x="55" y="93"/>
                  <a:pt x="55" y="93"/>
                  <a:pt x="55" y="93"/>
                </a:cubicBezTo>
                <a:cubicBezTo>
                  <a:pt x="53" y="94"/>
                  <a:pt x="53" y="94"/>
                  <a:pt x="53" y="94"/>
                </a:cubicBezTo>
                <a:cubicBezTo>
                  <a:pt x="15" y="97"/>
                  <a:pt x="15" y="97"/>
                  <a:pt x="15" y="97"/>
                </a:cubicBezTo>
                <a:cubicBezTo>
                  <a:pt x="13" y="97"/>
                  <a:pt x="13" y="97"/>
                  <a:pt x="13" y="97"/>
                </a:cubicBezTo>
                <a:cubicBezTo>
                  <a:pt x="12" y="95"/>
                  <a:pt x="12" y="95"/>
                  <a:pt x="12" y="95"/>
                </a:cubicBezTo>
                <a:cubicBezTo>
                  <a:pt x="11" y="93"/>
                  <a:pt x="11" y="91"/>
                  <a:pt x="10" y="90"/>
                </a:cubicBezTo>
                <a:cubicBezTo>
                  <a:pt x="10" y="88"/>
                  <a:pt x="11" y="86"/>
                  <a:pt x="12" y="83"/>
                </a:cubicBezTo>
                <a:cubicBezTo>
                  <a:pt x="12" y="83"/>
                  <a:pt x="12" y="83"/>
                  <a:pt x="12" y="83"/>
                </a:cubicBezTo>
                <a:cubicBezTo>
                  <a:pt x="12" y="82"/>
                  <a:pt x="12" y="82"/>
                  <a:pt x="12" y="82"/>
                </a:cubicBezTo>
                <a:cubicBezTo>
                  <a:pt x="11" y="81"/>
                  <a:pt x="11" y="79"/>
                  <a:pt x="10" y="77"/>
                </a:cubicBezTo>
                <a:cubicBezTo>
                  <a:pt x="10" y="75"/>
                  <a:pt x="11" y="73"/>
                  <a:pt x="12" y="71"/>
                </a:cubicBezTo>
                <a:cubicBezTo>
                  <a:pt x="13" y="69"/>
                  <a:pt x="13" y="69"/>
                  <a:pt x="13" y="69"/>
                </a:cubicBezTo>
                <a:cubicBezTo>
                  <a:pt x="15" y="69"/>
                  <a:pt x="15" y="69"/>
                  <a:pt x="15" y="69"/>
                </a:cubicBezTo>
                <a:cubicBezTo>
                  <a:pt x="16" y="69"/>
                  <a:pt x="16" y="69"/>
                  <a:pt x="16" y="69"/>
                </a:cubicBezTo>
                <a:cubicBezTo>
                  <a:pt x="16" y="63"/>
                  <a:pt x="16" y="63"/>
                  <a:pt x="16" y="63"/>
                </a:cubicBezTo>
                <a:cubicBezTo>
                  <a:pt x="11" y="60"/>
                  <a:pt x="7" y="56"/>
                  <a:pt x="5" y="51"/>
                </a:cubicBezTo>
                <a:cubicBezTo>
                  <a:pt x="2" y="46"/>
                  <a:pt x="0" y="40"/>
                  <a:pt x="0" y="34"/>
                </a:cubicBezTo>
                <a:cubicBezTo>
                  <a:pt x="0" y="25"/>
                  <a:pt x="4" y="16"/>
                  <a:pt x="10" y="10"/>
                </a:cubicBezTo>
                <a:cubicBezTo>
                  <a:pt x="16" y="4"/>
                  <a:pt x="24" y="0"/>
                  <a:pt x="33" y="0"/>
                </a:cubicBezTo>
                <a:close/>
                <a:moveTo>
                  <a:pt x="26" y="40"/>
                </a:moveTo>
                <a:cubicBezTo>
                  <a:pt x="27" y="41"/>
                  <a:pt x="27" y="41"/>
                  <a:pt x="28" y="41"/>
                </a:cubicBezTo>
                <a:cubicBezTo>
                  <a:pt x="28" y="41"/>
                  <a:pt x="29" y="41"/>
                  <a:pt x="30" y="40"/>
                </a:cubicBezTo>
                <a:cubicBezTo>
                  <a:pt x="30" y="39"/>
                  <a:pt x="30" y="39"/>
                  <a:pt x="30" y="39"/>
                </a:cubicBezTo>
                <a:cubicBezTo>
                  <a:pt x="31" y="40"/>
                  <a:pt x="31" y="40"/>
                  <a:pt x="31" y="40"/>
                </a:cubicBezTo>
                <a:cubicBezTo>
                  <a:pt x="32" y="41"/>
                  <a:pt x="32" y="41"/>
                  <a:pt x="33" y="41"/>
                </a:cubicBezTo>
                <a:cubicBezTo>
                  <a:pt x="34" y="41"/>
                  <a:pt x="35" y="41"/>
                  <a:pt x="35" y="40"/>
                </a:cubicBezTo>
                <a:cubicBezTo>
                  <a:pt x="36" y="39"/>
                  <a:pt x="36" y="39"/>
                  <a:pt x="36" y="39"/>
                </a:cubicBezTo>
                <a:cubicBezTo>
                  <a:pt x="36" y="40"/>
                  <a:pt x="36" y="40"/>
                  <a:pt x="36" y="40"/>
                </a:cubicBezTo>
                <a:cubicBezTo>
                  <a:pt x="37" y="41"/>
                  <a:pt x="38" y="41"/>
                  <a:pt x="39" y="41"/>
                </a:cubicBezTo>
                <a:cubicBezTo>
                  <a:pt x="40" y="41"/>
                  <a:pt x="41" y="41"/>
                  <a:pt x="42" y="40"/>
                </a:cubicBezTo>
                <a:cubicBezTo>
                  <a:pt x="43" y="38"/>
                  <a:pt x="43" y="38"/>
                  <a:pt x="43" y="38"/>
                </a:cubicBezTo>
                <a:cubicBezTo>
                  <a:pt x="46" y="40"/>
                  <a:pt x="46" y="40"/>
                  <a:pt x="46" y="40"/>
                </a:cubicBezTo>
                <a:cubicBezTo>
                  <a:pt x="39" y="52"/>
                  <a:pt x="39" y="52"/>
                  <a:pt x="39" y="52"/>
                </a:cubicBezTo>
                <a:cubicBezTo>
                  <a:pt x="39" y="67"/>
                  <a:pt x="39" y="67"/>
                  <a:pt x="39" y="67"/>
                </a:cubicBezTo>
                <a:cubicBezTo>
                  <a:pt x="44" y="66"/>
                  <a:pt x="44" y="66"/>
                  <a:pt x="44" y="66"/>
                </a:cubicBezTo>
                <a:cubicBezTo>
                  <a:pt x="44" y="60"/>
                  <a:pt x="44" y="60"/>
                  <a:pt x="44" y="60"/>
                </a:cubicBezTo>
                <a:cubicBezTo>
                  <a:pt x="44" y="58"/>
                  <a:pt x="44" y="58"/>
                  <a:pt x="44" y="58"/>
                </a:cubicBezTo>
                <a:cubicBezTo>
                  <a:pt x="46" y="57"/>
                  <a:pt x="46" y="57"/>
                  <a:pt x="46" y="57"/>
                </a:cubicBezTo>
                <a:cubicBezTo>
                  <a:pt x="50" y="55"/>
                  <a:pt x="54" y="52"/>
                  <a:pt x="56" y="47"/>
                </a:cubicBezTo>
                <a:cubicBezTo>
                  <a:pt x="59" y="44"/>
                  <a:pt x="60" y="39"/>
                  <a:pt x="60" y="34"/>
                </a:cubicBezTo>
                <a:cubicBezTo>
                  <a:pt x="60" y="27"/>
                  <a:pt x="57" y="20"/>
                  <a:pt x="52" y="15"/>
                </a:cubicBezTo>
                <a:cubicBezTo>
                  <a:pt x="47" y="10"/>
                  <a:pt x="41" y="7"/>
                  <a:pt x="33" y="7"/>
                </a:cubicBezTo>
                <a:cubicBezTo>
                  <a:pt x="26" y="7"/>
                  <a:pt x="19" y="10"/>
                  <a:pt x="15" y="15"/>
                </a:cubicBezTo>
                <a:cubicBezTo>
                  <a:pt x="10" y="20"/>
                  <a:pt x="7" y="27"/>
                  <a:pt x="7" y="34"/>
                </a:cubicBezTo>
                <a:cubicBezTo>
                  <a:pt x="7" y="39"/>
                  <a:pt x="8" y="44"/>
                  <a:pt x="11" y="48"/>
                </a:cubicBezTo>
                <a:cubicBezTo>
                  <a:pt x="13" y="52"/>
                  <a:pt x="17" y="55"/>
                  <a:pt x="21" y="58"/>
                </a:cubicBezTo>
                <a:cubicBezTo>
                  <a:pt x="23" y="59"/>
                  <a:pt x="23" y="59"/>
                  <a:pt x="23" y="59"/>
                </a:cubicBezTo>
                <a:cubicBezTo>
                  <a:pt x="23" y="61"/>
                  <a:pt x="23" y="61"/>
                  <a:pt x="23" y="61"/>
                </a:cubicBezTo>
                <a:cubicBezTo>
                  <a:pt x="23" y="67"/>
                  <a:pt x="23" y="67"/>
                  <a:pt x="23" y="67"/>
                </a:cubicBezTo>
                <a:cubicBezTo>
                  <a:pt x="29" y="67"/>
                  <a:pt x="29" y="67"/>
                  <a:pt x="29" y="67"/>
                </a:cubicBezTo>
                <a:cubicBezTo>
                  <a:pt x="29" y="52"/>
                  <a:pt x="29" y="52"/>
                  <a:pt x="29" y="52"/>
                </a:cubicBezTo>
                <a:cubicBezTo>
                  <a:pt x="22" y="40"/>
                  <a:pt x="22" y="40"/>
                  <a:pt x="22" y="40"/>
                </a:cubicBezTo>
                <a:cubicBezTo>
                  <a:pt x="25" y="38"/>
                  <a:pt x="25" y="38"/>
                  <a:pt x="25" y="38"/>
                </a:cubicBezTo>
                <a:cubicBezTo>
                  <a:pt x="26" y="40"/>
                  <a:pt x="26" y="40"/>
                  <a:pt x="26" y="40"/>
                </a:cubicBezTo>
                <a:close/>
                <a:moveTo>
                  <a:pt x="40" y="43"/>
                </a:moveTo>
                <a:cubicBezTo>
                  <a:pt x="40" y="43"/>
                  <a:pt x="40" y="43"/>
                  <a:pt x="39" y="43"/>
                </a:cubicBezTo>
                <a:cubicBezTo>
                  <a:pt x="38" y="43"/>
                  <a:pt x="37" y="43"/>
                  <a:pt x="36" y="42"/>
                </a:cubicBezTo>
                <a:cubicBezTo>
                  <a:pt x="35" y="42"/>
                  <a:pt x="34" y="43"/>
                  <a:pt x="33" y="43"/>
                </a:cubicBezTo>
                <a:cubicBezTo>
                  <a:pt x="32" y="43"/>
                  <a:pt x="31" y="42"/>
                  <a:pt x="30" y="42"/>
                </a:cubicBezTo>
                <a:cubicBezTo>
                  <a:pt x="29" y="42"/>
                  <a:pt x="28" y="43"/>
                  <a:pt x="28" y="43"/>
                </a:cubicBezTo>
                <a:cubicBezTo>
                  <a:pt x="27" y="43"/>
                  <a:pt x="27" y="43"/>
                  <a:pt x="27" y="42"/>
                </a:cubicBezTo>
                <a:cubicBezTo>
                  <a:pt x="32" y="50"/>
                  <a:pt x="32" y="50"/>
                  <a:pt x="32" y="50"/>
                </a:cubicBezTo>
                <a:cubicBezTo>
                  <a:pt x="32" y="51"/>
                  <a:pt x="32" y="51"/>
                  <a:pt x="32" y="51"/>
                </a:cubicBezTo>
                <a:cubicBezTo>
                  <a:pt x="32" y="51"/>
                  <a:pt x="32" y="51"/>
                  <a:pt x="32" y="51"/>
                </a:cubicBezTo>
                <a:cubicBezTo>
                  <a:pt x="32" y="67"/>
                  <a:pt x="32" y="67"/>
                  <a:pt x="32" y="67"/>
                </a:cubicBezTo>
                <a:cubicBezTo>
                  <a:pt x="35" y="67"/>
                  <a:pt x="35" y="67"/>
                  <a:pt x="35" y="67"/>
                </a:cubicBezTo>
                <a:cubicBezTo>
                  <a:pt x="35" y="51"/>
                  <a:pt x="35" y="51"/>
                  <a:pt x="35" y="51"/>
                </a:cubicBezTo>
                <a:cubicBezTo>
                  <a:pt x="35" y="51"/>
                  <a:pt x="35" y="51"/>
                  <a:pt x="35" y="51"/>
                </a:cubicBezTo>
                <a:cubicBezTo>
                  <a:pt x="35" y="50"/>
                  <a:pt x="35" y="50"/>
                  <a:pt x="35" y="50"/>
                </a:cubicBezTo>
                <a:cubicBezTo>
                  <a:pt x="40" y="43"/>
                  <a:pt x="40" y="43"/>
                  <a:pt x="40" y="43"/>
                </a:cubicBezTo>
                <a:close/>
                <a:moveTo>
                  <a:pt x="43" y="96"/>
                </a:moveTo>
                <a:cubicBezTo>
                  <a:pt x="24" y="98"/>
                  <a:pt x="24" y="98"/>
                  <a:pt x="24" y="98"/>
                </a:cubicBezTo>
                <a:cubicBezTo>
                  <a:pt x="25" y="103"/>
                  <a:pt x="29" y="106"/>
                  <a:pt x="34" y="106"/>
                </a:cubicBezTo>
                <a:cubicBezTo>
                  <a:pt x="39" y="106"/>
                  <a:pt x="43" y="102"/>
                  <a:pt x="43" y="97"/>
                </a:cubicBezTo>
                <a:cubicBezTo>
                  <a:pt x="43" y="97"/>
                  <a:pt x="43" y="97"/>
                  <a:pt x="43" y="96"/>
                </a:cubicBezTo>
                <a:close/>
                <a:moveTo>
                  <a:pt x="50" y="85"/>
                </a:moveTo>
                <a:cubicBezTo>
                  <a:pt x="17" y="88"/>
                  <a:pt x="17" y="88"/>
                  <a:pt x="17" y="88"/>
                </a:cubicBezTo>
                <a:cubicBezTo>
                  <a:pt x="17" y="89"/>
                  <a:pt x="17" y="89"/>
                  <a:pt x="17" y="89"/>
                </a:cubicBezTo>
                <a:cubicBezTo>
                  <a:pt x="17" y="89"/>
                  <a:pt x="17" y="90"/>
                  <a:pt x="17" y="90"/>
                </a:cubicBezTo>
                <a:cubicBezTo>
                  <a:pt x="50" y="87"/>
                  <a:pt x="50" y="87"/>
                  <a:pt x="50" y="87"/>
                </a:cubicBezTo>
                <a:cubicBezTo>
                  <a:pt x="50" y="87"/>
                  <a:pt x="50" y="86"/>
                  <a:pt x="50" y="86"/>
                </a:cubicBezTo>
                <a:cubicBezTo>
                  <a:pt x="50" y="86"/>
                  <a:pt x="50" y="86"/>
                  <a:pt x="50" y="85"/>
                </a:cubicBezTo>
                <a:close/>
                <a:moveTo>
                  <a:pt x="50" y="73"/>
                </a:moveTo>
                <a:cubicBezTo>
                  <a:pt x="17" y="76"/>
                  <a:pt x="17" y="76"/>
                  <a:pt x="17" y="76"/>
                </a:cubicBezTo>
                <a:cubicBezTo>
                  <a:pt x="17" y="76"/>
                  <a:pt x="17" y="76"/>
                  <a:pt x="17" y="77"/>
                </a:cubicBezTo>
                <a:cubicBezTo>
                  <a:pt x="17" y="77"/>
                  <a:pt x="17" y="77"/>
                  <a:pt x="17" y="77"/>
                </a:cubicBezTo>
                <a:cubicBezTo>
                  <a:pt x="50" y="74"/>
                  <a:pt x="50" y="74"/>
                  <a:pt x="50" y="74"/>
                </a:cubicBezTo>
                <a:cubicBezTo>
                  <a:pt x="50" y="74"/>
                  <a:pt x="50" y="74"/>
                  <a:pt x="50" y="73"/>
                </a:cubicBezTo>
                <a:cubicBezTo>
                  <a:pt x="50" y="73"/>
                  <a:pt x="50" y="73"/>
                  <a:pt x="50" y="73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  <a:extLst/>
        </p:spPr>
        <p:txBody>
          <a:bodyPr vert="horz" wrap="square" lIns="96430" tIns="48216" rIns="96430" bIns="48216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endParaRPr lang="zh-CN" altLang="en-US" sz="949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27" name="Freeform 126"/>
          <p:cNvSpPr>
            <a:spLocks noEditPoints="1"/>
          </p:cNvSpPr>
          <p:nvPr/>
        </p:nvSpPr>
        <p:spPr bwMode="auto">
          <a:xfrm>
            <a:off x="2004783" y="1752943"/>
            <a:ext cx="436094" cy="444950"/>
          </a:xfrm>
          <a:custGeom>
            <a:avLst/>
            <a:gdLst>
              <a:gd name="T0" fmla="*/ 87 w 91"/>
              <a:gd name="T1" fmla="*/ 39 h 93"/>
              <a:gd name="T2" fmla="*/ 91 w 91"/>
              <a:gd name="T3" fmla="*/ 46 h 93"/>
              <a:gd name="T4" fmla="*/ 91 w 91"/>
              <a:gd name="T5" fmla="*/ 83 h 93"/>
              <a:gd name="T6" fmla="*/ 81 w 91"/>
              <a:gd name="T7" fmla="*/ 93 h 93"/>
              <a:gd name="T8" fmla="*/ 10 w 91"/>
              <a:gd name="T9" fmla="*/ 93 h 93"/>
              <a:gd name="T10" fmla="*/ 0 w 91"/>
              <a:gd name="T11" fmla="*/ 83 h 93"/>
              <a:gd name="T12" fmla="*/ 0 w 91"/>
              <a:gd name="T13" fmla="*/ 46 h 93"/>
              <a:gd name="T14" fmla="*/ 3 w 91"/>
              <a:gd name="T15" fmla="*/ 40 h 93"/>
              <a:gd name="T16" fmla="*/ 3 w 91"/>
              <a:gd name="T17" fmla="*/ 40 h 93"/>
              <a:gd name="T18" fmla="*/ 3 w 91"/>
              <a:gd name="T19" fmla="*/ 40 h 93"/>
              <a:gd name="T20" fmla="*/ 3 w 91"/>
              <a:gd name="T21" fmla="*/ 39 h 93"/>
              <a:gd name="T22" fmla="*/ 40 w 91"/>
              <a:gd name="T23" fmla="*/ 3 h 93"/>
              <a:gd name="T24" fmla="*/ 51 w 91"/>
              <a:gd name="T25" fmla="*/ 3 h 93"/>
              <a:gd name="T26" fmla="*/ 87 w 91"/>
              <a:gd name="T27" fmla="*/ 39 h 93"/>
              <a:gd name="T28" fmla="*/ 16 w 91"/>
              <a:gd name="T29" fmla="*/ 30 h 93"/>
              <a:gd name="T30" fmla="*/ 16 w 91"/>
              <a:gd name="T31" fmla="*/ 52 h 93"/>
              <a:gd name="T32" fmla="*/ 46 w 91"/>
              <a:gd name="T33" fmla="*/ 75 h 93"/>
              <a:gd name="T34" fmla="*/ 73 w 91"/>
              <a:gd name="T35" fmla="*/ 54 h 93"/>
              <a:gd name="T36" fmla="*/ 73 w 91"/>
              <a:gd name="T37" fmla="*/ 30 h 93"/>
              <a:gd name="T38" fmla="*/ 16 w 91"/>
              <a:gd name="T39" fmla="*/ 30 h 93"/>
              <a:gd name="T40" fmla="*/ 26 w 91"/>
              <a:gd name="T41" fmla="*/ 35 h 93"/>
              <a:gd name="T42" fmla="*/ 26 w 91"/>
              <a:gd name="T43" fmla="*/ 39 h 93"/>
              <a:gd name="T44" fmla="*/ 64 w 91"/>
              <a:gd name="T45" fmla="*/ 39 h 93"/>
              <a:gd name="T46" fmla="*/ 64 w 91"/>
              <a:gd name="T47" fmla="*/ 35 h 93"/>
              <a:gd name="T48" fmla="*/ 26 w 91"/>
              <a:gd name="T49" fmla="*/ 35 h 93"/>
              <a:gd name="T50" fmla="*/ 26 w 91"/>
              <a:gd name="T51" fmla="*/ 51 h 93"/>
              <a:gd name="T52" fmla="*/ 26 w 91"/>
              <a:gd name="T53" fmla="*/ 55 h 93"/>
              <a:gd name="T54" fmla="*/ 64 w 91"/>
              <a:gd name="T55" fmla="*/ 55 h 93"/>
              <a:gd name="T56" fmla="*/ 64 w 91"/>
              <a:gd name="T57" fmla="*/ 51 h 93"/>
              <a:gd name="T58" fmla="*/ 26 w 91"/>
              <a:gd name="T59" fmla="*/ 51 h 93"/>
              <a:gd name="T60" fmla="*/ 26 w 91"/>
              <a:gd name="T61" fmla="*/ 43 h 93"/>
              <a:gd name="T62" fmla="*/ 26 w 91"/>
              <a:gd name="T63" fmla="*/ 47 h 93"/>
              <a:gd name="T64" fmla="*/ 64 w 91"/>
              <a:gd name="T65" fmla="*/ 47 h 93"/>
              <a:gd name="T66" fmla="*/ 64 w 91"/>
              <a:gd name="T67" fmla="*/ 43 h 93"/>
              <a:gd name="T68" fmla="*/ 26 w 91"/>
              <a:gd name="T69" fmla="*/ 43 h 93"/>
              <a:gd name="T70" fmla="*/ 10 w 91"/>
              <a:gd name="T71" fmla="*/ 87 h 93"/>
              <a:gd name="T72" fmla="*/ 28 w 91"/>
              <a:gd name="T73" fmla="*/ 70 h 93"/>
              <a:gd name="T74" fmla="*/ 28 w 91"/>
              <a:gd name="T75" fmla="*/ 67 h 93"/>
              <a:gd name="T76" fmla="*/ 26 w 91"/>
              <a:gd name="T77" fmla="*/ 67 h 93"/>
              <a:gd name="T78" fmla="*/ 8 w 91"/>
              <a:gd name="T79" fmla="*/ 84 h 93"/>
              <a:gd name="T80" fmla="*/ 8 w 91"/>
              <a:gd name="T81" fmla="*/ 87 h 93"/>
              <a:gd name="T82" fmla="*/ 10 w 91"/>
              <a:gd name="T83" fmla="*/ 87 h 93"/>
              <a:gd name="T84" fmla="*/ 85 w 91"/>
              <a:gd name="T85" fmla="*/ 84 h 93"/>
              <a:gd name="T86" fmla="*/ 67 w 91"/>
              <a:gd name="T87" fmla="*/ 67 h 93"/>
              <a:gd name="T88" fmla="*/ 64 w 91"/>
              <a:gd name="T89" fmla="*/ 67 h 93"/>
              <a:gd name="T90" fmla="*/ 64 w 91"/>
              <a:gd name="T91" fmla="*/ 70 h 93"/>
              <a:gd name="T92" fmla="*/ 82 w 91"/>
              <a:gd name="T93" fmla="*/ 87 h 93"/>
              <a:gd name="T94" fmla="*/ 85 w 91"/>
              <a:gd name="T95" fmla="*/ 87 h 93"/>
              <a:gd name="T96" fmla="*/ 85 w 91"/>
              <a:gd name="T97" fmla="*/ 84 h 9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</a:cxnLst>
            <a:rect l="0" t="0" r="r" b="b"/>
            <a:pathLst>
              <a:path w="91" h="93">
                <a:moveTo>
                  <a:pt x="87" y="39"/>
                </a:moveTo>
                <a:cubicBezTo>
                  <a:pt x="89" y="40"/>
                  <a:pt x="91" y="43"/>
                  <a:pt x="91" y="46"/>
                </a:cubicBezTo>
                <a:cubicBezTo>
                  <a:pt x="91" y="83"/>
                  <a:pt x="91" y="83"/>
                  <a:pt x="91" y="83"/>
                </a:cubicBezTo>
                <a:cubicBezTo>
                  <a:pt x="91" y="89"/>
                  <a:pt x="86" y="93"/>
                  <a:pt x="81" y="93"/>
                </a:cubicBezTo>
                <a:cubicBezTo>
                  <a:pt x="10" y="93"/>
                  <a:pt x="10" y="93"/>
                  <a:pt x="10" y="93"/>
                </a:cubicBezTo>
                <a:cubicBezTo>
                  <a:pt x="5" y="93"/>
                  <a:pt x="0" y="89"/>
                  <a:pt x="0" y="83"/>
                </a:cubicBezTo>
                <a:cubicBezTo>
                  <a:pt x="0" y="46"/>
                  <a:pt x="0" y="46"/>
                  <a:pt x="0" y="46"/>
                </a:cubicBezTo>
                <a:cubicBezTo>
                  <a:pt x="0" y="44"/>
                  <a:pt x="1" y="41"/>
                  <a:pt x="3" y="40"/>
                </a:cubicBezTo>
                <a:cubicBezTo>
                  <a:pt x="3" y="40"/>
                  <a:pt x="3" y="40"/>
                  <a:pt x="3" y="40"/>
                </a:cubicBezTo>
                <a:cubicBezTo>
                  <a:pt x="3" y="40"/>
                  <a:pt x="3" y="40"/>
                  <a:pt x="3" y="40"/>
                </a:cubicBezTo>
                <a:cubicBezTo>
                  <a:pt x="3" y="40"/>
                  <a:pt x="3" y="40"/>
                  <a:pt x="3" y="39"/>
                </a:cubicBezTo>
                <a:cubicBezTo>
                  <a:pt x="40" y="3"/>
                  <a:pt x="40" y="3"/>
                  <a:pt x="40" y="3"/>
                </a:cubicBezTo>
                <a:cubicBezTo>
                  <a:pt x="43" y="0"/>
                  <a:pt x="47" y="0"/>
                  <a:pt x="51" y="3"/>
                </a:cubicBezTo>
                <a:cubicBezTo>
                  <a:pt x="87" y="39"/>
                  <a:pt x="87" y="39"/>
                  <a:pt x="87" y="39"/>
                </a:cubicBezTo>
                <a:close/>
                <a:moveTo>
                  <a:pt x="16" y="30"/>
                </a:moveTo>
                <a:cubicBezTo>
                  <a:pt x="16" y="52"/>
                  <a:pt x="16" y="52"/>
                  <a:pt x="16" y="52"/>
                </a:cubicBezTo>
                <a:cubicBezTo>
                  <a:pt x="46" y="75"/>
                  <a:pt x="46" y="75"/>
                  <a:pt x="46" y="75"/>
                </a:cubicBezTo>
                <a:cubicBezTo>
                  <a:pt x="73" y="54"/>
                  <a:pt x="73" y="54"/>
                  <a:pt x="73" y="54"/>
                </a:cubicBezTo>
                <a:cubicBezTo>
                  <a:pt x="73" y="30"/>
                  <a:pt x="73" y="30"/>
                  <a:pt x="73" y="30"/>
                </a:cubicBezTo>
                <a:cubicBezTo>
                  <a:pt x="16" y="30"/>
                  <a:pt x="16" y="30"/>
                  <a:pt x="16" y="30"/>
                </a:cubicBezTo>
                <a:close/>
                <a:moveTo>
                  <a:pt x="26" y="35"/>
                </a:moveTo>
                <a:cubicBezTo>
                  <a:pt x="26" y="39"/>
                  <a:pt x="26" y="39"/>
                  <a:pt x="26" y="39"/>
                </a:cubicBezTo>
                <a:cubicBezTo>
                  <a:pt x="64" y="39"/>
                  <a:pt x="64" y="39"/>
                  <a:pt x="64" y="39"/>
                </a:cubicBezTo>
                <a:cubicBezTo>
                  <a:pt x="64" y="35"/>
                  <a:pt x="64" y="35"/>
                  <a:pt x="64" y="35"/>
                </a:cubicBezTo>
                <a:cubicBezTo>
                  <a:pt x="26" y="35"/>
                  <a:pt x="26" y="35"/>
                  <a:pt x="26" y="35"/>
                </a:cubicBezTo>
                <a:close/>
                <a:moveTo>
                  <a:pt x="26" y="51"/>
                </a:moveTo>
                <a:cubicBezTo>
                  <a:pt x="26" y="55"/>
                  <a:pt x="26" y="55"/>
                  <a:pt x="26" y="55"/>
                </a:cubicBezTo>
                <a:cubicBezTo>
                  <a:pt x="64" y="55"/>
                  <a:pt x="64" y="55"/>
                  <a:pt x="64" y="55"/>
                </a:cubicBezTo>
                <a:cubicBezTo>
                  <a:pt x="64" y="51"/>
                  <a:pt x="64" y="51"/>
                  <a:pt x="64" y="51"/>
                </a:cubicBezTo>
                <a:cubicBezTo>
                  <a:pt x="26" y="51"/>
                  <a:pt x="26" y="51"/>
                  <a:pt x="26" y="51"/>
                </a:cubicBezTo>
                <a:close/>
                <a:moveTo>
                  <a:pt x="26" y="43"/>
                </a:moveTo>
                <a:cubicBezTo>
                  <a:pt x="26" y="47"/>
                  <a:pt x="26" y="47"/>
                  <a:pt x="26" y="47"/>
                </a:cubicBezTo>
                <a:cubicBezTo>
                  <a:pt x="64" y="47"/>
                  <a:pt x="64" y="47"/>
                  <a:pt x="64" y="47"/>
                </a:cubicBezTo>
                <a:cubicBezTo>
                  <a:pt x="64" y="43"/>
                  <a:pt x="64" y="43"/>
                  <a:pt x="64" y="43"/>
                </a:cubicBezTo>
                <a:cubicBezTo>
                  <a:pt x="26" y="43"/>
                  <a:pt x="26" y="43"/>
                  <a:pt x="26" y="43"/>
                </a:cubicBezTo>
                <a:close/>
                <a:moveTo>
                  <a:pt x="10" y="87"/>
                </a:moveTo>
                <a:cubicBezTo>
                  <a:pt x="28" y="70"/>
                  <a:pt x="28" y="70"/>
                  <a:pt x="28" y="70"/>
                </a:cubicBezTo>
                <a:cubicBezTo>
                  <a:pt x="29" y="69"/>
                  <a:pt x="29" y="68"/>
                  <a:pt x="28" y="67"/>
                </a:cubicBezTo>
                <a:cubicBezTo>
                  <a:pt x="28" y="66"/>
                  <a:pt x="27" y="66"/>
                  <a:pt x="26" y="67"/>
                </a:cubicBezTo>
                <a:cubicBezTo>
                  <a:pt x="8" y="84"/>
                  <a:pt x="8" y="84"/>
                  <a:pt x="8" y="84"/>
                </a:cubicBezTo>
                <a:cubicBezTo>
                  <a:pt x="7" y="85"/>
                  <a:pt x="7" y="86"/>
                  <a:pt x="8" y="87"/>
                </a:cubicBezTo>
                <a:cubicBezTo>
                  <a:pt x="8" y="88"/>
                  <a:pt x="10" y="88"/>
                  <a:pt x="10" y="87"/>
                </a:cubicBezTo>
                <a:close/>
                <a:moveTo>
                  <a:pt x="85" y="84"/>
                </a:moveTo>
                <a:cubicBezTo>
                  <a:pt x="67" y="67"/>
                  <a:pt x="67" y="67"/>
                  <a:pt x="67" y="67"/>
                </a:cubicBezTo>
                <a:cubicBezTo>
                  <a:pt x="66" y="66"/>
                  <a:pt x="65" y="66"/>
                  <a:pt x="64" y="67"/>
                </a:cubicBezTo>
                <a:cubicBezTo>
                  <a:pt x="63" y="68"/>
                  <a:pt x="63" y="69"/>
                  <a:pt x="64" y="70"/>
                </a:cubicBezTo>
                <a:cubicBezTo>
                  <a:pt x="82" y="87"/>
                  <a:pt x="82" y="87"/>
                  <a:pt x="82" y="87"/>
                </a:cubicBezTo>
                <a:cubicBezTo>
                  <a:pt x="83" y="88"/>
                  <a:pt x="84" y="88"/>
                  <a:pt x="85" y="87"/>
                </a:cubicBezTo>
                <a:cubicBezTo>
                  <a:pt x="85" y="86"/>
                  <a:pt x="85" y="85"/>
                  <a:pt x="85" y="8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6430" tIns="48216" rIns="96430" bIns="48216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endParaRPr lang="zh-CN" altLang="en-US" sz="949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28" name="Freeform 127"/>
          <p:cNvSpPr>
            <a:spLocks noEditPoints="1"/>
          </p:cNvSpPr>
          <p:nvPr/>
        </p:nvSpPr>
        <p:spPr bwMode="auto">
          <a:xfrm>
            <a:off x="1939479" y="4962355"/>
            <a:ext cx="566702" cy="263429"/>
          </a:xfrm>
          <a:custGeom>
            <a:avLst/>
            <a:gdLst>
              <a:gd name="T0" fmla="*/ 49 w 256"/>
              <a:gd name="T1" fmla="*/ 0 h 119"/>
              <a:gd name="T2" fmla="*/ 49 w 256"/>
              <a:gd name="T3" fmla="*/ 0 h 119"/>
              <a:gd name="T4" fmla="*/ 51 w 256"/>
              <a:gd name="T5" fmla="*/ 0 h 119"/>
              <a:gd name="T6" fmla="*/ 51 w 256"/>
              <a:gd name="T7" fmla="*/ 0 h 119"/>
              <a:gd name="T8" fmla="*/ 151 w 256"/>
              <a:gd name="T9" fmla="*/ 0 h 119"/>
              <a:gd name="T10" fmla="*/ 170 w 256"/>
              <a:gd name="T11" fmla="*/ 22 h 119"/>
              <a:gd name="T12" fmla="*/ 215 w 256"/>
              <a:gd name="T13" fmla="*/ 22 h 119"/>
              <a:gd name="T14" fmla="*/ 256 w 256"/>
              <a:gd name="T15" fmla="*/ 67 h 119"/>
              <a:gd name="T16" fmla="*/ 243 w 256"/>
              <a:gd name="T17" fmla="*/ 67 h 119"/>
              <a:gd name="T18" fmla="*/ 243 w 256"/>
              <a:gd name="T19" fmla="*/ 110 h 119"/>
              <a:gd name="T20" fmla="*/ 243 w 256"/>
              <a:gd name="T21" fmla="*/ 119 h 119"/>
              <a:gd name="T22" fmla="*/ 235 w 256"/>
              <a:gd name="T23" fmla="*/ 119 h 119"/>
              <a:gd name="T24" fmla="*/ 17 w 256"/>
              <a:gd name="T25" fmla="*/ 119 h 119"/>
              <a:gd name="T26" fmla="*/ 10 w 256"/>
              <a:gd name="T27" fmla="*/ 119 h 119"/>
              <a:gd name="T28" fmla="*/ 10 w 256"/>
              <a:gd name="T29" fmla="*/ 110 h 119"/>
              <a:gd name="T30" fmla="*/ 10 w 256"/>
              <a:gd name="T31" fmla="*/ 67 h 119"/>
              <a:gd name="T32" fmla="*/ 6 w 256"/>
              <a:gd name="T33" fmla="*/ 67 h 119"/>
              <a:gd name="T34" fmla="*/ 0 w 256"/>
              <a:gd name="T35" fmla="*/ 54 h 119"/>
              <a:gd name="T36" fmla="*/ 49 w 256"/>
              <a:gd name="T37" fmla="*/ 2 h 119"/>
              <a:gd name="T38" fmla="*/ 49 w 256"/>
              <a:gd name="T39" fmla="*/ 0 h 119"/>
              <a:gd name="T40" fmla="*/ 49 w 256"/>
              <a:gd name="T41" fmla="*/ 0 h 119"/>
              <a:gd name="T42" fmla="*/ 204 w 256"/>
              <a:gd name="T43" fmla="*/ 67 h 119"/>
              <a:gd name="T44" fmla="*/ 204 w 256"/>
              <a:gd name="T45" fmla="*/ 89 h 119"/>
              <a:gd name="T46" fmla="*/ 187 w 256"/>
              <a:gd name="T47" fmla="*/ 89 h 119"/>
              <a:gd name="T48" fmla="*/ 187 w 256"/>
              <a:gd name="T49" fmla="*/ 67 h 119"/>
              <a:gd name="T50" fmla="*/ 170 w 256"/>
              <a:gd name="T51" fmla="*/ 67 h 119"/>
              <a:gd name="T52" fmla="*/ 159 w 256"/>
              <a:gd name="T53" fmla="*/ 54 h 119"/>
              <a:gd name="T54" fmla="*/ 97 w 256"/>
              <a:gd name="T55" fmla="*/ 54 h 119"/>
              <a:gd name="T56" fmla="*/ 60 w 256"/>
              <a:gd name="T57" fmla="*/ 13 h 119"/>
              <a:gd name="T58" fmla="*/ 23 w 256"/>
              <a:gd name="T59" fmla="*/ 52 h 119"/>
              <a:gd name="T60" fmla="*/ 26 w 256"/>
              <a:gd name="T61" fmla="*/ 52 h 119"/>
              <a:gd name="T62" fmla="*/ 26 w 256"/>
              <a:gd name="T63" fmla="*/ 60 h 119"/>
              <a:gd name="T64" fmla="*/ 26 w 256"/>
              <a:gd name="T65" fmla="*/ 101 h 119"/>
              <a:gd name="T66" fmla="*/ 101 w 256"/>
              <a:gd name="T67" fmla="*/ 101 h 119"/>
              <a:gd name="T68" fmla="*/ 101 w 256"/>
              <a:gd name="T69" fmla="*/ 63 h 119"/>
              <a:gd name="T70" fmla="*/ 123 w 256"/>
              <a:gd name="T71" fmla="*/ 63 h 119"/>
              <a:gd name="T72" fmla="*/ 123 w 256"/>
              <a:gd name="T73" fmla="*/ 101 h 119"/>
              <a:gd name="T74" fmla="*/ 228 w 256"/>
              <a:gd name="T75" fmla="*/ 101 h 119"/>
              <a:gd name="T76" fmla="*/ 226 w 256"/>
              <a:gd name="T77" fmla="*/ 67 h 119"/>
              <a:gd name="T78" fmla="*/ 204 w 256"/>
              <a:gd name="T79" fmla="*/ 67 h 119"/>
              <a:gd name="T80" fmla="*/ 204 w 256"/>
              <a:gd name="T81" fmla="*/ 67 h 119"/>
              <a:gd name="T82" fmla="*/ 140 w 256"/>
              <a:gd name="T83" fmla="*/ 65 h 119"/>
              <a:gd name="T84" fmla="*/ 140 w 256"/>
              <a:gd name="T85" fmla="*/ 89 h 119"/>
              <a:gd name="T86" fmla="*/ 157 w 256"/>
              <a:gd name="T87" fmla="*/ 89 h 119"/>
              <a:gd name="T88" fmla="*/ 157 w 256"/>
              <a:gd name="T89" fmla="*/ 65 h 119"/>
              <a:gd name="T90" fmla="*/ 140 w 256"/>
              <a:gd name="T91" fmla="*/ 65 h 119"/>
              <a:gd name="T92" fmla="*/ 140 w 256"/>
              <a:gd name="T93" fmla="*/ 65 h 119"/>
              <a:gd name="T94" fmla="*/ 49 w 256"/>
              <a:gd name="T95" fmla="*/ 65 h 119"/>
              <a:gd name="T96" fmla="*/ 49 w 256"/>
              <a:gd name="T97" fmla="*/ 89 h 119"/>
              <a:gd name="T98" fmla="*/ 66 w 256"/>
              <a:gd name="T99" fmla="*/ 89 h 119"/>
              <a:gd name="T100" fmla="*/ 66 w 256"/>
              <a:gd name="T101" fmla="*/ 65 h 119"/>
              <a:gd name="T102" fmla="*/ 49 w 256"/>
              <a:gd name="T103" fmla="*/ 65 h 11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</a:cxnLst>
            <a:rect l="0" t="0" r="r" b="b"/>
            <a:pathLst>
              <a:path w="256" h="119">
                <a:moveTo>
                  <a:pt x="49" y="0"/>
                </a:moveTo>
                <a:lnTo>
                  <a:pt x="49" y="0"/>
                </a:lnTo>
                <a:lnTo>
                  <a:pt x="51" y="0"/>
                </a:lnTo>
                <a:lnTo>
                  <a:pt x="51" y="0"/>
                </a:lnTo>
                <a:lnTo>
                  <a:pt x="151" y="0"/>
                </a:lnTo>
                <a:lnTo>
                  <a:pt x="170" y="22"/>
                </a:lnTo>
                <a:lnTo>
                  <a:pt x="215" y="22"/>
                </a:lnTo>
                <a:lnTo>
                  <a:pt x="256" y="67"/>
                </a:lnTo>
                <a:lnTo>
                  <a:pt x="243" y="67"/>
                </a:lnTo>
                <a:lnTo>
                  <a:pt x="243" y="110"/>
                </a:lnTo>
                <a:lnTo>
                  <a:pt x="243" y="119"/>
                </a:lnTo>
                <a:lnTo>
                  <a:pt x="235" y="119"/>
                </a:lnTo>
                <a:lnTo>
                  <a:pt x="17" y="119"/>
                </a:lnTo>
                <a:lnTo>
                  <a:pt x="10" y="119"/>
                </a:lnTo>
                <a:lnTo>
                  <a:pt x="10" y="110"/>
                </a:lnTo>
                <a:lnTo>
                  <a:pt x="10" y="67"/>
                </a:lnTo>
                <a:lnTo>
                  <a:pt x="6" y="67"/>
                </a:lnTo>
                <a:lnTo>
                  <a:pt x="0" y="54"/>
                </a:lnTo>
                <a:lnTo>
                  <a:pt x="49" y="2"/>
                </a:lnTo>
                <a:lnTo>
                  <a:pt x="49" y="0"/>
                </a:lnTo>
                <a:lnTo>
                  <a:pt x="49" y="0"/>
                </a:lnTo>
                <a:close/>
                <a:moveTo>
                  <a:pt x="204" y="67"/>
                </a:moveTo>
                <a:lnTo>
                  <a:pt x="204" y="89"/>
                </a:lnTo>
                <a:lnTo>
                  <a:pt x="187" y="89"/>
                </a:lnTo>
                <a:lnTo>
                  <a:pt x="187" y="67"/>
                </a:lnTo>
                <a:lnTo>
                  <a:pt x="170" y="67"/>
                </a:lnTo>
                <a:lnTo>
                  <a:pt x="159" y="54"/>
                </a:lnTo>
                <a:lnTo>
                  <a:pt x="97" y="54"/>
                </a:lnTo>
                <a:lnTo>
                  <a:pt x="60" y="13"/>
                </a:lnTo>
                <a:lnTo>
                  <a:pt x="23" y="52"/>
                </a:lnTo>
                <a:lnTo>
                  <a:pt x="26" y="52"/>
                </a:lnTo>
                <a:lnTo>
                  <a:pt x="26" y="60"/>
                </a:lnTo>
                <a:lnTo>
                  <a:pt x="26" y="101"/>
                </a:lnTo>
                <a:lnTo>
                  <a:pt x="101" y="101"/>
                </a:lnTo>
                <a:lnTo>
                  <a:pt x="101" y="63"/>
                </a:lnTo>
                <a:lnTo>
                  <a:pt x="123" y="63"/>
                </a:lnTo>
                <a:lnTo>
                  <a:pt x="123" y="101"/>
                </a:lnTo>
                <a:lnTo>
                  <a:pt x="228" y="101"/>
                </a:lnTo>
                <a:lnTo>
                  <a:pt x="226" y="67"/>
                </a:lnTo>
                <a:lnTo>
                  <a:pt x="204" y="67"/>
                </a:lnTo>
                <a:lnTo>
                  <a:pt x="204" y="67"/>
                </a:lnTo>
                <a:close/>
                <a:moveTo>
                  <a:pt x="140" y="65"/>
                </a:moveTo>
                <a:lnTo>
                  <a:pt x="140" y="89"/>
                </a:lnTo>
                <a:lnTo>
                  <a:pt x="157" y="89"/>
                </a:lnTo>
                <a:lnTo>
                  <a:pt x="157" y="65"/>
                </a:lnTo>
                <a:lnTo>
                  <a:pt x="140" y="65"/>
                </a:lnTo>
                <a:lnTo>
                  <a:pt x="140" y="65"/>
                </a:lnTo>
                <a:close/>
                <a:moveTo>
                  <a:pt x="49" y="65"/>
                </a:moveTo>
                <a:lnTo>
                  <a:pt x="49" y="89"/>
                </a:lnTo>
                <a:lnTo>
                  <a:pt x="66" y="89"/>
                </a:lnTo>
                <a:lnTo>
                  <a:pt x="66" y="65"/>
                </a:lnTo>
                <a:lnTo>
                  <a:pt x="49" y="65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  <a:extLst/>
        </p:spPr>
        <p:txBody>
          <a:bodyPr vert="horz" wrap="square" lIns="96430" tIns="48216" rIns="96430" bIns="48216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endParaRPr lang="zh-CN" altLang="en-US" sz="949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29" name="Freeform 128"/>
          <p:cNvSpPr>
            <a:spLocks noEditPoints="1"/>
          </p:cNvSpPr>
          <p:nvPr/>
        </p:nvSpPr>
        <p:spPr bwMode="auto">
          <a:xfrm>
            <a:off x="1999456" y="5825550"/>
            <a:ext cx="441422" cy="514011"/>
          </a:xfrm>
          <a:custGeom>
            <a:avLst/>
            <a:gdLst>
              <a:gd name="T0" fmla="*/ 233 w 233"/>
              <a:gd name="T1" fmla="*/ 118 h 271"/>
              <a:gd name="T2" fmla="*/ 205 w 233"/>
              <a:gd name="T3" fmla="*/ 262 h 271"/>
              <a:gd name="T4" fmla="*/ 200 w 233"/>
              <a:gd name="T5" fmla="*/ 271 h 271"/>
              <a:gd name="T6" fmla="*/ 175 w 233"/>
              <a:gd name="T7" fmla="*/ 262 h 271"/>
              <a:gd name="T8" fmla="*/ 57 w 233"/>
              <a:gd name="T9" fmla="*/ 271 h 271"/>
              <a:gd name="T10" fmla="*/ 32 w 233"/>
              <a:gd name="T11" fmla="*/ 262 h 271"/>
              <a:gd name="T12" fmla="*/ 0 w 233"/>
              <a:gd name="T13" fmla="*/ 234 h 271"/>
              <a:gd name="T14" fmla="*/ 28 w 233"/>
              <a:gd name="T15" fmla="*/ 90 h 271"/>
              <a:gd name="T16" fmla="*/ 56 w 233"/>
              <a:gd name="T17" fmla="*/ 20 h 271"/>
              <a:gd name="T18" fmla="*/ 122 w 233"/>
              <a:gd name="T19" fmla="*/ 0 h 271"/>
              <a:gd name="T20" fmla="*/ 103 w 233"/>
              <a:gd name="T21" fmla="*/ 65 h 271"/>
              <a:gd name="T22" fmla="*/ 61 w 233"/>
              <a:gd name="T23" fmla="*/ 84 h 271"/>
              <a:gd name="T24" fmla="*/ 43 w 233"/>
              <a:gd name="T25" fmla="*/ 31 h 271"/>
              <a:gd name="T26" fmla="*/ 80 w 233"/>
              <a:gd name="T27" fmla="*/ 137 h 271"/>
              <a:gd name="T28" fmla="*/ 55 w 233"/>
              <a:gd name="T29" fmla="*/ 181 h 271"/>
              <a:gd name="T30" fmla="*/ 80 w 233"/>
              <a:gd name="T31" fmla="*/ 137 h 271"/>
              <a:gd name="T32" fmla="*/ 180 w 233"/>
              <a:gd name="T33" fmla="*/ 126 h 271"/>
              <a:gd name="T34" fmla="*/ 214 w 233"/>
              <a:gd name="T35" fmla="*/ 119 h 271"/>
              <a:gd name="T36" fmla="*/ 196 w 233"/>
              <a:gd name="T37" fmla="*/ 205 h 271"/>
              <a:gd name="T38" fmla="*/ 196 w 233"/>
              <a:gd name="T39" fmla="*/ 225 h 271"/>
              <a:gd name="T40" fmla="*/ 196 w 233"/>
              <a:gd name="T41" fmla="*/ 205 h 271"/>
              <a:gd name="T42" fmla="*/ 187 w 233"/>
              <a:gd name="T43" fmla="*/ 185 h 271"/>
              <a:gd name="T44" fmla="*/ 206 w 233"/>
              <a:gd name="T45" fmla="*/ 185 h 271"/>
              <a:gd name="T46" fmla="*/ 180 w 233"/>
              <a:gd name="T47" fmla="*/ 151 h 271"/>
              <a:gd name="T48" fmla="*/ 214 w 233"/>
              <a:gd name="T49" fmla="*/ 158 h 271"/>
              <a:gd name="T50" fmla="*/ 180 w 233"/>
              <a:gd name="T51" fmla="*/ 151 h 271"/>
              <a:gd name="T52" fmla="*/ 180 w 233"/>
              <a:gd name="T53" fmla="*/ 147 h 271"/>
              <a:gd name="T54" fmla="*/ 214 w 233"/>
              <a:gd name="T55" fmla="*/ 141 h 271"/>
              <a:gd name="T56" fmla="*/ 180 w 233"/>
              <a:gd name="T57" fmla="*/ 130 h 271"/>
              <a:gd name="T58" fmla="*/ 214 w 233"/>
              <a:gd name="T59" fmla="*/ 136 h 271"/>
              <a:gd name="T60" fmla="*/ 180 w 233"/>
              <a:gd name="T61" fmla="*/ 130 h 271"/>
              <a:gd name="T62" fmla="*/ 34 w 233"/>
              <a:gd name="T63" fmla="*/ 159 h 271"/>
              <a:gd name="T64" fmla="*/ 71 w 233"/>
              <a:gd name="T65" fmla="*/ 226 h 271"/>
              <a:gd name="T66" fmla="*/ 170 w 233"/>
              <a:gd name="T67" fmla="*/ 189 h 271"/>
              <a:gd name="T68" fmla="*/ 133 w 233"/>
              <a:gd name="T69" fmla="*/ 122 h 27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</a:cxnLst>
            <a:rect l="0" t="0" r="r" b="b"/>
            <a:pathLst>
              <a:path w="233" h="271">
                <a:moveTo>
                  <a:pt x="205" y="90"/>
                </a:moveTo>
                <a:cubicBezTo>
                  <a:pt x="221" y="90"/>
                  <a:pt x="233" y="103"/>
                  <a:pt x="233" y="118"/>
                </a:cubicBezTo>
                <a:cubicBezTo>
                  <a:pt x="233" y="234"/>
                  <a:pt x="233" y="234"/>
                  <a:pt x="233" y="234"/>
                </a:cubicBezTo>
                <a:cubicBezTo>
                  <a:pt x="233" y="250"/>
                  <a:pt x="221" y="262"/>
                  <a:pt x="205" y="262"/>
                </a:cubicBezTo>
                <a:cubicBezTo>
                  <a:pt x="200" y="262"/>
                  <a:pt x="200" y="262"/>
                  <a:pt x="200" y="262"/>
                </a:cubicBezTo>
                <a:cubicBezTo>
                  <a:pt x="200" y="271"/>
                  <a:pt x="200" y="271"/>
                  <a:pt x="200" y="271"/>
                </a:cubicBezTo>
                <a:cubicBezTo>
                  <a:pt x="175" y="271"/>
                  <a:pt x="175" y="271"/>
                  <a:pt x="175" y="271"/>
                </a:cubicBezTo>
                <a:cubicBezTo>
                  <a:pt x="175" y="262"/>
                  <a:pt x="175" y="262"/>
                  <a:pt x="175" y="262"/>
                </a:cubicBezTo>
                <a:cubicBezTo>
                  <a:pt x="57" y="262"/>
                  <a:pt x="57" y="262"/>
                  <a:pt x="57" y="262"/>
                </a:cubicBezTo>
                <a:cubicBezTo>
                  <a:pt x="57" y="271"/>
                  <a:pt x="57" y="271"/>
                  <a:pt x="57" y="271"/>
                </a:cubicBezTo>
                <a:cubicBezTo>
                  <a:pt x="32" y="271"/>
                  <a:pt x="32" y="271"/>
                  <a:pt x="32" y="271"/>
                </a:cubicBezTo>
                <a:cubicBezTo>
                  <a:pt x="32" y="262"/>
                  <a:pt x="32" y="262"/>
                  <a:pt x="32" y="262"/>
                </a:cubicBezTo>
                <a:cubicBezTo>
                  <a:pt x="28" y="262"/>
                  <a:pt x="28" y="262"/>
                  <a:pt x="28" y="262"/>
                </a:cubicBezTo>
                <a:cubicBezTo>
                  <a:pt x="13" y="262"/>
                  <a:pt x="0" y="250"/>
                  <a:pt x="0" y="234"/>
                </a:cubicBezTo>
                <a:cubicBezTo>
                  <a:pt x="0" y="118"/>
                  <a:pt x="0" y="118"/>
                  <a:pt x="0" y="118"/>
                </a:cubicBezTo>
                <a:cubicBezTo>
                  <a:pt x="0" y="103"/>
                  <a:pt x="13" y="90"/>
                  <a:pt x="28" y="90"/>
                </a:cubicBezTo>
                <a:cubicBezTo>
                  <a:pt x="91" y="90"/>
                  <a:pt x="155" y="90"/>
                  <a:pt x="205" y="90"/>
                </a:cubicBezTo>
                <a:close/>
                <a:moveTo>
                  <a:pt x="56" y="20"/>
                </a:moveTo>
                <a:cubicBezTo>
                  <a:pt x="87" y="57"/>
                  <a:pt x="87" y="57"/>
                  <a:pt x="87" y="57"/>
                </a:cubicBezTo>
                <a:cubicBezTo>
                  <a:pt x="122" y="0"/>
                  <a:pt x="122" y="0"/>
                  <a:pt x="122" y="0"/>
                </a:cubicBezTo>
                <a:cubicBezTo>
                  <a:pt x="137" y="9"/>
                  <a:pt x="137" y="9"/>
                  <a:pt x="137" y="9"/>
                </a:cubicBezTo>
                <a:cubicBezTo>
                  <a:pt x="103" y="65"/>
                  <a:pt x="103" y="65"/>
                  <a:pt x="103" y="65"/>
                </a:cubicBezTo>
                <a:cubicBezTo>
                  <a:pt x="110" y="69"/>
                  <a:pt x="114" y="76"/>
                  <a:pt x="116" y="84"/>
                </a:cubicBezTo>
                <a:cubicBezTo>
                  <a:pt x="61" y="84"/>
                  <a:pt x="61" y="84"/>
                  <a:pt x="61" y="84"/>
                </a:cubicBezTo>
                <a:cubicBezTo>
                  <a:pt x="62" y="77"/>
                  <a:pt x="66" y="70"/>
                  <a:pt x="72" y="66"/>
                </a:cubicBezTo>
                <a:cubicBezTo>
                  <a:pt x="43" y="31"/>
                  <a:pt x="43" y="31"/>
                  <a:pt x="43" y="31"/>
                </a:cubicBezTo>
                <a:cubicBezTo>
                  <a:pt x="56" y="20"/>
                  <a:pt x="56" y="20"/>
                  <a:pt x="56" y="20"/>
                </a:cubicBezTo>
                <a:close/>
                <a:moveTo>
                  <a:pt x="80" y="137"/>
                </a:moveTo>
                <a:cubicBezTo>
                  <a:pt x="71" y="132"/>
                  <a:pt x="58" y="137"/>
                  <a:pt x="51" y="149"/>
                </a:cubicBezTo>
                <a:cubicBezTo>
                  <a:pt x="44" y="161"/>
                  <a:pt x="46" y="175"/>
                  <a:pt x="55" y="181"/>
                </a:cubicBezTo>
                <a:cubicBezTo>
                  <a:pt x="64" y="186"/>
                  <a:pt x="69" y="175"/>
                  <a:pt x="76" y="163"/>
                </a:cubicBezTo>
                <a:cubicBezTo>
                  <a:pt x="83" y="151"/>
                  <a:pt x="89" y="142"/>
                  <a:pt x="80" y="137"/>
                </a:cubicBezTo>
                <a:close/>
                <a:moveTo>
                  <a:pt x="180" y="119"/>
                </a:moveTo>
                <a:cubicBezTo>
                  <a:pt x="180" y="126"/>
                  <a:pt x="180" y="126"/>
                  <a:pt x="180" y="126"/>
                </a:cubicBezTo>
                <a:cubicBezTo>
                  <a:pt x="214" y="126"/>
                  <a:pt x="214" y="126"/>
                  <a:pt x="214" y="126"/>
                </a:cubicBezTo>
                <a:cubicBezTo>
                  <a:pt x="214" y="119"/>
                  <a:pt x="214" y="119"/>
                  <a:pt x="214" y="119"/>
                </a:cubicBezTo>
                <a:cubicBezTo>
                  <a:pt x="180" y="119"/>
                  <a:pt x="180" y="119"/>
                  <a:pt x="180" y="119"/>
                </a:cubicBezTo>
                <a:close/>
                <a:moveTo>
                  <a:pt x="196" y="205"/>
                </a:moveTo>
                <a:cubicBezTo>
                  <a:pt x="191" y="205"/>
                  <a:pt x="187" y="210"/>
                  <a:pt x="187" y="215"/>
                </a:cubicBezTo>
                <a:cubicBezTo>
                  <a:pt x="187" y="220"/>
                  <a:pt x="191" y="225"/>
                  <a:pt x="196" y="225"/>
                </a:cubicBezTo>
                <a:cubicBezTo>
                  <a:pt x="202" y="225"/>
                  <a:pt x="206" y="220"/>
                  <a:pt x="206" y="215"/>
                </a:cubicBezTo>
                <a:cubicBezTo>
                  <a:pt x="206" y="210"/>
                  <a:pt x="202" y="205"/>
                  <a:pt x="196" y="205"/>
                </a:cubicBezTo>
                <a:close/>
                <a:moveTo>
                  <a:pt x="196" y="176"/>
                </a:moveTo>
                <a:cubicBezTo>
                  <a:pt x="191" y="176"/>
                  <a:pt x="187" y="180"/>
                  <a:pt x="187" y="185"/>
                </a:cubicBezTo>
                <a:cubicBezTo>
                  <a:pt x="187" y="191"/>
                  <a:pt x="191" y="195"/>
                  <a:pt x="196" y="195"/>
                </a:cubicBezTo>
                <a:cubicBezTo>
                  <a:pt x="202" y="195"/>
                  <a:pt x="206" y="191"/>
                  <a:pt x="206" y="185"/>
                </a:cubicBezTo>
                <a:cubicBezTo>
                  <a:pt x="206" y="180"/>
                  <a:pt x="202" y="176"/>
                  <a:pt x="196" y="176"/>
                </a:cubicBezTo>
                <a:close/>
                <a:moveTo>
                  <a:pt x="180" y="151"/>
                </a:moveTo>
                <a:cubicBezTo>
                  <a:pt x="180" y="158"/>
                  <a:pt x="180" y="158"/>
                  <a:pt x="180" y="158"/>
                </a:cubicBezTo>
                <a:cubicBezTo>
                  <a:pt x="214" y="158"/>
                  <a:pt x="214" y="158"/>
                  <a:pt x="214" y="158"/>
                </a:cubicBezTo>
                <a:cubicBezTo>
                  <a:pt x="214" y="151"/>
                  <a:pt x="214" y="151"/>
                  <a:pt x="214" y="151"/>
                </a:cubicBezTo>
                <a:cubicBezTo>
                  <a:pt x="180" y="151"/>
                  <a:pt x="180" y="151"/>
                  <a:pt x="180" y="151"/>
                </a:cubicBezTo>
                <a:close/>
                <a:moveTo>
                  <a:pt x="180" y="141"/>
                </a:moveTo>
                <a:cubicBezTo>
                  <a:pt x="180" y="147"/>
                  <a:pt x="180" y="147"/>
                  <a:pt x="180" y="147"/>
                </a:cubicBezTo>
                <a:cubicBezTo>
                  <a:pt x="214" y="147"/>
                  <a:pt x="214" y="147"/>
                  <a:pt x="214" y="147"/>
                </a:cubicBezTo>
                <a:cubicBezTo>
                  <a:pt x="214" y="141"/>
                  <a:pt x="214" y="141"/>
                  <a:pt x="214" y="141"/>
                </a:cubicBezTo>
                <a:cubicBezTo>
                  <a:pt x="180" y="141"/>
                  <a:pt x="180" y="141"/>
                  <a:pt x="180" y="141"/>
                </a:cubicBezTo>
                <a:close/>
                <a:moveTo>
                  <a:pt x="180" y="130"/>
                </a:moveTo>
                <a:cubicBezTo>
                  <a:pt x="180" y="136"/>
                  <a:pt x="180" y="136"/>
                  <a:pt x="180" y="136"/>
                </a:cubicBezTo>
                <a:cubicBezTo>
                  <a:pt x="214" y="136"/>
                  <a:pt x="214" y="136"/>
                  <a:pt x="214" y="136"/>
                </a:cubicBezTo>
                <a:cubicBezTo>
                  <a:pt x="214" y="130"/>
                  <a:pt x="214" y="130"/>
                  <a:pt x="214" y="130"/>
                </a:cubicBezTo>
                <a:cubicBezTo>
                  <a:pt x="180" y="130"/>
                  <a:pt x="180" y="130"/>
                  <a:pt x="180" y="130"/>
                </a:cubicBezTo>
                <a:close/>
                <a:moveTo>
                  <a:pt x="71" y="122"/>
                </a:moveTo>
                <a:cubicBezTo>
                  <a:pt x="51" y="122"/>
                  <a:pt x="34" y="139"/>
                  <a:pt x="34" y="159"/>
                </a:cubicBezTo>
                <a:cubicBezTo>
                  <a:pt x="34" y="189"/>
                  <a:pt x="34" y="189"/>
                  <a:pt x="34" y="189"/>
                </a:cubicBezTo>
                <a:cubicBezTo>
                  <a:pt x="34" y="210"/>
                  <a:pt x="51" y="226"/>
                  <a:pt x="71" y="226"/>
                </a:cubicBezTo>
                <a:cubicBezTo>
                  <a:pt x="133" y="226"/>
                  <a:pt x="133" y="226"/>
                  <a:pt x="133" y="226"/>
                </a:cubicBezTo>
                <a:cubicBezTo>
                  <a:pt x="153" y="226"/>
                  <a:pt x="170" y="210"/>
                  <a:pt x="170" y="189"/>
                </a:cubicBezTo>
                <a:cubicBezTo>
                  <a:pt x="170" y="159"/>
                  <a:pt x="170" y="159"/>
                  <a:pt x="170" y="159"/>
                </a:cubicBezTo>
                <a:cubicBezTo>
                  <a:pt x="170" y="139"/>
                  <a:pt x="153" y="122"/>
                  <a:pt x="133" y="122"/>
                </a:cubicBezTo>
                <a:lnTo>
                  <a:pt x="71" y="122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xtLst/>
        </p:spPr>
        <p:txBody>
          <a:bodyPr vert="horz" wrap="square" lIns="96430" tIns="48216" rIns="96430" bIns="48216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endParaRPr lang="zh-CN" altLang="en-US" sz="949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164" name="Group 163"/>
          <p:cNvGrpSpPr/>
          <p:nvPr/>
        </p:nvGrpSpPr>
        <p:grpSpPr>
          <a:xfrm>
            <a:off x="2555176" y="1691585"/>
            <a:ext cx="3252334" cy="605119"/>
            <a:chOff x="2668905" y="5131080"/>
            <a:chExt cx="2389621" cy="573805"/>
          </a:xfrm>
        </p:grpSpPr>
        <p:sp>
          <p:nvSpPr>
            <p:cNvPr id="149" name="TextBox 148"/>
            <p:cNvSpPr txBox="1"/>
            <p:nvPr/>
          </p:nvSpPr>
          <p:spPr>
            <a:xfrm>
              <a:off x="2673801" y="5131080"/>
              <a:ext cx="1059069" cy="3115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63" name="Rectangle 162"/>
            <p:cNvSpPr/>
            <p:nvPr/>
          </p:nvSpPr>
          <p:spPr>
            <a:xfrm>
              <a:off x="2668905" y="5337155"/>
              <a:ext cx="2389621" cy="36773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GB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65" name="Group 164"/>
          <p:cNvGrpSpPr/>
          <p:nvPr/>
        </p:nvGrpSpPr>
        <p:grpSpPr>
          <a:xfrm>
            <a:off x="2555176" y="2776164"/>
            <a:ext cx="3252334" cy="596250"/>
            <a:chOff x="2668905" y="5139490"/>
            <a:chExt cx="2389621" cy="565395"/>
          </a:xfrm>
        </p:grpSpPr>
        <p:sp>
          <p:nvSpPr>
            <p:cNvPr id="166" name="TextBox 165"/>
            <p:cNvSpPr txBox="1"/>
            <p:nvPr/>
          </p:nvSpPr>
          <p:spPr>
            <a:xfrm>
              <a:off x="2671031" y="5139490"/>
              <a:ext cx="1059069" cy="3115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67" name="Rectangle 166"/>
            <p:cNvSpPr/>
            <p:nvPr/>
          </p:nvSpPr>
          <p:spPr>
            <a:xfrm>
              <a:off x="2668905" y="5337155"/>
              <a:ext cx="2389621" cy="36773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GB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68" name="Group 167"/>
          <p:cNvGrpSpPr/>
          <p:nvPr/>
        </p:nvGrpSpPr>
        <p:grpSpPr>
          <a:xfrm>
            <a:off x="2555176" y="3829183"/>
            <a:ext cx="3252334" cy="625581"/>
            <a:chOff x="2668905" y="5111677"/>
            <a:chExt cx="2389621" cy="593208"/>
          </a:xfrm>
        </p:grpSpPr>
        <p:sp>
          <p:nvSpPr>
            <p:cNvPr id="169" name="TextBox 168"/>
            <p:cNvSpPr txBox="1"/>
            <p:nvPr/>
          </p:nvSpPr>
          <p:spPr>
            <a:xfrm>
              <a:off x="2680226" y="5111677"/>
              <a:ext cx="1059069" cy="3115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altLang="zh-CN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70" name="Rectangle 169"/>
            <p:cNvSpPr/>
            <p:nvPr/>
          </p:nvSpPr>
          <p:spPr>
            <a:xfrm>
              <a:off x="2668905" y="5337155"/>
              <a:ext cx="2389621" cy="36773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GB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71" name="Group 170"/>
          <p:cNvGrpSpPr/>
          <p:nvPr/>
        </p:nvGrpSpPr>
        <p:grpSpPr>
          <a:xfrm>
            <a:off x="2539108" y="4801634"/>
            <a:ext cx="3266187" cy="613723"/>
            <a:chOff x="2658727" y="5122921"/>
            <a:chExt cx="2399799" cy="581964"/>
          </a:xfrm>
        </p:grpSpPr>
        <p:sp>
          <p:nvSpPr>
            <p:cNvPr id="172" name="TextBox 171"/>
            <p:cNvSpPr txBox="1"/>
            <p:nvPr/>
          </p:nvSpPr>
          <p:spPr>
            <a:xfrm>
              <a:off x="2658727" y="5122921"/>
              <a:ext cx="1059069" cy="3115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altLang="zh-CN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73" name="Rectangle 172"/>
            <p:cNvSpPr/>
            <p:nvPr/>
          </p:nvSpPr>
          <p:spPr>
            <a:xfrm>
              <a:off x="2668905" y="5337155"/>
              <a:ext cx="2389621" cy="36773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GB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74" name="Group 173"/>
          <p:cNvGrpSpPr/>
          <p:nvPr/>
        </p:nvGrpSpPr>
        <p:grpSpPr>
          <a:xfrm>
            <a:off x="2529502" y="5780797"/>
            <a:ext cx="3274468" cy="623055"/>
            <a:chOff x="2652642" y="5114073"/>
            <a:chExt cx="2405884" cy="590812"/>
          </a:xfrm>
        </p:grpSpPr>
        <p:sp>
          <p:nvSpPr>
            <p:cNvPr id="175" name="TextBox 174"/>
            <p:cNvSpPr txBox="1"/>
            <p:nvPr/>
          </p:nvSpPr>
          <p:spPr>
            <a:xfrm>
              <a:off x="2652642" y="5114073"/>
              <a:ext cx="1059070" cy="3115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altLang="zh-CN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76" name="Rectangle 175"/>
            <p:cNvSpPr/>
            <p:nvPr/>
          </p:nvSpPr>
          <p:spPr>
            <a:xfrm>
              <a:off x="2668905" y="5337155"/>
              <a:ext cx="2389621" cy="36773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GB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4" name="Group 3"/>
          <p:cNvGrpSpPr/>
          <p:nvPr/>
        </p:nvGrpSpPr>
        <p:grpSpPr>
          <a:xfrm>
            <a:off x="5958421" y="1908907"/>
            <a:ext cx="5637448" cy="4601523"/>
            <a:chOff x="5219709" y="1650283"/>
            <a:chExt cx="6046898" cy="4935733"/>
          </a:xfrm>
        </p:grpSpPr>
        <p:sp>
          <p:nvSpPr>
            <p:cNvPr id="177" name="Freeform 5"/>
            <p:cNvSpPr>
              <a:spLocks/>
            </p:cNvSpPr>
            <p:nvPr/>
          </p:nvSpPr>
          <p:spPr bwMode="auto">
            <a:xfrm>
              <a:off x="6016344" y="4895070"/>
              <a:ext cx="1470504" cy="1167622"/>
            </a:xfrm>
            <a:custGeom>
              <a:avLst/>
              <a:gdLst>
                <a:gd name="T0" fmla="*/ 818 w 1641"/>
                <a:gd name="T1" fmla="*/ 0 h 1303"/>
                <a:gd name="T2" fmla="*/ 0 w 1641"/>
                <a:gd name="T3" fmla="*/ 1303 h 1303"/>
                <a:gd name="T4" fmla="*/ 1641 w 1641"/>
                <a:gd name="T5" fmla="*/ 1007 h 13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641" h="1303">
                  <a:moveTo>
                    <a:pt x="818" y="0"/>
                  </a:moveTo>
                  <a:lnTo>
                    <a:pt x="0" y="1303"/>
                  </a:lnTo>
                  <a:lnTo>
                    <a:pt x="1641" y="1007"/>
                  </a:lnTo>
                </a:path>
              </a:pathLst>
            </a:custGeom>
            <a:noFill/>
            <a:ln w="14288" cap="flat">
              <a:solidFill>
                <a:srgbClr val="90A4AE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78" name="Freeform 6"/>
            <p:cNvSpPr>
              <a:spLocks/>
            </p:cNvSpPr>
            <p:nvPr/>
          </p:nvSpPr>
          <p:spPr bwMode="auto">
            <a:xfrm>
              <a:off x="8280794" y="5797446"/>
              <a:ext cx="733908" cy="633545"/>
            </a:xfrm>
            <a:custGeom>
              <a:avLst/>
              <a:gdLst>
                <a:gd name="T0" fmla="*/ 0 w 819"/>
                <a:gd name="T1" fmla="*/ 707 h 707"/>
                <a:gd name="T2" fmla="*/ 819 w 819"/>
                <a:gd name="T3" fmla="*/ 0 h 707"/>
                <a:gd name="T4" fmla="*/ 819 w 819"/>
                <a:gd name="T5" fmla="*/ 0 h 7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819" h="707">
                  <a:moveTo>
                    <a:pt x="0" y="707"/>
                  </a:moveTo>
                  <a:lnTo>
                    <a:pt x="819" y="0"/>
                  </a:lnTo>
                  <a:lnTo>
                    <a:pt x="819" y="0"/>
                  </a:lnTo>
                </a:path>
              </a:pathLst>
            </a:custGeom>
            <a:noFill/>
            <a:ln w="14288" cap="flat">
              <a:solidFill>
                <a:srgbClr val="90A4AE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79" name="Freeform 7"/>
            <p:cNvSpPr>
              <a:spLocks/>
            </p:cNvSpPr>
            <p:nvPr/>
          </p:nvSpPr>
          <p:spPr bwMode="auto">
            <a:xfrm>
              <a:off x="9294286" y="1863555"/>
              <a:ext cx="1790412" cy="1106687"/>
            </a:xfrm>
            <a:custGeom>
              <a:avLst/>
              <a:gdLst>
                <a:gd name="T0" fmla="*/ 0 w 1998"/>
                <a:gd name="T1" fmla="*/ 949 h 1235"/>
                <a:gd name="T2" fmla="*/ 551 w 1998"/>
                <a:gd name="T3" fmla="*/ 0 h 1235"/>
                <a:gd name="T4" fmla="*/ 804 w 1998"/>
                <a:gd name="T5" fmla="*/ 795 h 1235"/>
                <a:gd name="T6" fmla="*/ 1998 w 1998"/>
                <a:gd name="T7" fmla="*/ 542 h 1235"/>
                <a:gd name="T8" fmla="*/ 1998 w 1998"/>
                <a:gd name="T9" fmla="*/ 1235 h 1235"/>
                <a:gd name="T10" fmla="*/ 804 w 1998"/>
                <a:gd name="T11" fmla="*/ 795 h 12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998" h="1235">
                  <a:moveTo>
                    <a:pt x="0" y="949"/>
                  </a:moveTo>
                  <a:lnTo>
                    <a:pt x="551" y="0"/>
                  </a:lnTo>
                  <a:lnTo>
                    <a:pt x="804" y="795"/>
                  </a:lnTo>
                  <a:lnTo>
                    <a:pt x="1998" y="542"/>
                  </a:lnTo>
                  <a:lnTo>
                    <a:pt x="1998" y="1235"/>
                  </a:lnTo>
                  <a:lnTo>
                    <a:pt x="804" y="795"/>
                  </a:lnTo>
                </a:path>
              </a:pathLst>
            </a:custGeom>
            <a:noFill/>
            <a:ln w="14288" cap="flat">
              <a:solidFill>
                <a:srgbClr val="90A4AE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80" name="Freeform 8"/>
            <p:cNvSpPr>
              <a:spLocks/>
            </p:cNvSpPr>
            <p:nvPr/>
          </p:nvSpPr>
          <p:spPr bwMode="auto">
            <a:xfrm>
              <a:off x="5873864" y="1756023"/>
              <a:ext cx="1894360" cy="919401"/>
            </a:xfrm>
            <a:custGeom>
              <a:avLst/>
              <a:gdLst>
                <a:gd name="T0" fmla="*/ 0 w 2114"/>
                <a:gd name="T1" fmla="*/ 0 h 1026"/>
                <a:gd name="T2" fmla="*/ 327 w 2114"/>
                <a:gd name="T3" fmla="*/ 1026 h 1026"/>
                <a:gd name="T4" fmla="*/ 2114 w 2114"/>
                <a:gd name="T5" fmla="*/ 563 h 1026"/>
                <a:gd name="T6" fmla="*/ 0 w 2114"/>
                <a:gd name="T7" fmla="*/ 0 h 10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14" h="1026">
                  <a:moveTo>
                    <a:pt x="0" y="0"/>
                  </a:moveTo>
                  <a:lnTo>
                    <a:pt x="327" y="1026"/>
                  </a:lnTo>
                  <a:lnTo>
                    <a:pt x="2114" y="563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14288" cap="flat">
              <a:solidFill>
                <a:srgbClr val="90A4AE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81" name="Freeform 9"/>
            <p:cNvSpPr>
              <a:spLocks/>
            </p:cNvSpPr>
            <p:nvPr/>
          </p:nvSpPr>
          <p:spPr bwMode="auto">
            <a:xfrm>
              <a:off x="8976170" y="5500836"/>
              <a:ext cx="1220491" cy="1002739"/>
            </a:xfrm>
            <a:custGeom>
              <a:avLst/>
              <a:gdLst>
                <a:gd name="T0" fmla="*/ 0 w 1362"/>
                <a:gd name="T1" fmla="*/ 331 h 1119"/>
                <a:gd name="T2" fmla="*/ 1362 w 1362"/>
                <a:gd name="T3" fmla="*/ 1119 h 1119"/>
                <a:gd name="T4" fmla="*/ 906 w 1362"/>
                <a:gd name="T5" fmla="*/ 0 h 11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362" h="1119">
                  <a:moveTo>
                    <a:pt x="0" y="331"/>
                  </a:moveTo>
                  <a:lnTo>
                    <a:pt x="1362" y="1119"/>
                  </a:lnTo>
                  <a:lnTo>
                    <a:pt x="906" y="0"/>
                  </a:lnTo>
                </a:path>
              </a:pathLst>
            </a:custGeom>
            <a:noFill/>
            <a:ln w="14288" cap="flat">
              <a:solidFill>
                <a:srgbClr val="90A4AE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82" name="Line 10"/>
            <p:cNvSpPr>
              <a:spLocks noChangeShapeType="1"/>
            </p:cNvSpPr>
            <p:nvPr/>
          </p:nvSpPr>
          <p:spPr bwMode="auto">
            <a:xfrm flipH="1" flipV="1">
              <a:off x="7457276" y="5797446"/>
              <a:ext cx="823518" cy="633545"/>
            </a:xfrm>
            <a:prstGeom prst="line">
              <a:avLst/>
            </a:prstGeom>
            <a:noFill/>
            <a:ln w="14288" cap="flat">
              <a:solidFill>
                <a:srgbClr val="90A4AE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83" name="Line 11"/>
            <p:cNvSpPr>
              <a:spLocks noChangeShapeType="1"/>
            </p:cNvSpPr>
            <p:nvPr/>
          </p:nvSpPr>
          <p:spPr bwMode="auto">
            <a:xfrm>
              <a:off x="7446523" y="1669101"/>
              <a:ext cx="0" cy="0"/>
            </a:xfrm>
            <a:prstGeom prst="line">
              <a:avLst/>
            </a:prstGeom>
            <a:noFill/>
            <a:ln w="25400" cap="flat">
              <a:solidFill>
                <a:srgbClr val="90A4AE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84" name="Freeform 12"/>
            <p:cNvSpPr>
              <a:spLocks/>
            </p:cNvSpPr>
            <p:nvPr/>
          </p:nvSpPr>
          <p:spPr bwMode="auto">
            <a:xfrm>
              <a:off x="7567497" y="2338490"/>
              <a:ext cx="2574502" cy="2628269"/>
            </a:xfrm>
            <a:custGeom>
              <a:avLst/>
              <a:gdLst>
                <a:gd name="T0" fmla="*/ 2440 w 2873"/>
                <a:gd name="T1" fmla="*/ 878 h 2933"/>
                <a:gd name="T2" fmla="*/ 1314 w 2873"/>
                <a:gd name="T3" fmla="*/ 1580 h 2933"/>
                <a:gd name="T4" fmla="*/ 1158 w 2873"/>
                <a:gd name="T5" fmla="*/ 2143 h 2933"/>
                <a:gd name="T6" fmla="*/ 1165 w 2873"/>
                <a:gd name="T7" fmla="*/ 2933 h 2933"/>
                <a:gd name="T8" fmla="*/ 2374 w 2873"/>
                <a:gd name="T9" fmla="*/ 2500 h 2933"/>
                <a:gd name="T10" fmla="*/ 640 w 2873"/>
                <a:gd name="T11" fmla="*/ 1989 h 2933"/>
                <a:gd name="T12" fmla="*/ 0 w 2873"/>
                <a:gd name="T13" fmla="*/ 852 h 2933"/>
                <a:gd name="T14" fmla="*/ 484 w 2873"/>
                <a:gd name="T15" fmla="*/ 334 h 2933"/>
                <a:gd name="T16" fmla="*/ 1241 w 2873"/>
                <a:gd name="T17" fmla="*/ 0 h 2933"/>
                <a:gd name="T18" fmla="*/ 1927 w 2873"/>
                <a:gd name="T19" fmla="*/ 419 h 2933"/>
                <a:gd name="T20" fmla="*/ 2873 w 2873"/>
                <a:gd name="T21" fmla="*/ 197 h 29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873" h="2933">
                  <a:moveTo>
                    <a:pt x="2440" y="878"/>
                  </a:moveTo>
                  <a:lnTo>
                    <a:pt x="1314" y="1580"/>
                  </a:lnTo>
                  <a:lnTo>
                    <a:pt x="1158" y="2143"/>
                  </a:lnTo>
                  <a:lnTo>
                    <a:pt x="1165" y="2933"/>
                  </a:lnTo>
                  <a:lnTo>
                    <a:pt x="2374" y="2500"/>
                  </a:lnTo>
                  <a:lnTo>
                    <a:pt x="640" y="1989"/>
                  </a:lnTo>
                  <a:lnTo>
                    <a:pt x="0" y="852"/>
                  </a:lnTo>
                  <a:lnTo>
                    <a:pt x="484" y="334"/>
                  </a:lnTo>
                  <a:lnTo>
                    <a:pt x="1241" y="0"/>
                  </a:lnTo>
                  <a:lnTo>
                    <a:pt x="1927" y="419"/>
                  </a:lnTo>
                  <a:lnTo>
                    <a:pt x="2873" y="197"/>
                  </a:lnTo>
                </a:path>
              </a:pathLst>
            </a:custGeom>
            <a:noFill/>
            <a:ln w="14288" cap="flat">
              <a:solidFill>
                <a:srgbClr val="90A4AE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85" name="Freeform 13"/>
            <p:cNvSpPr>
              <a:spLocks/>
            </p:cNvSpPr>
            <p:nvPr/>
          </p:nvSpPr>
          <p:spPr bwMode="auto">
            <a:xfrm>
              <a:off x="5440150" y="2260529"/>
              <a:ext cx="5250263" cy="3536917"/>
            </a:xfrm>
            <a:custGeom>
              <a:avLst/>
              <a:gdLst>
                <a:gd name="T0" fmla="*/ 5859 w 5859"/>
                <a:gd name="T1" fmla="*/ 2239 h 3947"/>
                <a:gd name="T2" fmla="*/ 4738 w 5859"/>
                <a:gd name="T3" fmla="*/ 2469 h 3947"/>
                <a:gd name="T4" fmla="*/ 4599 w 5859"/>
                <a:gd name="T5" fmla="*/ 2507 h 3947"/>
                <a:gd name="T6" fmla="*/ 4852 w 5859"/>
                <a:gd name="T7" fmla="*/ 3566 h 3947"/>
                <a:gd name="T8" fmla="*/ 3989 w 5859"/>
                <a:gd name="T9" fmla="*/ 3947 h 3947"/>
                <a:gd name="T10" fmla="*/ 3390 w 5859"/>
                <a:gd name="T11" fmla="*/ 3183 h 3947"/>
                <a:gd name="T12" fmla="*/ 2891 w 5859"/>
                <a:gd name="T13" fmla="*/ 2128 h 3947"/>
                <a:gd name="T14" fmla="*/ 3471 w 5859"/>
                <a:gd name="T15" fmla="*/ 749 h 3947"/>
                <a:gd name="T16" fmla="*/ 3615 w 5859"/>
                <a:gd name="T17" fmla="*/ 87 h 3947"/>
                <a:gd name="T18" fmla="*/ 2617 w 5859"/>
                <a:gd name="T19" fmla="*/ 0 h 3947"/>
                <a:gd name="T20" fmla="*/ 2374 w 5859"/>
                <a:gd name="T21" fmla="*/ 939 h 3947"/>
                <a:gd name="T22" fmla="*/ 858 w 5859"/>
                <a:gd name="T23" fmla="*/ 511 h 3947"/>
                <a:gd name="T24" fmla="*/ 0 w 5859"/>
                <a:gd name="T25" fmla="*/ 1859 h 3947"/>
                <a:gd name="T26" fmla="*/ 950 w 5859"/>
                <a:gd name="T27" fmla="*/ 2015 h 3947"/>
                <a:gd name="T28" fmla="*/ 1596 w 5859"/>
                <a:gd name="T29" fmla="*/ 1693 h 3947"/>
                <a:gd name="T30" fmla="*/ 1366 w 5859"/>
                <a:gd name="T31" fmla="*/ 2892 h 3947"/>
                <a:gd name="T32" fmla="*/ 2043 w 5859"/>
                <a:gd name="T33" fmla="*/ 2112 h 3947"/>
                <a:gd name="T34" fmla="*/ 2426 w 5859"/>
                <a:gd name="T35" fmla="*/ 939 h 3947"/>
                <a:gd name="T36" fmla="*/ 3563 w 5859"/>
                <a:gd name="T37" fmla="*/ 894 h 3947"/>
                <a:gd name="T38" fmla="*/ 4447 w 5859"/>
                <a:gd name="T39" fmla="*/ 1140 h 3947"/>
                <a:gd name="T40" fmla="*/ 5859 w 5859"/>
                <a:gd name="T41" fmla="*/ 2239 h 39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5859" h="3947">
                  <a:moveTo>
                    <a:pt x="5859" y="2239"/>
                  </a:moveTo>
                  <a:lnTo>
                    <a:pt x="4738" y="2469"/>
                  </a:lnTo>
                  <a:lnTo>
                    <a:pt x="4599" y="2507"/>
                  </a:lnTo>
                  <a:lnTo>
                    <a:pt x="4852" y="3566"/>
                  </a:lnTo>
                  <a:lnTo>
                    <a:pt x="3989" y="3947"/>
                  </a:lnTo>
                  <a:lnTo>
                    <a:pt x="3390" y="3183"/>
                  </a:lnTo>
                  <a:lnTo>
                    <a:pt x="2891" y="2128"/>
                  </a:lnTo>
                  <a:lnTo>
                    <a:pt x="3471" y="749"/>
                  </a:lnTo>
                  <a:lnTo>
                    <a:pt x="3615" y="87"/>
                  </a:lnTo>
                  <a:lnTo>
                    <a:pt x="2617" y="0"/>
                  </a:lnTo>
                  <a:lnTo>
                    <a:pt x="2374" y="939"/>
                  </a:lnTo>
                  <a:lnTo>
                    <a:pt x="858" y="511"/>
                  </a:lnTo>
                  <a:lnTo>
                    <a:pt x="0" y="1859"/>
                  </a:lnTo>
                  <a:lnTo>
                    <a:pt x="950" y="2015"/>
                  </a:lnTo>
                  <a:lnTo>
                    <a:pt x="1596" y="1693"/>
                  </a:lnTo>
                  <a:lnTo>
                    <a:pt x="1366" y="2892"/>
                  </a:lnTo>
                  <a:lnTo>
                    <a:pt x="2043" y="2112"/>
                  </a:lnTo>
                  <a:lnTo>
                    <a:pt x="2426" y="939"/>
                  </a:lnTo>
                  <a:lnTo>
                    <a:pt x="3563" y="894"/>
                  </a:lnTo>
                  <a:lnTo>
                    <a:pt x="4447" y="1140"/>
                  </a:lnTo>
                  <a:lnTo>
                    <a:pt x="5859" y="2239"/>
                  </a:lnTo>
                </a:path>
              </a:pathLst>
            </a:custGeom>
            <a:noFill/>
            <a:ln w="14288" cap="flat">
              <a:solidFill>
                <a:srgbClr val="90A4AE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86" name="Freeform 14"/>
            <p:cNvSpPr>
              <a:spLocks/>
            </p:cNvSpPr>
            <p:nvPr/>
          </p:nvSpPr>
          <p:spPr bwMode="auto">
            <a:xfrm>
              <a:off x="9614194" y="2550866"/>
              <a:ext cx="1076219" cy="1716036"/>
            </a:xfrm>
            <a:custGeom>
              <a:avLst/>
              <a:gdLst>
                <a:gd name="T0" fmla="*/ 0 w 1201"/>
                <a:gd name="T1" fmla="*/ 842 h 1915"/>
                <a:gd name="T2" fmla="*/ 447 w 1201"/>
                <a:gd name="T3" fmla="*/ 0 h 1915"/>
                <a:gd name="T4" fmla="*/ 1201 w 1201"/>
                <a:gd name="T5" fmla="*/ 1915 h 19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01" h="1915">
                  <a:moveTo>
                    <a:pt x="0" y="842"/>
                  </a:moveTo>
                  <a:lnTo>
                    <a:pt x="447" y="0"/>
                  </a:lnTo>
                  <a:lnTo>
                    <a:pt x="1201" y="1915"/>
                  </a:lnTo>
                </a:path>
              </a:pathLst>
            </a:custGeom>
            <a:noFill/>
            <a:ln w="14288" cap="flat">
              <a:solidFill>
                <a:srgbClr val="90A4AE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87" name="Line 15"/>
            <p:cNvSpPr>
              <a:spLocks noChangeShapeType="1"/>
            </p:cNvSpPr>
            <p:nvPr/>
          </p:nvSpPr>
          <p:spPr bwMode="auto">
            <a:xfrm>
              <a:off x="9614194" y="3305384"/>
              <a:ext cx="0" cy="0"/>
            </a:xfrm>
            <a:prstGeom prst="line">
              <a:avLst/>
            </a:prstGeom>
            <a:noFill/>
            <a:ln w="14288" cap="flat">
              <a:solidFill>
                <a:srgbClr val="90A4AE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88" name="Line 16"/>
            <p:cNvSpPr>
              <a:spLocks noChangeShapeType="1"/>
            </p:cNvSpPr>
            <p:nvPr/>
          </p:nvSpPr>
          <p:spPr bwMode="auto">
            <a:xfrm>
              <a:off x="8047808" y="4076929"/>
              <a:ext cx="0" cy="0"/>
            </a:xfrm>
            <a:prstGeom prst="line">
              <a:avLst/>
            </a:prstGeom>
            <a:noFill/>
            <a:ln w="14288" cap="flat">
              <a:solidFill>
                <a:srgbClr val="90A4AE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89" name="Freeform 17"/>
            <p:cNvSpPr>
              <a:spLocks/>
            </p:cNvSpPr>
            <p:nvPr/>
          </p:nvSpPr>
          <p:spPr bwMode="auto">
            <a:xfrm>
              <a:off x="6749356" y="4076929"/>
              <a:ext cx="1298452" cy="1720517"/>
            </a:xfrm>
            <a:custGeom>
              <a:avLst/>
              <a:gdLst>
                <a:gd name="T0" fmla="*/ 832 w 1449"/>
                <a:gd name="T1" fmla="*/ 1920 h 1920"/>
                <a:gd name="T2" fmla="*/ 0 w 1449"/>
                <a:gd name="T3" fmla="*/ 913 h 1920"/>
                <a:gd name="T4" fmla="*/ 1449 w 1449"/>
                <a:gd name="T5" fmla="*/ 0 h 19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449" h="1920">
                  <a:moveTo>
                    <a:pt x="832" y="1920"/>
                  </a:moveTo>
                  <a:lnTo>
                    <a:pt x="0" y="913"/>
                  </a:lnTo>
                  <a:lnTo>
                    <a:pt x="1449" y="0"/>
                  </a:lnTo>
                </a:path>
              </a:pathLst>
            </a:custGeom>
            <a:noFill/>
            <a:ln w="14288" cap="flat">
              <a:solidFill>
                <a:srgbClr val="90A4AE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90" name="Freeform 18"/>
            <p:cNvSpPr>
              <a:spLocks/>
            </p:cNvSpPr>
            <p:nvPr/>
          </p:nvSpPr>
          <p:spPr bwMode="auto">
            <a:xfrm>
              <a:off x="9874960" y="2970242"/>
              <a:ext cx="1209738" cy="2505503"/>
            </a:xfrm>
            <a:custGeom>
              <a:avLst/>
              <a:gdLst>
                <a:gd name="T0" fmla="*/ 1350 w 1350"/>
                <a:gd name="T1" fmla="*/ 0 h 2796"/>
                <a:gd name="T2" fmla="*/ 796 w 1350"/>
                <a:gd name="T3" fmla="*/ 1492 h 2796"/>
                <a:gd name="T4" fmla="*/ 0 w 1350"/>
                <a:gd name="T5" fmla="*/ 2796 h 27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350" h="2796">
                  <a:moveTo>
                    <a:pt x="1350" y="0"/>
                  </a:moveTo>
                  <a:lnTo>
                    <a:pt x="796" y="1492"/>
                  </a:lnTo>
                  <a:lnTo>
                    <a:pt x="0" y="2796"/>
                  </a:lnTo>
                </a:path>
              </a:pathLst>
            </a:custGeom>
            <a:noFill/>
            <a:ln w="14288" cap="flat">
              <a:solidFill>
                <a:srgbClr val="90A4AE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91" name="Freeform 19"/>
            <p:cNvSpPr>
              <a:spLocks/>
            </p:cNvSpPr>
            <p:nvPr/>
          </p:nvSpPr>
          <p:spPr bwMode="auto">
            <a:xfrm>
              <a:off x="6190188" y="2751593"/>
              <a:ext cx="1440932" cy="1026037"/>
            </a:xfrm>
            <a:custGeom>
              <a:avLst/>
              <a:gdLst>
                <a:gd name="T0" fmla="*/ 0 w 1608"/>
                <a:gd name="T1" fmla="*/ 0 h 1145"/>
                <a:gd name="T2" fmla="*/ 759 w 1608"/>
                <a:gd name="T3" fmla="*/ 1145 h 1145"/>
                <a:gd name="T4" fmla="*/ 1608 w 1608"/>
                <a:gd name="T5" fmla="*/ 258 h 11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608" h="1145">
                  <a:moveTo>
                    <a:pt x="0" y="0"/>
                  </a:moveTo>
                  <a:lnTo>
                    <a:pt x="759" y="1145"/>
                  </a:lnTo>
                  <a:lnTo>
                    <a:pt x="1608" y="258"/>
                  </a:lnTo>
                </a:path>
              </a:pathLst>
            </a:custGeom>
            <a:noFill/>
            <a:ln w="14288" cap="flat">
              <a:solidFill>
                <a:srgbClr val="90A4AE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92" name="Freeform 20"/>
            <p:cNvSpPr>
              <a:spLocks/>
            </p:cNvSpPr>
            <p:nvPr/>
          </p:nvSpPr>
          <p:spPr bwMode="auto">
            <a:xfrm>
              <a:off x="5440150" y="3120787"/>
              <a:ext cx="2127347" cy="809181"/>
            </a:xfrm>
            <a:custGeom>
              <a:avLst/>
              <a:gdLst>
                <a:gd name="T0" fmla="*/ 0 w 2374"/>
                <a:gd name="T1" fmla="*/ 903 h 903"/>
                <a:gd name="T2" fmla="*/ 659 w 2374"/>
                <a:gd name="T3" fmla="*/ 525 h 903"/>
                <a:gd name="T4" fmla="*/ 2374 w 2374"/>
                <a:gd name="T5" fmla="*/ 0 h 9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374" h="903">
                  <a:moveTo>
                    <a:pt x="0" y="903"/>
                  </a:moveTo>
                  <a:lnTo>
                    <a:pt x="659" y="525"/>
                  </a:lnTo>
                  <a:lnTo>
                    <a:pt x="2374" y="0"/>
                  </a:lnTo>
                </a:path>
              </a:pathLst>
            </a:custGeom>
            <a:noFill/>
            <a:ln w="14288" cap="flat">
              <a:solidFill>
                <a:srgbClr val="90A4AE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93" name="Line 21"/>
            <p:cNvSpPr>
              <a:spLocks noChangeShapeType="1"/>
            </p:cNvSpPr>
            <p:nvPr/>
          </p:nvSpPr>
          <p:spPr bwMode="auto">
            <a:xfrm flipH="1">
              <a:off x="9493221" y="2970242"/>
              <a:ext cx="1591478" cy="398766"/>
            </a:xfrm>
            <a:prstGeom prst="line">
              <a:avLst/>
            </a:prstGeom>
            <a:noFill/>
            <a:ln w="14288" cap="flat">
              <a:solidFill>
                <a:srgbClr val="90A4AE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94" name="Line 22"/>
            <p:cNvSpPr>
              <a:spLocks noChangeShapeType="1"/>
            </p:cNvSpPr>
            <p:nvPr/>
          </p:nvSpPr>
          <p:spPr bwMode="auto">
            <a:xfrm flipH="1">
              <a:off x="7494913" y="4106500"/>
              <a:ext cx="557376" cy="1690946"/>
            </a:xfrm>
            <a:prstGeom prst="line">
              <a:avLst/>
            </a:prstGeom>
            <a:noFill/>
            <a:ln w="14288" cap="flat">
              <a:solidFill>
                <a:srgbClr val="90A4AE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95" name="Freeform 23"/>
            <p:cNvSpPr>
              <a:spLocks/>
            </p:cNvSpPr>
            <p:nvPr/>
          </p:nvSpPr>
          <p:spPr bwMode="auto">
            <a:xfrm>
              <a:off x="6030682" y="2675424"/>
              <a:ext cx="2447255" cy="2437399"/>
            </a:xfrm>
            <a:custGeom>
              <a:avLst/>
              <a:gdLst>
                <a:gd name="T0" fmla="*/ 152 w 2731"/>
                <a:gd name="T1" fmla="*/ 0 h 2720"/>
                <a:gd name="T2" fmla="*/ 0 w 2731"/>
                <a:gd name="T3" fmla="*/ 1022 h 2720"/>
                <a:gd name="T4" fmla="*/ 802 w 2731"/>
                <a:gd name="T5" fmla="*/ 2477 h 2720"/>
                <a:gd name="T6" fmla="*/ 2731 w 2731"/>
                <a:gd name="T7" fmla="*/ 2720 h 27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731" h="2720">
                  <a:moveTo>
                    <a:pt x="152" y="0"/>
                  </a:moveTo>
                  <a:lnTo>
                    <a:pt x="0" y="1022"/>
                  </a:lnTo>
                  <a:lnTo>
                    <a:pt x="802" y="2477"/>
                  </a:lnTo>
                  <a:lnTo>
                    <a:pt x="2731" y="2720"/>
                  </a:lnTo>
                </a:path>
              </a:pathLst>
            </a:custGeom>
            <a:noFill/>
            <a:ln w="14288" cap="flat">
              <a:solidFill>
                <a:srgbClr val="90A4AE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96" name="Line 24"/>
            <p:cNvSpPr>
              <a:spLocks noChangeShapeType="1"/>
            </p:cNvSpPr>
            <p:nvPr/>
          </p:nvSpPr>
          <p:spPr bwMode="auto">
            <a:xfrm flipV="1">
              <a:off x="9561324" y="2970242"/>
              <a:ext cx="1523374" cy="1536816"/>
            </a:xfrm>
            <a:prstGeom prst="line">
              <a:avLst/>
            </a:prstGeom>
            <a:noFill/>
            <a:ln w="14288" cap="flat">
              <a:solidFill>
                <a:srgbClr val="90A4AE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97" name="Line 25"/>
            <p:cNvSpPr>
              <a:spLocks noChangeShapeType="1"/>
            </p:cNvSpPr>
            <p:nvPr/>
          </p:nvSpPr>
          <p:spPr bwMode="auto">
            <a:xfrm>
              <a:off x="6821044" y="3794656"/>
              <a:ext cx="1656893" cy="1318167"/>
            </a:xfrm>
            <a:prstGeom prst="line">
              <a:avLst/>
            </a:prstGeom>
            <a:noFill/>
            <a:ln w="14288" cap="flat">
              <a:solidFill>
                <a:srgbClr val="90A4AE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98" name="Line 26"/>
            <p:cNvSpPr>
              <a:spLocks noChangeShapeType="1"/>
            </p:cNvSpPr>
            <p:nvPr/>
          </p:nvSpPr>
          <p:spPr bwMode="auto">
            <a:xfrm>
              <a:off x="5440150" y="3926384"/>
              <a:ext cx="1309205" cy="968687"/>
            </a:xfrm>
            <a:prstGeom prst="line">
              <a:avLst/>
            </a:prstGeom>
            <a:noFill/>
            <a:ln w="14288" cap="flat">
              <a:solidFill>
                <a:srgbClr val="90A4AE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99" name="Freeform 27"/>
            <p:cNvSpPr>
              <a:spLocks/>
            </p:cNvSpPr>
            <p:nvPr/>
          </p:nvSpPr>
          <p:spPr bwMode="auto">
            <a:xfrm>
              <a:off x="7567497" y="3101969"/>
              <a:ext cx="1993828" cy="1405089"/>
            </a:xfrm>
            <a:custGeom>
              <a:avLst/>
              <a:gdLst>
                <a:gd name="T0" fmla="*/ 0 w 2225"/>
                <a:gd name="T1" fmla="*/ 0 h 1568"/>
                <a:gd name="T2" fmla="*/ 1314 w 2225"/>
                <a:gd name="T3" fmla="*/ 728 h 1568"/>
                <a:gd name="T4" fmla="*/ 2225 w 2225"/>
                <a:gd name="T5" fmla="*/ 1568 h 15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225" h="1568">
                  <a:moveTo>
                    <a:pt x="0" y="0"/>
                  </a:moveTo>
                  <a:lnTo>
                    <a:pt x="1314" y="728"/>
                  </a:lnTo>
                  <a:lnTo>
                    <a:pt x="2225" y="1568"/>
                  </a:lnTo>
                </a:path>
              </a:pathLst>
            </a:custGeom>
            <a:noFill/>
            <a:ln w="14288" cap="flat">
              <a:solidFill>
                <a:srgbClr val="90A4AE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00" name="Line 28"/>
            <p:cNvSpPr>
              <a:spLocks noChangeShapeType="1"/>
            </p:cNvSpPr>
            <p:nvPr/>
          </p:nvSpPr>
          <p:spPr bwMode="auto">
            <a:xfrm flipV="1">
              <a:off x="7494913" y="5112823"/>
              <a:ext cx="983024" cy="653259"/>
            </a:xfrm>
            <a:prstGeom prst="line">
              <a:avLst/>
            </a:prstGeom>
            <a:noFill/>
            <a:ln w="14288" cap="flat">
              <a:solidFill>
                <a:srgbClr val="90A4AE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01" name="Oval 29"/>
            <p:cNvSpPr>
              <a:spLocks noChangeArrowheads="1"/>
            </p:cNvSpPr>
            <p:nvPr/>
          </p:nvSpPr>
          <p:spPr bwMode="auto">
            <a:xfrm>
              <a:off x="7494913" y="4317980"/>
              <a:ext cx="131727" cy="131727"/>
            </a:xfrm>
            <a:prstGeom prst="ellipse">
              <a:avLst/>
            </a:prstGeom>
            <a:solidFill>
              <a:srgbClr val="90A4A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02" name="Oval 30"/>
            <p:cNvSpPr>
              <a:spLocks noChangeArrowheads="1"/>
            </p:cNvSpPr>
            <p:nvPr/>
          </p:nvSpPr>
          <p:spPr bwMode="auto">
            <a:xfrm>
              <a:off x="5954513" y="3523137"/>
              <a:ext cx="150545" cy="150545"/>
            </a:xfrm>
            <a:prstGeom prst="ellipse">
              <a:avLst/>
            </a:prstGeom>
            <a:solidFill>
              <a:srgbClr val="90A4A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03" name="Oval 31"/>
            <p:cNvSpPr>
              <a:spLocks noChangeArrowheads="1"/>
            </p:cNvSpPr>
            <p:nvPr/>
          </p:nvSpPr>
          <p:spPr bwMode="auto">
            <a:xfrm>
              <a:off x="6573720" y="3369008"/>
              <a:ext cx="90506" cy="90506"/>
            </a:xfrm>
            <a:prstGeom prst="ellipse">
              <a:avLst/>
            </a:prstGeom>
            <a:solidFill>
              <a:srgbClr val="90A4A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04" name="Oval 32"/>
            <p:cNvSpPr>
              <a:spLocks noChangeArrowheads="1"/>
            </p:cNvSpPr>
            <p:nvPr/>
          </p:nvSpPr>
          <p:spPr bwMode="auto">
            <a:xfrm>
              <a:off x="6190188" y="3966708"/>
              <a:ext cx="188181" cy="186389"/>
            </a:xfrm>
            <a:prstGeom prst="ellipse">
              <a:avLst/>
            </a:prstGeom>
            <a:solidFill>
              <a:srgbClr val="90A4A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05" name="Oval 33"/>
            <p:cNvSpPr>
              <a:spLocks noChangeArrowheads="1"/>
            </p:cNvSpPr>
            <p:nvPr/>
          </p:nvSpPr>
          <p:spPr bwMode="auto">
            <a:xfrm>
              <a:off x="10081960" y="3771358"/>
              <a:ext cx="197142" cy="197143"/>
            </a:xfrm>
            <a:prstGeom prst="ellipse">
              <a:avLst/>
            </a:prstGeom>
            <a:solidFill>
              <a:srgbClr val="90A4A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06" name="Oval 34"/>
            <p:cNvSpPr>
              <a:spLocks noChangeArrowheads="1"/>
            </p:cNvSpPr>
            <p:nvPr/>
          </p:nvSpPr>
          <p:spPr bwMode="auto">
            <a:xfrm>
              <a:off x="7164251" y="4044669"/>
              <a:ext cx="209688" cy="209688"/>
            </a:xfrm>
            <a:prstGeom prst="ellipse">
              <a:avLst/>
            </a:prstGeom>
            <a:solidFill>
              <a:srgbClr val="90A4A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07" name="Oval 35"/>
            <p:cNvSpPr>
              <a:spLocks noChangeArrowheads="1"/>
            </p:cNvSpPr>
            <p:nvPr/>
          </p:nvSpPr>
          <p:spPr bwMode="auto">
            <a:xfrm>
              <a:off x="8493171" y="4144136"/>
              <a:ext cx="226714" cy="226714"/>
            </a:xfrm>
            <a:prstGeom prst="ellipse">
              <a:avLst/>
            </a:prstGeom>
            <a:solidFill>
              <a:srgbClr val="90A4A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08" name="Oval 36"/>
            <p:cNvSpPr>
              <a:spLocks noChangeArrowheads="1"/>
            </p:cNvSpPr>
            <p:nvPr/>
          </p:nvSpPr>
          <p:spPr bwMode="auto">
            <a:xfrm>
              <a:off x="8677768" y="3686228"/>
              <a:ext cx="137104" cy="138000"/>
            </a:xfrm>
            <a:prstGeom prst="ellipse">
              <a:avLst/>
            </a:prstGeom>
            <a:solidFill>
              <a:srgbClr val="90A4A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09" name="Oval 37"/>
            <p:cNvSpPr>
              <a:spLocks noChangeArrowheads="1"/>
            </p:cNvSpPr>
            <p:nvPr/>
          </p:nvSpPr>
          <p:spPr bwMode="auto">
            <a:xfrm>
              <a:off x="8244950" y="3449657"/>
              <a:ext cx="125454" cy="122766"/>
            </a:xfrm>
            <a:prstGeom prst="ellipse">
              <a:avLst/>
            </a:prstGeom>
            <a:solidFill>
              <a:srgbClr val="90A4A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10" name="Line 38"/>
            <p:cNvSpPr>
              <a:spLocks noChangeShapeType="1"/>
            </p:cNvSpPr>
            <p:nvPr/>
          </p:nvSpPr>
          <p:spPr bwMode="auto">
            <a:xfrm flipH="1">
              <a:off x="9014702" y="4507058"/>
              <a:ext cx="546622" cy="1290388"/>
            </a:xfrm>
            <a:prstGeom prst="line">
              <a:avLst/>
            </a:prstGeom>
            <a:noFill/>
            <a:ln w="14288" cap="flat">
              <a:solidFill>
                <a:srgbClr val="90A4AE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11" name="Line 39"/>
            <p:cNvSpPr>
              <a:spLocks noChangeShapeType="1"/>
            </p:cNvSpPr>
            <p:nvPr/>
          </p:nvSpPr>
          <p:spPr bwMode="auto">
            <a:xfrm>
              <a:off x="8477937" y="5112823"/>
              <a:ext cx="1310101" cy="388012"/>
            </a:xfrm>
            <a:prstGeom prst="line">
              <a:avLst/>
            </a:prstGeom>
            <a:noFill/>
            <a:ln w="14288" cap="flat">
              <a:solidFill>
                <a:srgbClr val="90A4AE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12" name="Oval 40"/>
            <p:cNvSpPr>
              <a:spLocks noChangeArrowheads="1"/>
            </p:cNvSpPr>
            <p:nvPr/>
          </p:nvSpPr>
          <p:spPr bwMode="auto">
            <a:xfrm>
              <a:off x="9128507" y="5246343"/>
              <a:ext cx="165779" cy="165779"/>
            </a:xfrm>
            <a:prstGeom prst="ellipse">
              <a:avLst/>
            </a:prstGeom>
            <a:solidFill>
              <a:srgbClr val="90A4A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13" name="Line 41"/>
            <p:cNvSpPr>
              <a:spLocks noChangeShapeType="1"/>
            </p:cNvSpPr>
            <p:nvPr/>
          </p:nvSpPr>
          <p:spPr bwMode="auto">
            <a:xfrm>
              <a:off x="9294286" y="2713957"/>
              <a:ext cx="209688" cy="568129"/>
            </a:xfrm>
            <a:prstGeom prst="line">
              <a:avLst/>
            </a:prstGeom>
            <a:noFill/>
            <a:ln w="14288" cap="flat">
              <a:solidFill>
                <a:srgbClr val="90A4AE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14" name="Oval 42"/>
            <p:cNvSpPr>
              <a:spLocks noChangeArrowheads="1"/>
            </p:cNvSpPr>
            <p:nvPr/>
          </p:nvSpPr>
          <p:spPr bwMode="auto">
            <a:xfrm>
              <a:off x="9196611" y="2614489"/>
              <a:ext cx="197142" cy="197143"/>
            </a:xfrm>
            <a:prstGeom prst="ellipse">
              <a:avLst/>
            </a:prstGeom>
            <a:solidFill>
              <a:srgbClr val="90A4A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15" name="Oval 43"/>
            <p:cNvSpPr>
              <a:spLocks noChangeArrowheads="1"/>
            </p:cNvSpPr>
            <p:nvPr/>
          </p:nvSpPr>
          <p:spPr bwMode="auto">
            <a:xfrm>
              <a:off x="8603391" y="2260529"/>
              <a:ext cx="152337" cy="154130"/>
            </a:xfrm>
            <a:prstGeom prst="ellipse">
              <a:avLst/>
            </a:prstGeom>
            <a:solidFill>
              <a:srgbClr val="90A4A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16" name="Freeform 44"/>
            <p:cNvSpPr>
              <a:spLocks/>
            </p:cNvSpPr>
            <p:nvPr/>
          </p:nvSpPr>
          <p:spPr bwMode="auto">
            <a:xfrm>
              <a:off x="6166889" y="2228269"/>
              <a:ext cx="2355853" cy="769752"/>
            </a:xfrm>
            <a:custGeom>
              <a:avLst/>
              <a:gdLst>
                <a:gd name="T0" fmla="*/ 0 w 2629"/>
                <a:gd name="T1" fmla="*/ 542 h 859"/>
                <a:gd name="T2" fmla="*/ 1172 w 2629"/>
                <a:gd name="T3" fmla="*/ 461 h 859"/>
                <a:gd name="T4" fmla="*/ 1842 w 2629"/>
                <a:gd name="T5" fmla="*/ 0 h 859"/>
                <a:gd name="T6" fmla="*/ 2047 w 2629"/>
                <a:gd name="T7" fmla="*/ 457 h 859"/>
                <a:gd name="T8" fmla="*/ 2629 w 2629"/>
                <a:gd name="T9" fmla="*/ 859 h 8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629" h="859">
                  <a:moveTo>
                    <a:pt x="0" y="542"/>
                  </a:moveTo>
                  <a:lnTo>
                    <a:pt x="1172" y="461"/>
                  </a:lnTo>
                  <a:lnTo>
                    <a:pt x="1842" y="0"/>
                  </a:lnTo>
                  <a:lnTo>
                    <a:pt x="2047" y="457"/>
                  </a:lnTo>
                  <a:lnTo>
                    <a:pt x="2629" y="859"/>
                  </a:lnTo>
                </a:path>
              </a:pathLst>
            </a:custGeom>
            <a:noFill/>
            <a:ln w="14288" cap="flat">
              <a:solidFill>
                <a:srgbClr val="90A4AE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17" name="Line 45"/>
            <p:cNvSpPr>
              <a:spLocks noChangeShapeType="1"/>
            </p:cNvSpPr>
            <p:nvPr/>
          </p:nvSpPr>
          <p:spPr bwMode="auto">
            <a:xfrm>
              <a:off x="7217121" y="2641372"/>
              <a:ext cx="350376" cy="479415"/>
            </a:xfrm>
            <a:prstGeom prst="line">
              <a:avLst/>
            </a:prstGeom>
            <a:noFill/>
            <a:ln w="14288" cap="flat">
              <a:solidFill>
                <a:srgbClr val="90A4AE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18" name="Oval 46"/>
            <p:cNvSpPr>
              <a:spLocks noChangeArrowheads="1"/>
            </p:cNvSpPr>
            <p:nvPr/>
          </p:nvSpPr>
          <p:spPr bwMode="auto">
            <a:xfrm>
              <a:off x="7175004" y="2599256"/>
              <a:ext cx="85130" cy="85130"/>
            </a:xfrm>
            <a:prstGeom prst="ellipse">
              <a:avLst/>
            </a:prstGeom>
            <a:solidFill>
              <a:srgbClr val="90A4A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19" name="Oval 47"/>
            <p:cNvSpPr>
              <a:spLocks noChangeArrowheads="1"/>
            </p:cNvSpPr>
            <p:nvPr/>
          </p:nvSpPr>
          <p:spPr bwMode="auto">
            <a:xfrm>
              <a:off x="7948340" y="2584918"/>
              <a:ext cx="103948" cy="105740"/>
            </a:xfrm>
            <a:prstGeom prst="ellipse">
              <a:avLst/>
            </a:prstGeom>
            <a:solidFill>
              <a:srgbClr val="90A4A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20" name="Line 48"/>
            <p:cNvSpPr>
              <a:spLocks noChangeShapeType="1"/>
            </p:cNvSpPr>
            <p:nvPr/>
          </p:nvSpPr>
          <p:spPr bwMode="auto">
            <a:xfrm flipH="1">
              <a:off x="6617629" y="2641372"/>
              <a:ext cx="599492" cy="771544"/>
            </a:xfrm>
            <a:prstGeom prst="line">
              <a:avLst/>
            </a:prstGeom>
            <a:noFill/>
            <a:ln w="14288" cap="flat">
              <a:solidFill>
                <a:srgbClr val="90A4AE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21" name="Oval 49"/>
            <p:cNvSpPr>
              <a:spLocks noChangeArrowheads="1"/>
            </p:cNvSpPr>
            <p:nvPr/>
          </p:nvSpPr>
          <p:spPr bwMode="auto">
            <a:xfrm>
              <a:off x="6881083" y="2830450"/>
              <a:ext cx="213272" cy="215961"/>
            </a:xfrm>
            <a:prstGeom prst="ellipse">
              <a:avLst/>
            </a:prstGeom>
            <a:solidFill>
              <a:srgbClr val="90A4A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22" name="Oval 50"/>
            <p:cNvSpPr>
              <a:spLocks noChangeArrowheads="1"/>
            </p:cNvSpPr>
            <p:nvPr/>
          </p:nvSpPr>
          <p:spPr bwMode="auto">
            <a:xfrm>
              <a:off x="5768124" y="1650283"/>
              <a:ext cx="214168" cy="213272"/>
            </a:xfrm>
            <a:prstGeom prst="ellipse">
              <a:avLst/>
            </a:prstGeom>
            <a:solidFill>
              <a:srgbClr val="90A4A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23" name="Oval 51"/>
            <p:cNvSpPr>
              <a:spLocks noChangeArrowheads="1"/>
            </p:cNvSpPr>
            <p:nvPr/>
          </p:nvSpPr>
          <p:spPr bwMode="auto">
            <a:xfrm>
              <a:off x="10148271" y="3074190"/>
              <a:ext cx="189974" cy="190870"/>
            </a:xfrm>
            <a:prstGeom prst="ellipse">
              <a:avLst/>
            </a:prstGeom>
            <a:solidFill>
              <a:srgbClr val="90A4A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24" name="Oval 52"/>
            <p:cNvSpPr>
              <a:spLocks noChangeArrowheads="1"/>
            </p:cNvSpPr>
            <p:nvPr/>
          </p:nvSpPr>
          <p:spPr bwMode="auto">
            <a:xfrm>
              <a:off x="10392011" y="3584968"/>
              <a:ext cx="82441" cy="85130"/>
            </a:xfrm>
            <a:prstGeom prst="ellipse">
              <a:avLst/>
            </a:prstGeom>
            <a:solidFill>
              <a:srgbClr val="90A4A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25" name="Oval 53"/>
            <p:cNvSpPr>
              <a:spLocks noChangeArrowheads="1"/>
            </p:cNvSpPr>
            <p:nvPr/>
          </p:nvSpPr>
          <p:spPr bwMode="auto">
            <a:xfrm>
              <a:off x="7823782" y="4581435"/>
              <a:ext cx="107532" cy="109325"/>
            </a:xfrm>
            <a:prstGeom prst="ellipse">
              <a:avLst/>
            </a:prstGeom>
            <a:solidFill>
              <a:srgbClr val="90A4A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26" name="Oval 54"/>
            <p:cNvSpPr>
              <a:spLocks noChangeArrowheads="1"/>
            </p:cNvSpPr>
            <p:nvPr/>
          </p:nvSpPr>
          <p:spPr bwMode="auto">
            <a:xfrm>
              <a:off x="7658003" y="4930915"/>
              <a:ext cx="184597" cy="181909"/>
            </a:xfrm>
            <a:prstGeom prst="ellipse">
              <a:avLst/>
            </a:prstGeom>
            <a:solidFill>
              <a:srgbClr val="90A4A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27" name="Oval 55"/>
            <p:cNvSpPr>
              <a:spLocks noChangeArrowheads="1"/>
            </p:cNvSpPr>
            <p:nvPr/>
          </p:nvSpPr>
          <p:spPr bwMode="auto">
            <a:xfrm>
              <a:off x="8190288" y="6337796"/>
              <a:ext cx="181909" cy="184597"/>
            </a:xfrm>
            <a:prstGeom prst="ellipse">
              <a:avLst/>
            </a:prstGeom>
            <a:solidFill>
              <a:srgbClr val="90A4A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28" name="Oval 56"/>
            <p:cNvSpPr>
              <a:spLocks noChangeArrowheads="1"/>
            </p:cNvSpPr>
            <p:nvPr/>
          </p:nvSpPr>
          <p:spPr bwMode="auto">
            <a:xfrm>
              <a:off x="5924941" y="5971290"/>
              <a:ext cx="181909" cy="184597"/>
            </a:xfrm>
            <a:prstGeom prst="ellipse">
              <a:avLst/>
            </a:prstGeom>
            <a:solidFill>
              <a:srgbClr val="90A4A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29" name="Oval 57"/>
            <p:cNvSpPr>
              <a:spLocks noChangeArrowheads="1"/>
            </p:cNvSpPr>
            <p:nvPr/>
          </p:nvSpPr>
          <p:spPr bwMode="auto">
            <a:xfrm>
              <a:off x="10103466" y="6401419"/>
              <a:ext cx="184597" cy="184597"/>
            </a:xfrm>
            <a:prstGeom prst="ellipse">
              <a:avLst/>
            </a:prstGeom>
            <a:solidFill>
              <a:srgbClr val="90A4A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30" name="Oval 58"/>
            <p:cNvSpPr>
              <a:spLocks noChangeArrowheads="1"/>
            </p:cNvSpPr>
            <p:nvPr/>
          </p:nvSpPr>
          <p:spPr bwMode="auto">
            <a:xfrm>
              <a:off x="10993296" y="2256048"/>
              <a:ext cx="181909" cy="184597"/>
            </a:xfrm>
            <a:prstGeom prst="ellipse">
              <a:avLst/>
            </a:prstGeom>
            <a:solidFill>
              <a:srgbClr val="90A4A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31" name="Oval 59"/>
            <p:cNvSpPr>
              <a:spLocks noChangeArrowheads="1"/>
            </p:cNvSpPr>
            <p:nvPr/>
          </p:nvSpPr>
          <p:spPr bwMode="auto">
            <a:xfrm>
              <a:off x="9696636" y="1773049"/>
              <a:ext cx="181909" cy="181909"/>
            </a:xfrm>
            <a:prstGeom prst="ellipse">
              <a:avLst/>
            </a:prstGeom>
            <a:solidFill>
              <a:srgbClr val="90A4A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32" name="Oval 60"/>
            <p:cNvSpPr>
              <a:spLocks noChangeArrowheads="1"/>
            </p:cNvSpPr>
            <p:nvPr/>
          </p:nvSpPr>
          <p:spPr bwMode="auto">
            <a:xfrm>
              <a:off x="8823832" y="5606576"/>
              <a:ext cx="380843" cy="38174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33" name="Freeform 61"/>
            <p:cNvSpPr>
              <a:spLocks noEditPoints="1"/>
            </p:cNvSpPr>
            <p:nvPr/>
          </p:nvSpPr>
          <p:spPr bwMode="auto">
            <a:xfrm>
              <a:off x="8887456" y="5670199"/>
              <a:ext cx="253597" cy="254493"/>
            </a:xfrm>
            <a:custGeom>
              <a:avLst/>
              <a:gdLst>
                <a:gd name="T0" fmla="*/ 120 w 120"/>
                <a:gd name="T1" fmla="*/ 55 h 120"/>
                <a:gd name="T2" fmla="*/ 111 w 120"/>
                <a:gd name="T3" fmla="*/ 52 h 120"/>
                <a:gd name="T4" fmla="*/ 107 w 120"/>
                <a:gd name="T5" fmla="*/ 46 h 120"/>
                <a:gd name="T6" fmla="*/ 112 w 120"/>
                <a:gd name="T7" fmla="*/ 36 h 120"/>
                <a:gd name="T8" fmla="*/ 112 w 120"/>
                <a:gd name="T9" fmla="*/ 30 h 120"/>
                <a:gd name="T10" fmla="*/ 100 w 120"/>
                <a:gd name="T11" fmla="*/ 32 h 120"/>
                <a:gd name="T12" fmla="*/ 96 w 120"/>
                <a:gd name="T13" fmla="*/ 27 h 120"/>
                <a:gd name="T14" fmla="*/ 97 w 120"/>
                <a:gd name="T15" fmla="*/ 16 h 120"/>
                <a:gd name="T16" fmla="*/ 93 w 120"/>
                <a:gd name="T17" fmla="*/ 10 h 120"/>
                <a:gd name="T18" fmla="*/ 86 w 120"/>
                <a:gd name="T19" fmla="*/ 15 h 120"/>
                <a:gd name="T20" fmla="*/ 80 w 120"/>
                <a:gd name="T21" fmla="*/ 15 h 120"/>
                <a:gd name="T22" fmla="*/ 74 w 120"/>
                <a:gd name="T23" fmla="*/ 10 h 120"/>
                <a:gd name="T24" fmla="*/ 70 w 120"/>
                <a:gd name="T25" fmla="*/ 1 h 120"/>
                <a:gd name="T26" fmla="*/ 64 w 120"/>
                <a:gd name="T27" fmla="*/ 8 h 120"/>
                <a:gd name="T28" fmla="*/ 57 w 120"/>
                <a:gd name="T29" fmla="*/ 11 h 120"/>
                <a:gd name="T30" fmla="*/ 51 w 120"/>
                <a:gd name="T31" fmla="*/ 9 h 120"/>
                <a:gd name="T32" fmla="*/ 46 w 120"/>
                <a:gd name="T33" fmla="*/ 2 h 120"/>
                <a:gd name="T34" fmla="*/ 41 w 120"/>
                <a:gd name="T35" fmla="*/ 6 h 120"/>
                <a:gd name="T36" fmla="*/ 37 w 120"/>
                <a:gd name="T37" fmla="*/ 16 h 120"/>
                <a:gd name="T38" fmla="*/ 32 w 120"/>
                <a:gd name="T39" fmla="*/ 19 h 120"/>
                <a:gd name="T40" fmla="*/ 22 w 120"/>
                <a:gd name="T41" fmla="*/ 13 h 120"/>
                <a:gd name="T42" fmla="*/ 19 w 120"/>
                <a:gd name="T43" fmla="*/ 19 h 120"/>
                <a:gd name="T44" fmla="*/ 20 w 120"/>
                <a:gd name="T45" fmla="*/ 30 h 120"/>
                <a:gd name="T46" fmla="*/ 14 w 120"/>
                <a:gd name="T47" fmla="*/ 35 h 120"/>
                <a:gd name="T48" fmla="*/ 5 w 120"/>
                <a:gd name="T49" fmla="*/ 34 h 120"/>
                <a:gd name="T50" fmla="*/ 4 w 120"/>
                <a:gd name="T51" fmla="*/ 38 h 120"/>
                <a:gd name="T52" fmla="*/ 12 w 120"/>
                <a:gd name="T53" fmla="*/ 48 h 120"/>
                <a:gd name="T54" fmla="*/ 10 w 120"/>
                <a:gd name="T55" fmla="*/ 56 h 120"/>
                <a:gd name="T56" fmla="*/ 0 w 120"/>
                <a:gd name="T57" fmla="*/ 62 h 120"/>
                <a:gd name="T58" fmla="*/ 0 w 120"/>
                <a:gd name="T59" fmla="*/ 66 h 120"/>
                <a:gd name="T60" fmla="*/ 11 w 120"/>
                <a:gd name="T61" fmla="*/ 68 h 120"/>
                <a:gd name="T62" fmla="*/ 13 w 120"/>
                <a:gd name="T63" fmla="*/ 76 h 120"/>
                <a:gd name="T64" fmla="*/ 5 w 120"/>
                <a:gd name="T65" fmla="*/ 86 h 120"/>
                <a:gd name="T66" fmla="*/ 8 w 120"/>
                <a:gd name="T67" fmla="*/ 91 h 120"/>
                <a:gd name="T68" fmla="*/ 20 w 120"/>
                <a:gd name="T69" fmla="*/ 90 h 120"/>
                <a:gd name="T70" fmla="*/ 25 w 120"/>
                <a:gd name="T71" fmla="*/ 95 h 120"/>
                <a:gd name="T72" fmla="*/ 22 w 120"/>
                <a:gd name="T73" fmla="*/ 107 h 120"/>
                <a:gd name="T74" fmla="*/ 27 w 120"/>
                <a:gd name="T75" fmla="*/ 110 h 120"/>
                <a:gd name="T76" fmla="*/ 36 w 120"/>
                <a:gd name="T77" fmla="*/ 103 h 120"/>
                <a:gd name="T78" fmla="*/ 40 w 120"/>
                <a:gd name="T79" fmla="*/ 105 h 120"/>
                <a:gd name="T80" fmla="*/ 46 w 120"/>
                <a:gd name="T81" fmla="*/ 116 h 120"/>
                <a:gd name="T82" fmla="*/ 51 w 120"/>
                <a:gd name="T83" fmla="*/ 120 h 120"/>
                <a:gd name="T84" fmla="*/ 57 w 120"/>
                <a:gd name="T85" fmla="*/ 109 h 120"/>
                <a:gd name="T86" fmla="*/ 63 w 120"/>
                <a:gd name="T87" fmla="*/ 109 h 120"/>
                <a:gd name="T88" fmla="*/ 70 w 120"/>
                <a:gd name="T89" fmla="*/ 114 h 120"/>
                <a:gd name="T90" fmla="*/ 76 w 120"/>
                <a:gd name="T91" fmla="*/ 118 h 120"/>
                <a:gd name="T92" fmla="*/ 79 w 120"/>
                <a:gd name="T93" fmla="*/ 112 h 120"/>
                <a:gd name="T94" fmla="*/ 83 w 120"/>
                <a:gd name="T95" fmla="*/ 103 h 120"/>
                <a:gd name="T96" fmla="*/ 90 w 120"/>
                <a:gd name="T97" fmla="*/ 102 h 120"/>
                <a:gd name="T98" fmla="*/ 98 w 120"/>
                <a:gd name="T99" fmla="*/ 106 h 120"/>
                <a:gd name="T100" fmla="*/ 98 w 120"/>
                <a:gd name="T101" fmla="*/ 95 h 120"/>
                <a:gd name="T102" fmla="*/ 100 w 120"/>
                <a:gd name="T103" fmla="*/ 89 h 120"/>
                <a:gd name="T104" fmla="*/ 108 w 120"/>
                <a:gd name="T105" fmla="*/ 86 h 120"/>
                <a:gd name="T106" fmla="*/ 114 w 120"/>
                <a:gd name="T107" fmla="*/ 85 h 120"/>
                <a:gd name="T108" fmla="*/ 116 w 120"/>
                <a:gd name="T109" fmla="*/ 81 h 120"/>
                <a:gd name="T110" fmla="*/ 108 w 120"/>
                <a:gd name="T111" fmla="*/ 70 h 120"/>
                <a:gd name="T112" fmla="*/ 112 w 120"/>
                <a:gd name="T113" fmla="*/ 63 h 120"/>
                <a:gd name="T114" fmla="*/ 31 w 120"/>
                <a:gd name="T115" fmla="*/ 60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120" h="120">
                  <a:moveTo>
                    <a:pt x="120" y="58"/>
                  </a:moveTo>
                  <a:cubicBezTo>
                    <a:pt x="120" y="58"/>
                    <a:pt x="120" y="58"/>
                    <a:pt x="120" y="57"/>
                  </a:cubicBezTo>
                  <a:cubicBezTo>
                    <a:pt x="120" y="57"/>
                    <a:pt x="120" y="57"/>
                    <a:pt x="120" y="56"/>
                  </a:cubicBezTo>
                  <a:cubicBezTo>
                    <a:pt x="120" y="56"/>
                    <a:pt x="120" y="56"/>
                    <a:pt x="120" y="56"/>
                  </a:cubicBezTo>
                  <a:cubicBezTo>
                    <a:pt x="120" y="55"/>
                    <a:pt x="120" y="55"/>
                    <a:pt x="120" y="55"/>
                  </a:cubicBezTo>
                  <a:cubicBezTo>
                    <a:pt x="120" y="55"/>
                    <a:pt x="120" y="54"/>
                    <a:pt x="120" y="54"/>
                  </a:cubicBezTo>
                  <a:cubicBezTo>
                    <a:pt x="120" y="54"/>
                    <a:pt x="118" y="54"/>
                    <a:pt x="117" y="53"/>
                  </a:cubicBezTo>
                  <a:cubicBezTo>
                    <a:pt x="117" y="53"/>
                    <a:pt x="116" y="53"/>
                    <a:pt x="116" y="53"/>
                  </a:cubicBezTo>
                  <a:cubicBezTo>
                    <a:pt x="115" y="53"/>
                    <a:pt x="115" y="53"/>
                    <a:pt x="114" y="53"/>
                  </a:cubicBezTo>
                  <a:cubicBezTo>
                    <a:pt x="113" y="53"/>
                    <a:pt x="112" y="52"/>
                    <a:pt x="111" y="52"/>
                  </a:cubicBezTo>
                  <a:cubicBezTo>
                    <a:pt x="110" y="52"/>
                    <a:pt x="109" y="52"/>
                    <a:pt x="108" y="52"/>
                  </a:cubicBezTo>
                  <a:cubicBezTo>
                    <a:pt x="108" y="51"/>
                    <a:pt x="108" y="51"/>
                    <a:pt x="108" y="50"/>
                  </a:cubicBezTo>
                  <a:cubicBezTo>
                    <a:pt x="108" y="49"/>
                    <a:pt x="108" y="48"/>
                    <a:pt x="108" y="48"/>
                  </a:cubicBezTo>
                  <a:cubicBezTo>
                    <a:pt x="107" y="47"/>
                    <a:pt x="107" y="47"/>
                    <a:pt x="107" y="47"/>
                  </a:cubicBezTo>
                  <a:cubicBezTo>
                    <a:pt x="107" y="47"/>
                    <a:pt x="107" y="47"/>
                    <a:pt x="107" y="46"/>
                  </a:cubicBezTo>
                  <a:cubicBezTo>
                    <a:pt x="107" y="45"/>
                    <a:pt x="107" y="45"/>
                    <a:pt x="106" y="44"/>
                  </a:cubicBezTo>
                  <a:cubicBezTo>
                    <a:pt x="106" y="43"/>
                    <a:pt x="106" y="43"/>
                    <a:pt x="106" y="43"/>
                  </a:cubicBezTo>
                  <a:cubicBezTo>
                    <a:pt x="106" y="43"/>
                    <a:pt x="106" y="42"/>
                    <a:pt x="106" y="42"/>
                  </a:cubicBezTo>
                  <a:cubicBezTo>
                    <a:pt x="106" y="41"/>
                    <a:pt x="107" y="41"/>
                    <a:pt x="108" y="40"/>
                  </a:cubicBezTo>
                  <a:cubicBezTo>
                    <a:pt x="109" y="39"/>
                    <a:pt x="111" y="37"/>
                    <a:pt x="112" y="36"/>
                  </a:cubicBezTo>
                  <a:cubicBezTo>
                    <a:pt x="113" y="35"/>
                    <a:pt x="114" y="34"/>
                    <a:pt x="114" y="34"/>
                  </a:cubicBezTo>
                  <a:cubicBezTo>
                    <a:pt x="114" y="34"/>
                    <a:pt x="114" y="34"/>
                    <a:pt x="114" y="33"/>
                  </a:cubicBezTo>
                  <a:cubicBezTo>
                    <a:pt x="113" y="33"/>
                    <a:pt x="113" y="32"/>
                    <a:pt x="113" y="32"/>
                  </a:cubicBezTo>
                  <a:cubicBezTo>
                    <a:pt x="112" y="31"/>
                    <a:pt x="112" y="31"/>
                    <a:pt x="112" y="30"/>
                  </a:cubicBezTo>
                  <a:cubicBezTo>
                    <a:pt x="112" y="30"/>
                    <a:pt x="112" y="30"/>
                    <a:pt x="112" y="30"/>
                  </a:cubicBezTo>
                  <a:cubicBezTo>
                    <a:pt x="111" y="29"/>
                    <a:pt x="111" y="29"/>
                    <a:pt x="111" y="29"/>
                  </a:cubicBezTo>
                  <a:cubicBezTo>
                    <a:pt x="111" y="29"/>
                    <a:pt x="111" y="29"/>
                    <a:pt x="110" y="29"/>
                  </a:cubicBezTo>
                  <a:cubicBezTo>
                    <a:pt x="110" y="29"/>
                    <a:pt x="109" y="29"/>
                    <a:pt x="108" y="29"/>
                  </a:cubicBezTo>
                  <a:cubicBezTo>
                    <a:pt x="107" y="30"/>
                    <a:pt x="105" y="30"/>
                    <a:pt x="103" y="31"/>
                  </a:cubicBezTo>
                  <a:cubicBezTo>
                    <a:pt x="102" y="31"/>
                    <a:pt x="101" y="31"/>
                    <a:pt x="100" y="32"/>
                  </a:cubicBezTo>
                  <a:cubicBezTo>
                    <a:pt x="100" y="31"/>
                    <a:pt x="99" y="31"/>
                    <a:pt x="99" y="30"/>
                  </a:cubicBezTo>
                  <a:cubicBezTo>
                    <a:pt x="98" y="29"/>
                    <a:pt x="98" y="29"/>
                    <a:pt x="97" y="28"/>
                  </a:cubicBezTo>
                  <a:cubicBezTo>
                    <a:pt x="97" y="28"/>
                    <a:pt x="97" y="28"/>
                    <a:pt x="97" y="28"/>
                  </a:cubicBezTo>
                  <a:cubicBezTo>
                    <a:pt x="97" y="28"/>
                    <a:pt x="97" y="28"/>
                    <a:pt x="97" y="28"/>
                  </a:cubicBezTo>
                  <a:cubicBezTo>
                    <a:pt x="97" y="28"/>
                    <a:pt x="97" y="27"/>
                    <a:pt x="96" y="27"/>
                  </a:cubicBezTo>
                  <a:cubicBezTo>
                    <a:pt x="96" y="26"/>
                    <a:pt x="95" y="26"/>
                    <a:pt x="94" y="25"/>
                  </a:cubicBezTo>
                  <a:cubicBezTo>
                    <a:pt x="94" y="25"/>
                    <a:pt x="94" y="24"/>
                    <a:pt x="93" y="24"/>
                  </a:cubicBezTo>
                  <a:cubicBezTo>
                    <a:pt x="94" y="23"/>
                    <a:pt x="94" y="22"/>
                    <a:pt x="94" y="21"/>
                  </a:cubicBezTo>
                  <a:cubicBezTo>
                    <a:pt x="95" y="20"/>
                    <a:pt x="95" y="19"/>
                    <a:pt x="96" y="18"/>
                  </a:cubicBezTo>
                  <a:cubicBezTo>
                    <a:pt x="96" y="18"/>
                    <a:pt x="96" y="17"/>
                    <a:pt x="97" y="16"/>
                  </a:cubicBezTo>
                  <a:cubicBezTo>
                    <a:pt x="97" y="14"/>
                    <a:pt x="98" y="13"/>
                    <a:pt x="98" y="13"/>
                  </a:cubicBezTo>
                  <a:cubicBezTo>
                    <a:pt x="98" y="13"/>
                    <a:pt x="98" y="13"/>
                    <a:pt x="97" y="13"/>
                  </a:cubicBezTo>
                  <a:cubicBezTo>
                    <a:pt x="97" y="13"/>
                    <a:pt x="97" y="13"/>
                    <a:pt x="97" y="13"/>
                  </a:cubicBezTo>
                  <a:cubicBezTo>
                    <a:pt x="96" y="12"/>
                    <a:pt x="96" y="12"/>
                    <a:pt x="95" y="11"/>
                  </a:cubicBezTo>
                  <a:cubicBezTo>
                    <a:pt x="94" y="11"/>
                    <a:pt x="94" y="10"/>
                    <a:pt x="93" y="10"/>
                  </a:cubicBezTo>
                  <a:cubicBezTo>
                    <a:pt x="93" y="10"/>
                    <a:pt x="93" y="10"/>
                    <a:pt x="93" y="10"/>
                  </a:cubicBezTo>
                  <a:cubicBezTo>
                    <a:pt x="92" y="10"/>
                    <a:pt x="92" y="10"/>
                    <a:pt x="92" y="10"/>
                  </a:cubicBezTo>
                  <a:cubicBezTo>
                    <a:pt x="92" y="10"/>
                    <a:pt x="92" y="10"/>
                    <a:pt x="90" y="11"/>
                  </a:cubicBezTo>
                  <a:cubicBezTo>
                    <a:pt x="90" y="12"/>
                    <a:pt x="89" y="12"/>
                    <a:pt x="88" y="13"/>
                  </a:cubicBezTo>
                  <a:cubicBezTo>
                    <a:pt x="87" y="14"/>
                    <a:pt x="86" y="14"/>
                    <a:pt x="86" y="15"/>
                  </a:cubicBezTo>
                  <a:cubicBezTo>
                    <a:pt x="85" y="16"/>
                    <a:pt x="84" y="16"/>
                    <a:pt x="84" y="17"/>
                  </a:cubicBezTo>
                  <a:cubicBezTo>
                    <a:pt x="83" y="17"/>
                    <a:pt x="83" y="16"/>
                    <a:pt x="82" y="16"/>
                  </a:cubicBezTo>
                  <a:cubicBezTo>
                    <a:pt x="82" y="16"/>
                    <a:pt x="81" y="16"/>
                    <a:pt x="81" y="15"/>
                  </a:cubicBezTo>
                  <a:cubicBezTo>
                    <a:pt x="81" y="15"/>
                    <a:pt x="81" y="15"/>
                    <a:pt x="80" y="15"/>
                  </a:cubicBezTo>
                  <a:cubicBezTo>
                    <a:pt x="80" y="15"/>
                    <a:pt x="80" y="15"/>
                    <a:pt x="80" y="15"/>
                  </a:cubicBezTo>
                  <a:cubicBezTo>
                    <a:pt x="79" y="15"/>
                    <a:pt x="79" y="15"/>
                    <a:pt x="79" y="15"/>
                  </a:cubicBezTo>
                  <a:cubicBezTo>
                    <a:pt x="79" y="15"/>
                    <a:pt x="79" y="15"/>
                    <a:pt x="78" y="14"/>
                  </a:cubicBezTo>
                  <a:cubicBezTo>
                    <a:pt x="78" y="14"/>
                    <a:pt x="77" y="14"/>
                    <a:pt x="76" y="13"/>
                  </a:cubicBezTo>
                  <a:cubicBezTo>
                    <a:pt x="75" y="13"/>
                    <a:pt x="75" y="13"/>
                    <a:pt x="74" y="13"/>
                  </a:cubicBezTo>
                  <a:cubicBezTo>
                    <a:pt x="74" y="12"/>
                    <a:pt x="74" y="11"/>
                    <a:pt x="74" y="10"/>
                  </a:cubicBezTo>
                  <a:cubicBezTo>
                    <a:pt x="74" y="8"/>
                    <a:pt x="74" y="6"/>
                    <a:pt x="74" y="4"/>
                  </a:cubicBezTo>
                  <a:cubicBezTo>
                    <a:pt x="74" y="3"/>
                    <a:pt x="74" y="2"/>
                    <a:pt x="74" y="2"/>
                  </a:cubicBezTo>
                  <a:cubicBezTo>
                    <a:pt x="74" y="2"/>
                    <a:pt x="73" y="1"/>
                    <a:pt x="73" y="1"/>
                  </a:cubicBezTo>
                  <a:cubicBezTo>
                    <a:pt x="73" y="1"/>
                    <a:pt x="73" y="1"/>
                    <a:pt x="73" y="1"/>
                  </a:cubicBezTo>
                  <a:cubicBezTo>
                    <a:pt x="72" y="1"/>
                    <a:pt x="71" y="1"/>
                    <a:pt x="70" y="1"/>
                  </a:cubicBezTo>
                  <a:cubicBezTo>
                    <a:pt x="70" y="1"/>
                    <a:pt x="69" y="1"/>
                    <a:pt x="68" y="1"/>
                  </a:cubicBezTo>
                  <a:cubicBezTo>
                    <a:pt x="68" y="0"/>
                    <a:pt x="68" y="0"/>
                    <a:pt x="68" y="0"/>
                  </a:cubicBezTo>
                  <a:cubicBezTo>
                    <a:pt x="67" y="0"/>
                    <a:pt x="67" y="0"/>
                    <a:pt x="67" y="0"/>
                  </a:cubicBezTo>
                  <a:cubicBezTo>
                    <a:pt x="67" y="0"/>
                    <a:pt x="67" y="1"/>
                    <a:pt x="66" y="3"/>
                  </a:cubicBezTo>
                  <a:cubicBezTo>
                    <a:pt x="65" y="4"/>
                    <a:pt x="64" y="6"/>
                    <a:pt x="64" y="8"/>
                  </a:cubicBezTo>
                  <a:cubicBezTo>
                    <a:pt x="63" y="9"/>
                    <a:pt x="63" y="10"/>
                    <a:pt x="63" y="11"/>
                  </a:cubicBezTo>
                  <a:cubicBezTo>
                    <a:pt x="62" y="11"/>
                    <a:pt x="61" y="11"/>
                    <a:pt x="61" y="11"/>
                  </a:cubicBezTo>
                  <a:cubicBezTo>
                    <a:pt x="60" y="11"/>
                    <a:pt x="59" y="11"/>
                    <a:pt x="58" y="11"/>
                  </a:cubicBezTo>
                  <a:cubicBezTo>
                    <a:pt x="58" y="11"/>
                    <a:pt x="57" y="11"/>
                    <a:pt x="57" y="11"/>
                  </a:cubicBezTo>
                  <a:cubicBezTo>
                    <a:pt x="57" y="11"/>
                    <a:pt x="57" y="11"/>
                    <a:pt x="57" y="11"/>
                  </a:cubicBezTo>
                  <a:cubicBezTo>
                    <a:pt x="56" y="11"/>
                    <a:pt x="56" y="11"/>
                    <a:pt x="56" y="11"/>
                  </a:cubicBezTo>
                  <a:cubicBezTo>
                    <a:pt x="56" y="11"/>
                    <a:pt x="56" y="11"/>
                    <a:pt x="55" y="11"/>
                  </a:cubicBezTo>
                  <a:cubicBezTo>
                    <a:pt x="55" y="11"/>
                    <a:pt x="55" y="11"/>
                    <a:pt x="54" y="11"/>
                  </a:cubicBezTo>
                  <a:cubicBezTo>
                    <a:pt x="53" y="11"/>
                    <a:pt x="53" y="11"/>
                    <a:pt x="52" y="11"/>
                  </a:cubicBezTo>
                  <a:cubicBezTo>
                    <a:pt x="52" y="10"/>
                    <a:pt x="52" y="10"/>
                    <a:pt x="51" y="9"/>
                  </a:cubicBezTo>
                  <a:cubicBezTo>
                    <a:pt x="51" y="8"/>
                    <a:pt x="50" y="7"/>
                    <a:pt x="50" y="6"/>
                  </a:cubicBezTo>
                  <a:cubicBezTo>
                    <a:pt x="49" y="5"/>
                    <a:pt x="49" y="4"/>
                    <a:pt x="48" y="4"/>
                  </a:cubicBezTo>
                  <a:cubicBezTo>
                    <a:pt x="47" y="2"/>
                    <a:pt x="47" y="1"/>
                    <a:pt x="47" y="1"/>
                  </a:cubicBezTo>
                  <a:cubicBezTo>
                    <a:pt x="47" y="1"/>
                    <a:pt x="47" y="1"/>
                    <a:pt x="46" y="1"/>
                  </a:cubicBezTo>
                  <a:cubicBezTo>
                    <a:pt x="46" y="1"/>
                    <a:pt x="46" y="1"/>
                    <a:pt x="46" y="2"/>
                  </a:cubicBezTo>
                  <a:cubicBezTo>
                    <a:pt x="45" y="2"/>
                    <a:pt x="44" y="2"/>
                    <a:pt x="44" y="2"/>
                  </a:cubicBezTo>
                  <a:cubicBezTo>
                    <a:pt x="43" y="2"/>
                    <a:pt x="42" y="3"/>
                    <a:pt x="42" y="3"/>
                  </a:cubicBezTo>
                  <a:cubicBezTo>
                    <a:pt x="41" y="3"/>
                    <a:pt x="41" y="3"/>
                    <a:pt x="41" y="3"/>
                  </a:cubicBezTo>
                  <a:cubicBezTo>
                    <a:pt x="41" y="3"/>
                    <a:pt x="41" y="3"/>
                    <a:pt x="41" y="3"/>
                  </a:cubicBezTo>
                  <a:cubicBezTo>
                    <a:pt x="41" y="3"/>
                    <a:pt x="41" y="4"/>
                    <a:pt x="41" y="6"/>
                  </a:cubicBezTo>
                  <a:cubicBezTo>
                    <a:pt x="41" y="7"/>
                    <a:pt x="41" y="8"/>
                    <a:pt x="41" y="9"/>
                  </a:cubicBezTo>
                  <a:cubicBezTo>
                    <a:pt x="41" y="10"/>
                    <a:pt x="41" y="11"/>
                    <a:pt x="41" y="12"/>
                  </a:cubicBezTo>
                  <a:cubicBezTo>
                    <a:pt x="41" y="13"/>
                    <a:pt x="41" y="14"/>
                    <a:pt x="41" y="14"/>
                  </a:cubicBezTo>
                  <a:cubicBezTo>
                    <a:pt x="40" y="15"/>
                    <a:pt x="40" y="15"/>
                    <a:pt x="39" y="15"/>
                  </a:cubicBezTo>
                  <a:cubicBezTo>
                    <a:pt x="38" y="16"/>
                    <a:pt x="38" y="16"/>
                    <a:pt x="37" y="16"/>
                  </a:cubicBezTo>
                  <a:cubicBezTo>
                    <a:pt x="37" y="16"/>
                    <a:pt x="36" y="17"/>
                    <a:pt x="36" y="17"/>
                  </a:cubicBezTo>
                  <a:cubicBezTo>
                    <a:pt x="36" y="17"/>
                    <a:pt x="36" y="17"/>
                    <a:pt x="36" y="17"/>
                  </a:cubicBezTo>
                  <a:cubicBezTo>
                    <a:pt x="36" y="17"/>
                    <a:pt x="36" y="17"/>
                    <a:pt x="35" y="17"/>
                  </a:cubicBezTo>
                  <a:cubicBezTo>
                    <a:pt x="35" y="17"/>
                    <a:pt x="34" y="18"/>
                    <a:pt x="33" y="18"/>
                  </a:cubicBezTo>
                  <a:cubicBezTo>
                    <a:pt x="33" y="19"/>
                    <a:pt x="32" y="19"/>
                    <a:pt x="32" y="19"/>
                  </a:cubicBezTo>
                  <a:cubicBezTo>
                    <a:pt x="31" y="19"/>
                    <a:pt x="31" y="18"/>
                    <a:pt x="30" y="18"/>
                  </a:cubicBezTo>
                  <a:cubicBezTo>
                    <a:pt x="28" y="16"/>
                    <a:pt x="26" y="15"/>
                    <a:pt x="25" y="14"/>
                  </a:cubicBezTo>
                  <a:cubicBezTo>
                    <a:pt x="24" y="14"/>
                    <a:pt x="24" y="13"/>
                    <a:pt x="23" y="13"/>
                  </a:cubicBezTo>
                  <a:cubicBezTo>
                    <a:pt x="23" y="13"/>
                    <a:pt x="23" y="13"/>
                    <a:pt x="23" y="13"/>
                  </a:cubicBezTo>
                  <a:cubicBezTo>
                    <a:pt x="23" y="13"/>
                    <a:pt x="22" y="13"/>
                    <a:pt x="22" y="13"/>
                  </a:cubicBezTo>
                  <a:cubicBezTo>
                    <a:pt x="22" y="14"/>
                    <a:pt x="21" y="14"/>
                    <a:pt x="21" y="14"/>
                  </a:cubicBezTo>
                  <a:cubicBezTo>
                    <a:pt x="21" y="14"/>
                    <a:pt x="20" y="15"/>
                    <a:pt x="20" y="15"/>
                  </a:cubicBezTo>
                  <a:cubicBezTo>
                    <a:pt x="20" y="15"/>
                    <a:pt x="19" y="16"/>
                    <a:pt x="18" y="16"/>
                  </a:cubicBezTo>
                  <a:cubicBezTo>
                    <a:pt x="18" y="17"/>
                    <a:pt x="18" y="17"/>
                    <a:pt x="18" y="17"/>
                  </a:cubicBezTo>
                  <a:cubicBezTo>
                    <a:pt x="18" y="17"/>
                    <a:pt x="18" y="18"/>
                    <a:pt x="19" y="19"/>
                  </a:cubicBezTo>
                  <a:cubicBezTo>
                    <a:pt x="20" y="21"/>
                    <a:pt x="21" y="23"/>
                    <a:pt x="22" y="25"/>
                  </a:cubicBezTo>
                  <a:cubicBezTo>
                    <a:pt x="22" y="26"/>
                    <a:pt x="23" y="26"/>
                    <a:pt x="23" y="27"/>
                  </a:cubicBezTo>
                  <a:cubicBezTo>
                    <a:pt x="23" y="27"/>
                    <a:pt x="23" y="28"/>
                    <a:pt x="22" y="28"/>
                  </a:cubicBezTo>
                  <a:cubicBezTo>
                    <a:pt x="22" y="28"/>
                    <a:pt x="22" y="28"/>
                    <a:pt x="22" y="28"/>
                  </a:cubicBezTo>
                  <a:cubicBezTo>
                    <a:pt x="21" y="29"/>
                    <a:pt x="21" y="30"/>
                    <a:pt x="20" y="30"/>
                  </a:cubicBezTo>
                  <a:cubicBezTo>
                    <a:pt x="20" y="31"/>
                    <a:pt x="20" y="31"/>
                    <a:pt x="20" y="31"/>
                  </a:cubicBezTo>
                  <a:cubicBezTo>
                    <a:pt x="20" y="31"/>
                    <a:pt x="20" y="31"/>
                    <a:pt x="19" y="32"/>
                  </a:cubicBezTo>
                  <a:cubicBezTo>
                    <a:pt x="19" y="32"/>
                    <a:pt x="18" y="33"/>
                    <a:pt x="18" y="34"/>
                  </a:cubicBezTo>
                  <a:cubicBezTo>
                    <a:pt x="18" y="34"/>
                    <a:pt x="17" y="35"/>
                    <a:pt x="17" y="35"/>
                  </a:cubicBezTo>
                  <a:cubicBezTo>
                    <a:pt x="16" y="35"/>
                    <a:pt x="15" y="35"/>
                    <a:pt x="14" y="35"/>
                  </a:cubicBezTo>
                  <a:cubicBezTo>
                    <a:pt x="13" y="35"/>
                    <a:pt x="12" y="34"/>
                    <a:pt x="11" y="34"/>
                  </a:cubicBezTo>
                  <a:cubicBezTo>
                    <a:pt x="11" y="34"/>
                    <a:pt x="10" y="34"/>
                    <a:pt x="10" y="34"/>
                  </a:cubicBezTo>
                  <a:cubicBezTo>
                    <a:pt x="9" y="34"/>
                    <a:pt x="9" y="34"/>
                    <a:pt x="8" y="34"/>
                  </a:cubicBezTo>
                  <a:cubicBezTo>
                    <a:pt x="7" y="34"/>
                    <a:pt x="6" y="34"/>
                    <a:pt x="6" y="34"/>
                  </a:cubicBezTo>
                  <a:cubicBezTo>
                    <a:pt x="6" y="34"/>
                    <a:pt x="6" y="34"/>
                    <a:pt x="5" y="34"/>
                  </a:cubicBezTo>
                  <a:cubicBezTo>
                    <a:pt x="5" y="35"/>
                    <a:pt x="5" y="35"/>
                    <a:pt x="5" y="35"/>
                  </a:cubicBezTo>
                  <a:cubicBezTo>
                    <a:pt x="5" y="35"/>
                    <a:pt x="5" y="35"/>
                    <a:pt x="5" y="35"/>
                  </a:cubicBezTo>
                  <a:cubicBezTo>
                    <a:pt x="5" y="36"/>
                    <a:pt x="5" y="36"/>
                    <a:pt x="4" y="36"/>
                  </a:cubicBezTo>
                  <a:cubicBezTo>
                    <a:pt x="4" y="37"/>
                    <a:pt x="4" y="37"/>
                    <a:pt x="4" y="38"/>
                  </a:cubicBezTo>
                  <a:cubicBezTo>
                    <a:pt x="4" y="38"/>
                    <a:pt x="4" y="38"/>
                    <a:pt x="4" y="38"/>
                  </a:cubicBezTo>
                  <a:cubicBezTo>
                    <a:pt x="3" y="39"/>
                    <a:pt x="3" y="39"/>
                    <a:pt x="3" y="39"/>
                  </a:cubicBezTo>
                  <a:cubicBezTo>
                    <a:pt x="3" y="39"/>
                    <a:pt x="4" y="40"/>
                    <a:pt x="5" y="41"/>
                  </a:cubicBezTo>
                  <a:cubicBezTo>
                    <a:pt x="7" y="42"/>
                    <a:pt x="8" y="44"/>
                    <a:pt x="10" y="45"/>
                  </a:cubicBezTo>
                  <a:cubicBezTo>
                    <a:pt x="11" y="45"/>
                    <a:pt x="12" y="46"/>
                    <a:pt x="12" y="46"/>
                  </a:cubicBezTo>
                  <a:cubicBezTo>
                    <a:pt x="12" y="47"/>
                    <a:pt x="12" y="47"/>
                    <a:pt x="12" y="48"/>
                  </a:cubicBezTo>
                  <a:cubicBezTo>
                    <a:pt x="12" y="49"/>
                    <a:pt x="11" y="50"/>
                    <a:pt x="11" y="50"/>
                  </a:cubicBezTo>
                  <a:cubicBezTo>
                    <a:pt x="11" y="51"/>
                    <a:pt x="11" y="51"/>
                    <a:pt x="11" y="51"/>
                  </a:cubicBezTo>
                  <a:cubicBezTo>
                    <a:pt x="11" y="51"/>
                    <a:pt x="11" y="52"/>
                    <a:pt x="11" y="52"/>
                  </a:cubicBezTo>
                  <a:cubicBezTo>
                    <a:pt x="11" y="53"/>
                    <a:pt x="11" y="54"/>
                    <a:pt x="11" y="55"/>
                  </a:cubicBezTo>
                  <a:cubicBezTo>
                    <a:pt x="11" y="55"/>
                    <a:pt x="11" y="56"/>
                    <a:pt x="10" y="56"/>
                  </a:cubicBezTo>
                  <a:cubicBezTo>
                    <a:pt x="10" y="57"/>
                    <a:pt x="9" y="57"/>
                    <a:pt x="8" y="57"/>
                  </a:cubicBezTo>
                  <a:cubicBezTo>
                    <a:pt x="6" y="58"/>
                    <a:pt x="4" y="58"/>
                    <a:pt x="2" y="59"/>
                  </a:cubicBezTo>
                  <a:cubicBezTo>
                    <a:pt x="1" y="59"/>
                    <a:pt x="0" y="60"/>
                    <a:pt x="0" y="60"/>
                  </a:cubicBezTo>
                  <a:cubicBezTo>
                    <a:pt x="0" y="60"/>
                    <a:pt x="0" y="60"/>
                    <a:pt x="0" y="61"/>
                  </a:cubicBezTo>
                  <a:cubicBezTo>
                    <a:pt x="0" y="61"/>
                    <a:pt x="0" y="61"/>
                    <a:pt x="0" y="62"/>
                  </a:cubicBezTo>
                  <a:cubicBezTo>
                    <a:pt x="0" y="62"/>
                    <a:pt x="0" y="62"/>
                    <a:pt x="0" y="63"/>
                  </a:cubicBezTo>
                  <a:cubicBezTo>
                    <a:pt x="0" y="63"/>
                    <a:pt x="0" y="64"/>
                    <a:pt x="0" y="64"/>
                  </a:cubicBezTo>
                  <a:cubicBezTo>
                    <a:pt x="0" y="64"/>
                    <a:pt x="0" y="64"/>
                    <a:pt x="0" y="64"/>
                  </a:cubicBezTo>
                  <a:cubicBezTo>
                    <a:pt x="0" y="65"/>
                    <a:pt x="0" y="65"/>
                    <a:pt x="0" y="65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66"/>
                    <a:pt x="1" y="66"/>
                    <a:pt x="2" y="67"/>
                  </a:cubicBezTo>
                  <a:cubicBezTo>
                    <a:pt x="3" y="67"/>
                    <a:pt x="3" y="67"/>
                    <a:pt x="4" y="67"/>
                  </a:cubicBezTo>
                  <a:cubicBezTo>
                    <a:pt x="4" y="67"/>
                    <a:pt x="5" y="67"/>
                    <a:pt x="5" y="67"/>
                  </a:cubicBezTo>
                  <a:cubicBezTo>
                    <a:pt x="6" y="67"/>
                    <a:pt x="7" y="68"/>
                    <a:pt x="8" y="68"/>
                  </a:cubicBezTo>
                  <a:cubicBezTo>
                    <a:pt x="9" y="68"/>
                    <a:pt x="10" y="68"/>
                    <a:pt x="11" y="68"/>
                  </a:cubicBezTo>
                  <a:cubicBezTo>
                    <a:pt x="11" y="69"/>
                    <a:pt x="11" y="69"/>
                    <a:pt x="11" y="70"/>
                  </a:cubicBezTo>
                  <a:cubicBezTo>
                    <a:pt x="12" y="71"/>
                    <a:pt x="12" y="72"/>
                    <a:pt x="12" y="72"/>
                  </a:cubicBezTo>
                  <a:cubicBezTo>
                    <a:pt x="12" y="73"/>
                    <a:pt x="12" y="73"/>
                    <a:pt x="12" y="73"/>
                  </a:cubicBezTo>
                  <a:cubicBezTo>
                    <a:pt x="12" y="73"/>
                    <a:pt x="12" y="74"/>
                    <a:pt x="12" y="74"/>
                  </a:cubicBezTo>
                  <a:cubicBezTo>
                    <a:pt x="13" y="75"/>
                    <a:pt x="13" y="76"/>
                    <a:pt x="13" y="76"/>
                  </a:cubicBezTo>
                  <a:cubicBezTo>
                    <a:pt x="13" y="77"/>
                    <a:pt x="13" y="77"/>
                    <a:pt x="13" y="77"/>
                  </a:cubicBezTo>
                  <a:cubicBezTo>
                    <a:pt x="14" y="78"/>
                    <a:pt x="14" y="78"/>
                    <a:pt x="14" y="78"/>
                  </a:cubicBezTo>
                  <a:cubicBezTo>
                    <a:pt x="13" y="79"/>
                    <a:pt x="12" y="79"/>
                    <a:pt x="12" y="80"/>
                  </a:cubicBezTo>
                  <a:cubicBezTo>
                    <a:pt x="10" y="81"/>
                    <a:pt x="8" y="83"/>
                    <a:pt x="7" y="84"/>
                  </a:cubicBezTo>
                  <a:cubicBezTo>
                    <a:pt x="6" y="85"/>
                    <a:pt x="5" y="86"/>
                    <a:pt x="5" y="86"/>
                  </a:cubicBezTo>
                  <a:cubicBezTo>
                    <a:pt x="5" y="86"/>
                    <a:pt x="5" y="86"/>
                    <a:pt x="6" y="87"/>
                  </a:cubicBezTo>
                  <a:cubicBezTo>
                    <a:pt x="6" y="87"/>
                    <a:pt x="6" y="88"/>
                    <a:pt x="7" y="89"/>
                  </a:cubicBezTo>
                  <a:cubicBezTo>
                    <a:pt x="7" y="89"/>
                    <a:pt x="7" y="89"/>
                    <a:pt x="7" y="90"/>
                  </a:cubicBezTo>
                  <a:cubicBezTo>
                    <a:pt x="8" y="90"/>
                    <a:pt x="8" y="90"/>
                    <a:pt x="8" y="90"/>
                  </a:cubicBezTo>
                  <a:cubicBezTo>
                    <a:pt x="8" y="91"/>
                    <a:pt x="8" y="91"/>
                    <a:pt x="8" y="91"/>
                  </a:cubicBezTo>
                  <a:cubicBezTo>
                    <a:pt x="8" y="91"/>
                    <a:pt x="9" y="91"/>
                    <a:pt x="9" y="91"/>
                  </a:cubicBezTo>
                  <a:cubicBezTo>
                    <a:pt x="10" y="91"/>
                    <a:pt x="10" y="91"/>
                    <a:pt x="11" y="91"/>
                  </a:cubicBezTo>
                  <a:cubicBezTo>
                    <a:pt x="13" y="90"/>
                    <a:pt x="15" y="90"/>
                    <a:pt x="17" y="89"/>
                  </a:cubicBezTo>
                  <a:cubicBezTo>
                    <a:pt x="18" y="89"/>
                    <a:pt x="19" y="89"/>
                    <a:pt x="19" y="89"/>
                  </a:cubicBezTo>
                  <a:cubicBezTo>
                    <a:pt x="20" y="89"/>
                    <a:pt x="20" y="89"/>
                    <a:pt x="20" y="90"/>
                  </a:cubicBezTo>
                  <a:cubicBezTo>
                    <a:pt x="21" y="91"/>
                    <a:pt x="22" y="91"/>
                    <a:pt x="22" y="92"/>
                  </a:cubicBezTo>
                  <a:cubicBezTo>
                    <a:pt x="22" y="92"/>
                    <a:pt x="22" y="92"/>
                    <a:pt x="22" y="92"/>
                  </a:cubicBezTo>
                  <a:cubicBezTo>
                    <a:pt x="22" y="92"/>
                    <a:pt x="23" y="93"/>
                    <a:pt x="23" y="93"/>
                  </a:cubicBezTo>
                  <a:cubicBezTo>
                    <a:pt x="23" y="93"/>
                    <a:pt x="23" y="93"/>
                    <a:pt x="23" y="93"/>
                  </a:cubicBezTo>
                  <a:cubicBezTo>
                    <a:pt x="24" y="94"/>
                    <a:pt x="24" y="94"/>
                    <a:pt x="25" y="95"/>
                  </a:cubicBezTo>
                  <a:cubicBezTo>
                    <a:pt x="25" y="95"/>
                    <a:pt x="26" y="96"/>
                    <a:pt x="26" y="96"/>
                  </a:cubicBezTo>
                  <a:cubicBezTo>
                    <a:pt x="26" y="97"/>
                    <a:pt x="25" y="98"/>
                    <a:pt x="25" y="99"/>
                  </a:cubicBezTo>
                  <a:cubicBezTo>
                    <a:pt x="25" y="100"/>
                    <a:pt x="24" y="101"/>
                    <a:pt x="24" y="102"/>
                  </a:cubicBezTo>
                  <a:cubicBezTo>
                    <a:pt x="23" y="103"/>
                    <a:pt x="23" y="103"/>
                    <a:pt x="23" y="104"/>
                  </a:cubicBezTo>
                  <a:cubicBezTo>
                    <a:pt x="22" y="106"/>
                    <a:pt x="22" y="107"/>
                    <a:pt x="22" y="107"/>
                  </a:cubicBezTo>
                  <a:cubicBezTo>
                    <a:pt x="22" y="107"/>
                    <a:pt x="22" y="107"/>
                    <a:pt x="22" y="107"/>
                  </a:cubicBezTo>
                  <a:cubicBezTo>
                    <a:pt x="22" y="107"/>
                    <a:pt x="22" y="107"/>
                    <a:pt x="23" y="107"/>
                  </a:cubicBezTo>
                  <a:cubicBezTo>
                    <a:pt x="23" y="108"/>
                    <a:pt x="24" y="108"/>
                    <a:pt x="24" y="109"/>
                  </a:cubicBezTo>
                  <a:cubicBezTo>
                    <a:pt x="25" y="109"/>
                    <a:pt x="26" y="110"/>
                    <a:pt x="26" y="110"/>
                  </a:cubicBezTo>
                  <a:cubicBezTo>
                    <a:pt x="26" y="110"/>
                    <a:pt x="27" y="110"/>
                    <a:pt x="27" y="110"/>
                  </a:cubicBezTo>
                  <a:cubicBezTo>
                    <a:pt x="27" y="110"/>
                    <a:pt x="27" y="111"/>
                    <a:pt x="27" y="111"/>
                  </a:cubicBezTo>
                  <a:cubicBezTo>
                    <a:pt x="27" y="111"/>
                    <a:pt x="28" y="110"/>
                    <a:pt x="29" y="109"/>
                  </a:cubicBezTo>
                  <a:cubicBezTo>
                    <a:pt x="30" y="108"/>
                    <a:pt x="31" y="108"/>
                    <a:pt x="31" y="107"/>
                  </a:cubicBezTo>
                  <a:cubicBezTo>
                    <a:pt x="32" y="106"/>
                    <a:pt x="33" y="106"/>
                    <a:pt x="34" y="105"/>
                  </a:cubicBezTo>
                  <a:cubicBezTo>
                    <a:pt x="34" y="104"/>
                    <a:pt x="35" y="104"/>
                    <a:pt x="36" y="103"/>
                  </a:cubicBezTo>
                  <a:cubicBezTo>
                    <a:pt x="36" y="103"/>
                    <a:pt x="37" y="104"/>
                    <a:pt x="37" y="104"/>
                  </a:cubicBezTo>
                  <a:cubicBezTo>
                    <a:pt x="38" y="104"/>
                    <a:pt x="38" y="104"/>
                    <a:pt x="38" y="105"/>
                  </a:cubicBezTo>
                  <a:cubicBezTo>
                    <a:pt x="39" y="105"/>
                    <a:pt x="39" y="105"/>
                    <a:pt x="39" y="105"/>
                  </a:cubicBezTo>
                  <a:cubicBezTo>
                    <a:pt x="39" y="105"/>
                    <a:pt x="39" y="105"/>
                    <a:pt x="39" y="105"/>
                  </a:cubicBezTo>
                  <a:cubicBezTo>
                    <a:pt x="40" y="105"/>
                    <a:pt x="40" y="105"/>
                    <a:pt x="40" y="105"/>
                  </a:cubicBezTo>
                  <a:cubicBezTo>
                    <a:pt x="40" y="105"/>
                    <a:pt x="41" y="106"/>
                    <a:pt x="41" y="106"/>
                  </a:cubicBezTo>
                  <a:cubicBezTo>
                    <a:pt x="42" y="106"/>
                    <a:pt x="43" y="106"/>
                    <a:pt x="44" y="107"/>
                  </a:cubicBezTo>
                  <a:cubicBezTo>
                    <a:pt x="44" y="107"/>
                    <a:pt x="45" y="107"/>
                    <a:pt x="45" y="107"/>
                  </a:cubicBezTo>
                  <a:cubicBezTo>
                    <a:pt x="45" y="108"/>
                    <a:pt x="45" y="109"/>
                    <a:pt x="45" y="110"/>
                  </a:cubicBezTo>
                  <a:cubicBezTo>
                    <a:pt x="45" y="112"/>
                    <a:pt x="45" y="114"/>
                    <a:pt x="46" y="116"/>
                  </a:cubicBezTo>
                  <a:cubicBezTo>
                    <a:pt x="46" y="117"/>
                    <a:pt x="46" y="119"/>
                    <a:pt x="46" y="119"/>
                  </a:cubicBezTo>
                  <a:cubicBezTo>
                    <a:pt x="46" y="119"/>
                    <a:pt x="46" y="119"/>
                    <a:pt x="46" y="119"/>
                  </a:cubicBezTo>
                  <a:cubicBezTo>
                    <a:pt x="46" y="119"/>
                    <a:pt x="47" y="119"/>
                    <a:pt x="47" y="119"/>
                  </a:cubicBezTo>
                  <a:cubicBezTo>
                    <a:pt x="47" y="119"/>
                    <a:pt x="48" y="119"/>
                    <a:pt x="49" y="119"/>
                  </a:cubicBezTo>
                  <a:cubicBezTo>
                    <a:pt x="50" y="119"/>
                    <a:pt x="51" y="119"/>
                    <a:pt x="51" y="120"/>
                  </a:cubicBezTo>
                  <a:cubicBezTo>
                    <a:pt x="51" y="120"/>
                    <a:pt x="52" y="120"/>
                    <a:pt x="52" y="120"/>
                  </a:cubicBezTo>
                  <a:cubicBezTo>
                    <a:pt x="52" y="120"/>
                    <a:pt x="52" y="120"/>
                    <a:pt x="52" y="120"/>
                  </a:cubicBezTo>
                  <a:cubicBezTo>
                    <a:pt x="52" y="120"/>
                    <a:pt x="53" y="119"/>
                    <a:pt x="53" y="117"/>
                  </a:cubicBezTo>
                  <a:cubicBezTo>
                    <a:pt x="54" y="116"/>
                    <a:pt x="55" y="114"/>
                    <a:pt x="56" y="112"/>
                  </a:cubicBezTo>
                  <a:cubicBezTo>
                    <a:pt x="56" y="111"/>
                    <a:pt x="57" y="110"/>
                    <a:pt x="57" y="109"/>
                  </a:cubicBezTo>
                  <a:cubicBezTo>
                    <a:pt x="57" y="109"/>
                    <a:pt x="58" y="109"/>
                    <a:pt x="58" y="109"/>
                  </a:cubicBezTo>
                  <a:cubicBezTo>
                    <a:pt x="60" y="109"/>
                    <a:pt x="60" y="109"/>
                    <a:pt x="61" y="109"/>
                  </a:cubicBezTo>
                  <a:cubicBezTo>
                    <a:pt x="62" y="109"/>
                    <a:pt x="62" y="109"/>
                    <a:pt x="62" y="109"/>
                  </a:cubicBezTo>
                  <a:cubicBezTo>
                    <a:pt x="62" y="109"/>
                    <a:pt x="62" y="109"/>
                    <a:pt x="63" y="109"/>
                  </a:cubicBezTo>
                  <a:cubicBezTo>
                    <a:pt x="63" y="109"/>
                    <a:pt x="63" y="109"/>
                    <a:pt x="63" y="109"/>
                  </a:cubicBezTo>
                  <a:cubicBezTo>
                    <a:pt x="64" y="109"/>
                    <a:pt x="64" y="109"/>
                    <a:pt x="64" y="109"/>
                  </a:cubicBezTo>
                  <a:cubicBezTo>
                    <a:pt x="64" y="109"/>
                    <a:pt x="65" y="109"/>
                    <a:pt x="65" y="109"/>
                  </a:cubicBezTo>
                  <a:cubicBezTo>
                    <a:pt x="66" y="109"/>
                    <a:pt x="66" y="109"/>
                    <a:pt x="67" y="109"/>
                  </a:cubicBezTo>
                  <a:cubicBezTo>
                    <a:pt x="67" y="110"/>
                    <a:pt x="68" y="110"/>
                    <a:pt x="68" y="111"/>
                  </a:cubicBezTo>
                  <a:cubicBezTo>
                    <a:pt x="69" y="112"/>
                    <a:pt x="69" y="113"/>
                    <a:pt x="70" y="114"/>
                  </a:cubicBezTo>
                  <a:cubicBezTo>
                    <a:pt x="70" y="115"/>
                    <a:pt x="71" y="116"/>
                    <a:pt x="71" y="116"/>
                  </a:cubicBezTo>
                  <a:cubicBezTo>
                    <a:pt x="72" y="118"/>
                    <a:pt x="73" y="119"/>
                    <a:pt x="73" y="119"/>
                  </a:cubicBezTo>
                  <a:cubicBezTo>
                    <a:pt x="73" y="119"/>
                    <a:pt x="73" y="119"/>
                    <a:pt x="73" y="119"/>
                  </a:cubicBezTo>
                  <a:cubicBezTo>
                    <a:pt x="73" y="119"/>
                    <a:pt x="73" y="119"/>
                    <a:pt x="74" y="119"/>
                  </a:cubicBezTo>
                  <a:cubicBezTo>
                    <a:pt x="74" y="118"/>
                    <a:pt x="75" y="118"/>
                    <a:pt x="76" y="118"/>
                  </a:cubicBezTo>
                  <a:cubicBezTo>
                    <a:pt x="77" y="118"/>
                    <a:pt x="77" y="118"/>
                    <a:pt x="78" y="117"/>
                  </a:cubicBezTo>
                  <a:cubicBezTo>
                    <a:pt x="78" y="117"/>
                    <a:pt x="78" y="117"/>
                    <a:pt x="79" y="117"/>
                  </a:cubicBezTo>
                  <a:cubicBezTo>
                    <a:pt x="79" y="117"/>
                    <a:pt x="79" y="117"/>
                    <a:pt x="79" y="117"/>
                  </a:cubicBezTo>
                  <a:cubicBezTo>
                    <a:pt x="79" y="117"/>
                    <a:pt x="79" y="116"/>
                    <a:pt x="79" y="114"/>
                  </a:cubicBezTo>
                  <a:cubicBezTo>
                    <a:pt x="79" y="114"/>
                    <a:pt x="79" y="113"/>
                    <a:pt x="79" y="112"/>
                  </a:cubicBezTo>
                  <a:cubicBezTo>
                    <a:pt x="79" y="111"/>
                    <a:pt x="79" y="109"/>
                    <a:pt x="79" y="108"/>
                  </a:cubicBezTo>
                  <a:cubicBezTo>
                    <a:pt x="79" y="107"/>
                    <a:pt x="79" y="107"/>
                    <a:pt x="78" y="106"/>
                  </a:cubicBezTo>
                  <a:cubicBezTo>
                    <a:pt x="79" y="105"/>
                    <a:pt x="80" y="105"/>
                    <a:pt x="80" y="105"/>
                  </a:cubicBezTo>
                  <a:cubicBezTo>
                    <a:pt x="81" y="105"/>
                    <a:pt x="82" y="104"/>
                    <a:pt x="82" y="104"/>
                  </a:cubicBezTo>
                  <a:cubicBezTo>
                    <a:pt x="83" y="104"/>
                    <a:pt x="83" y="103"/>
                    <a:pt x="83" y="103"/>
                  </a:cubicBezTo>
                  <a:cubicBezTo>
                    <a:pt x="83" y="103"/>
                    <a:pt x="83" y="103"/>
                    <a:pt x="83" y="103"/>
                  </a:cubicBezTo>
                  <a:cubicBezTo>
                    <a:pt x="83" y="103"/>
                    <a:pt x="84" y="103"/>
                    <a:pt x="84" y="103"/>
                  </a:cubicBezTo>
                  <a:cubicBezTo>
                    <a:pt x="84" y="103"/>
                    <a:pt x="85" y="102"/>
                    <a:pt x="86" y="102"/>
                  </a:cubicBezTo>
                  <a:cubicBezTo>
                    <a:pt x="87" y="101"/>
                    <a:pt x="87" y="101"/>
                    <a:pt x="87" y="101"/>
                  </a:cubicBezTo>
                  <a:cubicBezTo>
                    <a:pt x="88" y="101"/>
                    <a:pt x="89" y="102"/>
                    <a:pt x="90" y="102"/>
                  </a:cubicBezTo>
                  <a:cubicBezTo>
                    <a:pt x="91" y="104"/>
                    <a:pt x="93" y="105"/>
                    <a:pt x="95" y="106"/>
                  </a:cubicBezTo>
                  <a:cubicBezTo>
                    <a:pt x="95" y="106"/>
                    <a:pt x="96" y="107"/>
                    <a:pt x="96" y="107"/>
                  </a:cubicBezTo>
                  <a:cubicBezTo>
                    <a:pt x="97" y="107"/>
                    <a:pt x="97" y="107"/>
                    <a:pt x="97" y="107"/>
                  </a:cubicBezTo>
                  <a:cubicBezTo>
                    <a:pt x="97" y="107"/>
                    <a:pt x="97" y="107"/>
                    <a:pt x="98" y="107"/>
                  </a:cubicBezTo>
                  <a:cubicBezTo>
                    <a:pt x="98" y="107"/>
                    <a:pt x="98" y="106"/>
                    <a:pt x="98" y="106"/>
                  </a:cubicBezTo>
                  <a:cubicBezTo>
                    <a:pt x="99" y="106"/>
                    <a:pt x="99" y="106"/>
                    <a:pt x="99" y="105"/>
                  </a:cubicBezTo>
                  <a:cubicBezTo>
                    <a:pt x="100" y="105"/>
                    <a:pt x="100" y="104"/>
                    <a:pt x="101" y="104"/>
                  </a:cubicBezTo>
                  <a:cubicBezTo>
                    <a:pt x="101" y="103"/>
                    <a:pt x="102" y="103"/>
                    <a:pt x="102" y="103"/>
                  </a:cubicBezTo>
                  <a:cubicBezTo>
                    <a:pt x="102" y="103"/>
                    <a:pt x="101" y="102"/>
                    <a:pt x="101" y="101"/>
                  </a:cubicBezTo>
                  <a:cubicBezTo>
                    <a:pt x="100" y="99"/>
                    <a:pt x="99" y="97"/>
                    <a:pt x="98" y="95"/>
                  </a:cubicBezTo>
                  <a:cubicBezTo>
                    <a:pt x="97" y="95"/>
                    <a:pt x="97" y="94"/>
                    <a:pt x="96" y="93"/>
                  </a:cubicBezTo>
                  <a:cubicBezTo>
                    <a:pt x="97" y="93"/>
                    <a:pt x="97" y="93"/>
                    <a:pt x="97" y="92"/>
                  </a:cubicBezTo>
                  <a:cubicBezTo>
                    <a:pt x="97" y="92"/>
                    <a:pt x="97" y="92"/>
                    <a:pt x="98" y="92"/>
                  </a:cubicBezTo>
                  <a:cubicBezTo>
                    <a:pt x="98" y="91"/>
                    <a:pt x="99" y="90"/>
                    <a:pt x="99" y="90"/>
                  </a:cubicBezTo>
                  <a:cubicBezTo>
                    <a:pt x="99" y="89"/>
                    <a:pt x="100" y="89"/>
                    <a:pt x="100" y="89"/>
                  </a:cubicBezTo>
                  <a:cubicBezTo>
                    <a:pt x="100" y="89"/>
                    <a:pt x="100" y="89"/>
                    <a:pt x="100" y="88"/>
                  </a:cubicBezTo>
                  <a:cubicBezTo>
                    <a:pt x="101" y="88"/>
                    <a:pt x="101" y="87"/>
                    <a:pt x="102" y="86"/>
                  </a:cubicBezTo>
                  <a:cubicBezTo>
                    <a:pt x="102" y="86"/>
                    <a:pt x="102" y="85"/>
                    <a:pt x="102" y="85"/>
                  </a:cubicBezTo>
                  <a:cubicBezTo>
                    <a:pt x="103" y="85"/>
                    <a:pt x="104" y="85"/>
                    <a:pt x="105" y="85"/>
                  </a:cubicBezTo>
                  <a:cubicBezTo>
                    <a:pt x="106" y="86"/>
                    <a:pt x="107" y="86"/>
                    <a:pt x="108" y="86"/>
                  </a:cubicBezTo>
                  <a:cubicBezTo>
                    <a:pt x="109" y="86"/>
                    <a:pt x="109" y="86"/>
                    <a:pt x="110" y="86"/>
                  </a:cubicBezTo>
                  <a:cubicBezTo>
                    <a:pt x="110" y="86"/>
                    <a:pt x="111" y="86"/>
                    <a:pt x="111" y="86"/>
                  </a:cubicBezTo>
                  <a:cubicBezTo>
                    <a:pt x="113" y="86"/>
                    <a:pt x="114" y="87"/>
                    <a:pt x="114" y="87"/>
                  </a:cubicBezTo>
                  <a:cubicBezTo>
                    <a:pt x="114" y="87"/>
                    <a:pt x="114" y="86"/>
                    <a:pt x="114" y="86"/>
                  </a:cubicBezTo>
                  <a:cubicBezTo>
                    <a:pt x="114" y="86"/>
                    <a:pt x="114" y="85"/>
                    <a:pt x="114" y="85"/>
                  </a:cubicBezTo>
                  <a:cubicBezTo>
                    <a:pt x="114" y="85"/>
                    <a:pt x="114" y="85"/>
                    <a:pt x="115" y="85"/>
                  </a:cubicBezTo>
                  <a:cubicBezTo>
                    <a:pt x="115" y="84"/>
                    <a:pt x="115" y="84"/>
                    <a:pt x="115" y="84"/>
                  </a:cubicBezTo>
                  <a:cubicBezTo>
                    <a:pt x="115" y="83"/>
                    <a:pt x="115" y="83"/>
                    <a:pt x="115" y="83"/>
                  </a:cubicBezTo>
                  <a:cubicBezTo>
                    <a:pt x="116" y="82"/>
                    <a:pt x="116" y="82"/>
                    <a:pt x="116" y="82"/>
                  </a:cubicBezTo>
                  <a:cubicBezTo>
                    <a:pt x="116" y="81"/>
                    <a:pt x="116" y="81"/>
                    <a:pt x="116" y="81"/>
                  </a:cubicBezTo>
                  <a:cubicBezTo>
                    <a:pt x="116" y="81"/>
                    <a:pt x="115" y="80"/>
                    <a:pt x="114" y="79"/>
                  </a:cubicBezTo>
                  <a:cubicBezTo>
                    <a:pt x="113" y="78"/>
                    <a:pt x="111" y="77"/>
                    <a:pt x="109" y="75"/>
                  </a:cubicBezTo>
                  <a:cubicBezTo>
                    <a:pt x="109" y="75"/>
                    <a:pt x="108" y="74"/>
                    <a:pt x="107" y="74"/>
                  </a:cubicBezTo>
                  <a:cubicBezTo>
                    <a:pt x="107" y="73"/>
                    <a:pt x="107" y="73"/>
                    <a:pt x="108" y="72"/>
                  </a:cubicBezTo>
                  <a:cubicBezTo>
                    <a:pt x="108" y="71"/>
                    <a:pt x="108" y="70"/>
                    <a:pt x="108" y="70"/>
                  </a:cubicBezTo>
                  <a:cubicBezTo>
                    <a:pt x="108" y="69"/>
                    <a:pt x="108" y="69"/>
                    <a:pt x="108" y="69"/>
                  </a:cubicBezTo>
                  <a:cubicBezTo>
                    <a:pt x="108" y="69"/>
                    <a:pt x="108" y="68"/>
                    <a:pt x="108" y="68"/>
                  </a:cubicBezTo>
                  <a:cubicBezTo>
                    <a:pt x="108" y="67"/>
                    <a:pt x="109" y="66"/>
                    <a:pt x="109" y="65"/>
                  </a:cubicBezTo>
                  <a:cubicBezTo>
                    <a:pt x="109" y="65"/>
                    <a:pt x="109" y="64"/>
                    <a:pt x="109" y="64"/>
                  </a:cubicBezTo>
                  <a:cubicBezTo>
                    <a:pt x="110" y="64"/>
                    <a:pt x="111" y="63"/>
                    <a:pt x="112" y="63"/>
                  </a:cubicBezTo>
                  <a:cubicBezTo>
                    <a:pt x="114" y="63"/>
                    <a:pt x="116" y="62"/>
                    <a:pt x="117" y="61"/>
                  </a:cubicBezTo>
                  <a:cubicBezTo>
                    <a:pt x="119" y="61"/>
                    <a:pt x="120" y="61"/>
                    <a:pt x="120" y="61"/>
                  </a:cubicBezTo>
                  <a:cubicBezTo>
                    <a:pt x="120" y="61"/>
                    <a:pt x="120" y="60"/>
                    <a:pt x="120" y="60"/>
                  </a:cubicBezTo>
                  <a:cubicBezTo>
                    <a:pt x="120" y="59"/>
                    <a:pt x="120" y="59"/>
                    <a:pt x="120" y="58"/>
                  </a:cubicBezTo>
                  <a:close/>
                  <a:moveTo>
                    <a:pt x="31" y="60"/>
                  </a:moveTo>
                  <a:cubicBezTo>
                    <a:pt x="31" y="44"/>
                    <a:pt x="44" y="31"/>
                    <a:pt x="60" y="31"/>
                  </a:cubicBezTo>
                  <a:cubicBezTo>
                    <a:pt x="76" y="31"/>
                    <a:pt x="89" y="44"/>
                    <a:pt x="89" y="60"/>
                  </a:cubicBezTo>
                  <a:cubicBezTo>
                    <a:pt x="89" y="76"/>
                    <a:pt x="76" y="89"/>
                    <a:pt x="60" y="89"/>
                  </a:cubicBezTo>
                  <a:cubicBezTo>
                    <a:pt x="44" y="89"/>
                    <a:pt x="31" y="76"/>
                    <a:pt x="31" y="6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34" name="Oval 62"/>
            <p:cNvSpPr>
              <a:spLocks noChangeArrowheads="1"/>
            </p:cNvSpPr>
            <p:nvPr/>
          </p:nvSpPr>
          <p:spPr bwMode="auto">
            <a:xfrm>
              <a:off x="9120442" y="4066176"/>
              <a:ext cx="880869" cy="881765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35" name="Freeform 63"/>
            <p:cNvSpPr>
              <a:spLocks noEditPoints="1"/>
            </p:cNvSpPr>
            <p:nvPr/>
          </p:nvSpPr>
          <p:spPr bwMode="auto">
            <a:xfrm>
              <a:off x="9393753" y="4231058"/>
              <a:ext cx="334246" cy="551103"/>
            </a:xfrm>
            <a:custGeom>
              <a:avLst/>
              <a:gdLst>
                <a:gd name="T0" fmla="*/ 143 w 158"/>
                <a:gd name="T1" fmla="*/ 0 h 260"/>
                <a:gd name="T2" fmla="*/ 15 w 158"/>
                <a:gd name="T3" fmla="*/ 0 h 260"/>
                <a:gd name="T4" fmla="*/ 0 w 158"/>
                <a:gd name="T5" fmla="*/ 15 h 260"/>
                <a:gd name="T6" fmla="*/ 0 w 158"/>
                <a:gd name="T7" fmla="*/ 245 h 260"/>
                <a:gd name="T8" fmla="*/ 15 w 158"/>
                <a:gd name="T9" fmla="*/ 260 h 260"/>
                <a:gd name="T10" fmla="*/ 143 w 158"/>
                <a:gd name="T11" fmla="*/ 260 h 260"/>
                <a:gd name="T12" fmla="*/ 158 w 158"/>
                <a:gd name="T13" fmla="*/ 245 h 260"/>
                <a:gd name="T14" fmla="*/ 158 w 158"/>
                <a:gd name="T15" fmla="*/ 15 h 260"/>
                <a:gd name="T16" fmla="*/ 143 w 158"/>
                <a:gd name="T17" fmla="*/ 0 h 260"/>
                <a:gd name="T18" fmla="*/ 79 w 158"/>
                <a:gd name="T19" fmla="*/ 4 h 260"/>
                <a:gd name="T20" fmla="*/ 84 w 158"/>
                <a:gd name="T21" fmla="*/ 9 h 260"/>
                <a:gd name="T22" fmla="*/ 79 w 158"/>
                <a:gd name="T23" fmla="*/ 14 h 260"/>
                <a:gd name="T24" fmla="*/ 74 w 158"/>
                <a:gd name="T25" fmla="*/ 9 h 260"/>
                <a:gd name="T26" fmla="*/ 79 w 158"/>
                <a:gd name="T27" fmla="*/ 4 h 260"/>
                <a:gd name="T28" fmla="*/ 105 w 158"/>
                <a:gd name="T29" fmla="*/ 245 h 260"/>
                <a:gd name="T30" fmla="*/ 102 w 158"/>
                <a:gd name="T31" fmla="*/ 248 h 260"/>
                <a:gd name="T32" fmla="*/ 55 w 158"/>
                <a:gd name="T33" fmla="*/ 248 h 260"/>
                <a:gd name="T34" fmla="*/ 53 w 158"/>
                <a:gd name="T35" fmla="*/ 245 h 260"/>
                <a:gd name="T36" fmla="*/ 53 w 158"/>
                <a:gd name="T37" fmla="*/ 238 h 260"/>
                <a:gd name="T38" fmla="*/ 55 w 158"/>
                <a:gd name="T39" fmla="*/ 235 h 260"/>
                <a:gd name="T40" fmla="*/ 102 w 158"/>
                <a:gd name="T41" fmla="*/ 235 h 260"/>
                <a:gd name="T42" fmla="*/ 105 w 158"/>
                <a:gd name="T43" fmla="*/ 238 h 260"/>
                <a:gd name="T44" fmla="*/ 105 w 158"/>
                <a:gd name="T45" fmla="*/ 245 h 260"/>
                <a:gd name="T46" fmla="*/ 142 w 158"/>
                <a:gd name="T47" fmla="*/ 224 h 260"/>
                <a:gd name="T48" fmla="*/ 15 w 158"/>
                <a:gd name="T49" fmla="*/ 224 h 260"/>
                <a:gd name="T50" fmla="*/ 15 w 158"/>
                <a:gd name="T51" fmla="*/ 21 h 260"/>
                <a:gd name="T52" fmla="*/ 142 w 158"/>
                <a:gd name="T53" fmla="*/ 21 h 260"/>
                <a:gd name="T54" fmla="*/ 142 w 158"/>
                <a:gd name="T55" fmla="*/ 224 h 2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158" h="260">
                  <a:moveTo>
                    <a:pt x="143" y="0"/>
                  </a:moveTo>
                  <a:cubicBezTo>
                    <a:pt x="15" y="0"/>
                    <a:pt x="15" y="0"/>
                    <a:pt x="15" y="0"/>
                  </a:cubicBezTo>
                  <a:cubicBezTo>
                    <a:pt x="7" y="0"/>
                    <a:pt x="0" y="7"/>
                    <a:pt x="0" y="15"/>
                  </a:cubicBezTo>
                  <a:cubicBezTo>
                    <a:pt x="0" y="245"/>
                    <a:pt x="0" y="245"/>
                    <a:pt x="0" y="245"/>
                  </a:cubicBezTo>
                  <a:cubicBezTo>
                    <a:pt x="0" y="253"/>
                    <a:pt x="7" y="260"/>
                    <a:pt x="15" y="260"/>
                  </a:cubicBezTo>
                  <a:cubicBezTo>
                    <a:pt x="143" y="260"/>
                    <a:pt x="143" y="260"/>
                    <a:pt x="143" y="260"/>
                  </a:cubicBezTo>
                  <a:cubicBezTo>
                    <a:pt x="151" y="260"/>
                    <a:pt x="158" y="253"/>
                    <a:pt x="158" y="245"/>
                  </a:cubicBezTo>
                  <a:cubicBezTo>
                    <a:pt x="158" y="15"/>
                    <a:pt x="158" y="15"/>
                    <a:pt x="158" y="15"/>
                  </a:cubicBezTo>
                  <a:cubicBezTo>
                    <a:pt x="158" y="7"/>
                    <a:pt x="151" y="0"/>
                    <a:pt x="143" y="0"/>
                  </a:cubicBezTo>
                  <a:close/>
                  <a:moveTo>
                    <a:pt x="79" y="4"/>
                  </a:moveTo>
                  <a:cubicBezTo>
                    <a:pt x="82" y="4"/>
                    <a:pt x="84" y="6"/>
                    <a:pt x="84" y="9"/>
                  </a:cubicBezTo>
                  <a:cubicBezTo>
                    <a:pt x="84" y="12"/>
                    <a:pt x="82" y="14"/>
                    <a:pt x="79" y="14"/>
                  </a:cubicBezTo>
                  <a:cubicBezTo>
                    <a:pt x="76" y="14"/>
                    <a:pt x="74" y="12"/>
                    <a:pt x="74" y="9"/>
                  </a:cubicBezTo>
                  <a:cubicBezTo>
                    <a:pt x="74" y="6"/>
                    <a:pt x="76" y="4"/>
                    <a:pt x="79" y="4"/>
                  </a:cubicBezTo>
                  <a:close/>
                  <a:moveTo>
                    <a:pt x="105" y="245"/>
                  </a:moveTo>
                  <a:cubicBezTo>
                    <a:pt x="105" y="247"/>
                    <a:pt x="104" y="248"/>
                    <a:pt x="102" y="248"/>
                  </a:cubicBezTo>
                  <a:cubicBezTo>
                    <a:pt x="55" y="248"/>
                    <a:pt x="55" y="248"/>
                    <a:pt x="55" y="248"/>
                  </a:cubicBezTo>
                  <a:cubicBezTo>
                    <a:pt x="54" y="248"/>
                    <a:pt x="53" y="247"/>
                    <a:pt x="53" y="245"/>
                  </a:cubicBezTo>
                  <a:cubicBezTo>
                    <a:pt x="53" y="238"/>
                    <a:pt x="53" y="238"/>
                    <a:pt x="53" y="238"/>
                  </a:cubicBezTo>
                  <a:cubicBezTo>
                    <a:pt x="53" y="236"/>
                    <a:pt x="54" y="235"/>
                    <a:pt x="55" y="235"/>
                  </a:cubicBezTo>
                  <a:cubicBezTo>
                    <a:pt x="102" y="235"/>
                    <a:pt x="102" y="235"/>
                    <a:pt x="102" y="235"/>
                  </a:cubicBezTo>
                  <a:cubicBezTo>
                    <a:pt x="104" y="235"/>
                    <a:pt x="105" y="236"/>
                    <a:pt x="105" y="238"/>
                  </a:cubicBezTo>
                  <a:lnTo>
                    <a:pt x="105" y="245"/>
                  </a:lnTo>
                  <a:close/>
                  <a:moveTo>
                    <a:pt x="142" y="224"/>
                  </a:moveTo>
                  <a:cubicBezTo>
                    <a:pt x="15" y="224"/>
                    <a:pt x="15" y="224"/>
                    <a:pt x="15" y="224"/>
                  </a:cubicBezTo>
                  <a:cubicBezTo>
                    <a:pt x="15" y="21"/>
                    <a:pt x="15" y="21"/>
                    <a:pt x="15" y="21"/>
                  </a:cubicBezTo>
                  <a:cubicBezTo>
                    <a:pt x="142" y="21"/>
                    <a:pt x="142" y="21"/>
                    <a:pt x="142" y="21"/>
                  </a:cubicBezTo>
                  <a:lnTo>
                    <a:pt x="142" y="22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36" name="Oval 64"/>
            <p:cNvSpPr>
              <a:spLocks noChangeArrowheads="1"/>
            </p:cNvSpPr>
            <p:nvPr/>
          </p:nvSpPr>
          <p:spPr bwMode="auto">
            <a:xfrm>
              <a:off x="10374985" y="3968500"/>
              <a:ext cx="550207" cy="552895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37" name="Freeform 65"/>
            <p:cNvSpPr>
              <a:spLocks/>
            </p:cNvSpPr>
            <p:nvPr/>
          </p:nvSpPr>
          <p:spPr bwMode="auto">
            <a:xfrm>
              <a:off x="10588258" y="4049150"/>
              <a:ext cx="257181" cy="258078"/>
            </a:xfrm>
            <a:custGeom>
              <a:avLst/>
              <a:gdLst>
                <a:gd name="T0" fmla="*/ 121 w 121"/>
                <a:gd name="T1" fmla="*/ 122 h 122"/>
                <a:gd name="T2" fmla="*/ 109 w 121"/>
                <a:gd name="T3" fmla="*/ 122 h 122"/>
                <a:gd name="T4" fmla="*/ 0 w 121"/>
                <a:gd name="T5" fmla="*/ 12 h 122"/>
                <a:gd name="T6" fmla="*/ 0 w 121"/>
                <a:gd name="T7" fmla="*/ 0 h 122"/>
                <a:gd name="T8" fmla="*/ 121 w 121"/>
                <a:gd name="T9" fmla="*/ 122 h 1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1" h="122">
                  <a:moveTo>
                    <a:pt x="121" y="122"/>
                  </a:moveTo>
                  <a:cubicBezTo>
                    <a:pt x="109" y="122"/>
                    <a:pt x="109" y="122"/>
                    <a:pt x="109" y="122"/>
                  </a:cubicBezTo>
                  <a:cubicBezTo>
                    <a:pt x="109" y="61"/>
                    <a:pt x="60" y="12"/>
                    <a:pt x="0" y="12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67" y="0"/>
                    <a:pt x="121" y="55"/>
                    <a:pt x="121" y="12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38" name="Freeform 66"/>
            <p:cNvSpPr>
              <a:spLocks/>
            </p:cNvSpPr>
            <p:nvPr/>
          </p:nvSpPr>
          <p:spPr bwMode="auto">
            <a:xfrm>
              <a:off x="10588258" y="4102020"/>
              <a:ext cx="206104" cy="205207"/>
            </a:xfrm>
            <a:custGeom>
              <a:avLst/>
              <a:gdLst>
                <a:gd name="T0" fmla="*/ 97 w 97"/>
                <a:gd name="T1" fmla="*/ 97 h 97"/>
                <a:gd name="T2" fmla="*/ 85 w 97"/>
                <a:gd name="T3" fmla="*/ 97 h 97"/>
                <a:gd name="T4" fmla="*/ 0 w 97"/>
                <a:gd name="T5" fmla="*/ 12 h 97"/>
                <a:gd name="T6" fmla="*/ 0 w 97"/>
                <a:gd name="T7" fmla="*/ 0 h 97"/>
                <a:gd name="T8" fmla="*/ 97 w 97"/>
                <a:gd name="T9" fmla="*/ 97 h 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7" h="97">
                  <a:moveTo>
                    <a:pt x="97" y="97"/>
                  </a:moveTo>
                  <a:cubicBezTo>
                    <a:pt x="85" y="97"/>
                    <a:pt x="85" y="97"/>
                    <a:pt x="85" y="97"/>
                  </a:cubicBezTo>
                  <a:cubicBezTo>
                    <a:pt x="85" y="50"/>
                    <a:pt x="47" y="12"/>
                    <a:pt x="0" y="12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53" y="0"/>
                    <a:pt x="97" y="43"/>
                    <a:pt x="97" y="97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39" name="Freeform 67"/>
            <p:cNvSpPr>
              <a:spLocks/>
            </p:cNvSpPr>
            <p:nvPr/>
          </p:nvSpPr>
          <p:spPr bwMode="auto">
            <a:xfrm>
              <a:off x="10588258" y="4153098"/>
              <a:ext cx="153233" cy="154130"/>
            </a:xfrm>
            <a:custGeom>
              <a:avLst/>
              <a:gdLst>
                <a:gd name="T0" fmla="*/ 72 w 72"/>
                <a:gd name="T1" fmla="*/ 73 h 73"/>
                <a:gd name="T2" fmla="*/ 60 w 72"/>
                <a:gd name="T3" fmla="*/ 73 h 73"/>
                <a:gd name="T4" fmla="*/ 0 w 72"/>
                <a:gd name="T5" fmla="*/ 12 h 73"/>
                <a:gd name="T6" fmla="*/ 0 w 72"/>
                <a:gd name="T7" fmla="*/ 0 h 73"/>
                <a:gd name="T8" fmla="*/ 72 w 72"/>
                <a:gd name="T9" fmla="*/ 73 h 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2" h="73">
                  <a:moveTo>
                    <a:pt x="72" y="73"/>
                  </a:moveTo>
                  <a:cubicBezTo>
                    <a:pt x="60" y="73"/>
                    <a:pt x="60" y="73"/>
                    <a:pt x="60" y="73"/>
                  </a:cubicBezTo>
                  <a:cubicBezTo>
                    <a:pt x="60" y="39"/>
                    <a:pt x="33" y="12"/>
                    <a:pt x="0" y="12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40" y="0"/>
                    <a:pt x="72" y="33"/>
                    <a:pt x="72" y="7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40" name="Oval 68"/>
            <p:cNvSpPr>
              <a:spLocks noChangeArrowheads="1"/>
            </p:cNvSpPr>
            <p:nvPr/>
          </p:nvSpPr>
          <p:spPr bwMode="auto">
            <a:xfrm>
              <a:off x="10524634" y="4243604"/>
              <a:ext cx="127247" cy="127247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41" name="Oval 69"/>
            <p:cNvSpPr>
              <a:spLocks noChangeArrowheads="1"/>
            </p:cNvSpPr>
            <p:nvPr/>
          </p:nvSpPr>
          <p:spPr bwMode="auto">
            <a:xfrm>
              <a:off x="9014702" y="2889593"/>
              <a:ext cx="957037" cy="957934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42" name="Freeform 70"/>
            <p:cNvSpPr>
              <a:spLocks noEditPoints="1"/>
            </p:cNvSpPr>
            <p:nvPr/>
          </p:nvSpPr>
          <p:spPr bwMode="auto">
            <a:xfrm>
              <a:off x="9198403" y="3091216"/>
              <a:ext cx="589635" cy="419376"/>
            </a:xfrm>
            <a:custGeom>
              <a:avLst/>
              <a:gdLst>
                <a:gd name="T0" fmla="*/ 263 w 278"/>
                <a:gd name="T1" fmla="*/ 198 h 198"/>
                <a:gd name="T2" fmla="*/ 15 w 278"/>
                <a:gd name="T3" fmla="*/ 198 h 198"/>
                <a:gd name="T4" fmla="*/ 0 w 278"/>
                <a:gd name="T5" fmla="*/ 183 h 198"/>
                <a:gd name="T6" fmla="*/ 0 w 278"/>
                <a:gd name="T7" fmla="*/ 15 h 198"/>
                <a:gd name="T8" fmla="*/ 15 w 278"/>
                <a:gd name="T9" fmla="*/ 0 h 198"/>
                <a:gd name="T10" fmla="*/ 263 w 278"/>
                <a:gd name="T11" fmla="*/ 0 h 198"/>
                <a:gd name="T12" fmla="*/ 278 w 278"/>
                <a:gd name="T13" fmla="*/ 15 h 198"/>
                <a:gd name="T14" fmla="*/ 278 w 278"/>
                <a:gd name="T15" fmla="*/ 183 h 198"/>
                <a:gd name="T16" fmla="*/ 263 w 278"/>
                <a:gd name="T17" fmla="*/ 198 h 198"/>
                <a:gd name="T18" fmla="*/ 16 w 278"/>
                <a:gd name="T19" fmla="*/ 182 h 198"/>
                <a:gd name="T20" fmla="*/ 262 w 278"/>
                <a:gd name="T21" fmla="*/ 182 h 198"/>
                <a:gd name="T22" fmla="*/ 262 w 278"/>
                <a:gd name="T23" fmla="*/ 16 h 198"/>
                <a:gd name="T24" fmla="*/ 16 w 278"/>
                <a:gd name="T25" fmla="*/ 16 h 198"/>
                <a:gd name="T26" fmla="*/ 16 w 278"/>
                <a:gd name="T27" fmla="*/ 182 h 1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78" h="198">
                  <a:moveTo>
                    <a:pt x="263" y="198"/>
                  </a:moveTo>
                  <a:cubicBezTo>
                    <a:pt x="15" y="198"/>
                    <a:pt x="15" y="198"/>
                    <a:pt x="15" y="198"/>
                  </a:cubicBezTo>
                  <a:cubicBezTo>
                    <a:pt x="6" y="198"/>
                    <a:pt x="0" y="191"/>
                    <a:pt x="0" y="183"/>
                  </a:cubicBezTo>
                  <a:cubicBezTo>
                    <a:pt x="0" y="15"/>
                    <a:pt x="0" y="15"/>
                    <a:pt x="0" y="15"/>
                  </a:cubicBezTo>
                  <a:cubicBezTo>
                    <a:pt x="0" y="7"/>
                    <a:pt x="6" y="0"/>
                    <a:pt x="15" y="0"/>
                  </a:cubicBezTo>
                  <a:cubicBezTo>
                    <a:pt x="263" y="0"/>
                    <a:pt x="263" y="0"/>
                    <a:pt x="263" y="0"/>
                  </a:cubicBezTo>
                  <a:cubicBezTo>
                    <a:pt x="271" y="0"/>
                    <a:pt x="278" y="7"/>
                    <a:pt x="278" y="15"/>
                  </a:cubicBezTo>
                  <a:cubicBezTo>
                    <a:pt x="278" y="183"/>
                    <a:pt x="278" y="183"/>
                    <a:pt x="278" y="183"/>
                  </a:cubicBezTo>
                  <a:cubicBezTo>
                    <a:pt x="278" y="191"/>
                    <a:pt x="271" y="198"/>
                    <a:pt x="263" y="198"/>
                  </a:cubicBezTo>
                  <a:close/>
                  <a:moveTo>
                    <a:pt x="16" y="182"/>
                  </a:moveTo>
                  <a:cubicBezTo>
                    <a:pt x="262" y="182"/>
                    <a:pt x="262" y="182"/>
                    <a:pt x="262" y="182"/>
                  </a:cubicBezTo>
                  <a:cubicBezTo>
                    <a:pt x="262" y="16"/>
                    <a:pt x="262" y="16"/>
                    <a:pt x="262" y="16"/>
                  </a:cubicBezTo>
                  <a:cubicBezTo>
                    <a:pt x="16" y="16"/>
                    <a:pt x="16" y="16"/>
                    <a:pt x="16" y="16"/>
                  </a:cubicBezTo>
                  <a:lnTo>
                    <a:pt x="16" y="18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43" name="Freeform 71"/>
            <p:cNvSpPr>
              <a:spLocks/>
            </p:cNvSpPr>
            <p:nvPr/>
          </p:nvSpPr>
          <p:spPr bwMode="auto">
            <a:xfrm>
              <a:off x="9372247" y="3591241"/>
              <a:ext cx="241948" cy="54662"/>
            </a:xfrm>
            <a:custGeom>
              <a:avLst/>
              <a:gdLst>
                <a:gd name="T0" fmla="*/ 109 w 114"/>
                <a:gd name="T1" fmla="*/ 0 h 26"/>
                <a:gd name="T2" fmla="*/ 5 w 114"/>
                <a:gd name="T3" fmla="*/ 0 h 26"/>
                <a:gd name="T4" fmla="*/ 0 w 114"/>
                <a:gd name="T5" fmla="*/ 4 h 26"/>
                <a:gd name="T6" fmla="*/ 0 w 114"/>
                <a:gd name="T7" fmla="*/ 22 h 26"/>
                <a:gd name="T8" fmla="*/ 5 w 114"/>
                <a:gd name="T9" fmla="*/ 26 h 26"/>
                <a:gd name="T10" fmla="*/ 109 w 114"/>
                <a:gd name="T11" fmla="*/ 26 h 26"/>
                <a:gd name="T12" fmla="*/ 114 w 114"/>
                <a:gd name="T13" fmla="*/ 22 h 26"/>
                <a:gd name="T14" fmla="*/ 114 w 114"/>
                <a:gd name="T15" fmla="*/ 4 h 26"/>
                <a:gd name="T16" fmla="*/ 109 w 114"/>
                <a:gd name="T17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14" h="26">
                  <a:moveTo>
                    <a:pt x="109" y="0"/>
                  </a:moveTo>
                  <a:cubicBezTo>
                    <a:pt x="5" y="0"/>
                    <a:pt x="5" y="0"/>
                    <a:pt x="5" y="0"/>
                  </a:cubicBezTo>
                  <a:cubicBezTo>
                    <a:pt x="2" y="0"/>
                    <a:pt x="0" y="2"/>
                    <a:pt x="0" y="4"/>
                  </a:cubicBezTo>
                  <a:cubicBezTo>
                    <a:pt x="0" y="22"/>
                    <a:pt x="0" y="22"/>
                    <a:pt x="0" y="22"/>
                  </a:cubicBezTo>
                  <a:cubicBezTo>
                    <a:pt x="0" y="24"/>
                    <a:pt x="2" y="26"/>
                    <a:pt x="5" y="26"/>
                  </a:cubicBezTo>
                  <a:cubicBezTo>
                    <a:pt x="109" y="26"/>
                    <a:pt x="109" y="26"/>
                    <a:pt x="109" y="26"/>
                  </a:cubicBezTo>
                  <a:cubicBezTo>
                    <a:pt x="112" y="26"/>
                    <a:pt x="114" y="24"/>
                    <a:pt x="114" y="22"/>
                  </a:cubicBezTo>
                  <a:cubicBezTo>
                    <a:pt x="114" y="4"/>
                    <a:pt x="114" y="4"/>
                    <a:pt x="114" y="4"/>
                  </a:cubicBezTo>
                  <a:cubicBezTo>
                    <a:pt x="114" y="2"/>
                    <a:pt x="112" y="0"/>
                    <a:pt x="109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44" name="Freeform 72"/>
            <p:cNvSpPr>
              <a:spLocks noEditPoints="1"/>
            </p:cNvSpPr>
            <p:nvPr/>
          </p:nvSpPr>
          <p:spPr bwMode="auto">
            <a:xfrm>
              <a:off x="9425117" y="3491774"/>
              <a:ext cx="136208" cy="152337"/>
            </a:xfrm>
            <a:custGeom>
              <a:avLst/>
              <a:gdLst>
                <a:gd name="T0" fmla="*/ 59 w 64"/>
                <a:gd name="T1" fmla="*/ 0 h 72"/>
                <a:gd name="T2" fmla="*/ 5 w 64"/>
                <a:gd name="T3" fmla="*/ 0 h 72"/>
                <a:gd name="T4" fmla="*/ 0 w 64"/>
                <a:gd name="T5" fmla="*/ 5 h 72"/>
                <a:gd name="T6" fmla="*/ 0 w 64"/>
                <a:gd name="T7" fmla="*/ 66 h 72"/>
                <a:gd name="T8" fmla="*/ 5 w 64"/>
                <a:gd name="T9" fmla="*/ 72 h 72"/>
                <a:gd name="T10" fmla="*/ 59 w 64"/>
                <a:gd name="T11" fmla="*/ 72 h 72"/>
                <a:gd name="T12" fmla="*/ 64 w 64"/>
                <a:gd name="T13" fmla="*/ 66 h 72"/>
                <a:gd name="T14" fmla="*/ 64 w 64"/>
                <a:gd name="T15" fmla="*/ 5 h 72"/>
                <a:gd name="T16" fmla="*/ 59 w 64"/>
                <a:gd name="T17" fmla="*/ 0 h 72"/>
                <a:gd name="T18" fmla="*/ 32 w 64"/>
                <a:gd name="T19" fmla="*/ 27 h 72"/>
                <a:gd name="T20" fmla="*/ 24 w 64"/>
                <a:gd name="T21" fmla="*/ 19 h 72"/>
                <a:gd name="T22" fmla="*/ 32 w 64"/>
                <a:gd name="T23" fmla="*/ 10 h 72"/>
                <a:gd name="T24" fmla="*/ 40 w 64"/>
                <a:gd name="T25" fmla="*/ 19 h 72"/>
                <a:gd name="T26" fmla="*/ 32 w 64"/>
                <a:gd name="T27" fmla="*/ 27 h 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64" h="72">
                  <a:moveTo>
                    <a:pt x="59" y="0"/>
                  </a:moveTo>
                  <a:cubicBezTo>
                    <a:pt x="5" y="0"/>
                    <a:pt x="5" y="0"/>
                    <a:pt x="5" y="0"/>
                  </a:cubicBezTo>
                  <a:cubicBezTo>
                    <a:pt x="2" y="0"/>
                    <a:pt x="0" y="2"/>
                    <a:pt x="0" y="5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69"/>
                    <a:pt x="2" y="72"/>
                    <a:pt x="5" y="72"/>
                  </a:cubicBezTo>
                  <a:cubicBezTo>
                    <a:pt x="59" y="72"/>
                    <a:pt x="59" y="72"/>
                    <a:pt x="59" y="72"/>
                  </a:cubicBezTo>
                  <a:cubicBezTo>
                    <a:pt x="62" y="72"/>
                    <a:pt x="64" y="69"/>
                    <a:pt x="64" y="66"/>
                  </a:cubicBezTo>
                  <a:cubicBezTo>
                    <a:pt x="64" y="5"/>
                    <a:pt x="64" y="5"/>
                    <a:pt x="64" y="5"/>
                  </a:cubicBezTo>
                  <a:cubicBezTo>
                    <a:pt x="64" y="2"/>
                    <a:pt x="62" y="0"/>
                    <a:pt x="59" y="0"/>
                  </a:cubicBezTo>
                  <a:close/>
                  <a:moveTo>
                    <a:pt x="32" y="27"/>
                  </a:moveTo>
                  <a:cubicBezTo>
                    <a:pt x="27" y="27"/>
                    <a:pt x="24" y="24"/>
                    <a:pt x="24" y="19"/>
                  </a:cubicBezTo>
                  <a:cubicBezTo>
                    <a:pt x="24" y="14"/>
                    <a:pt x="27" y="10"/>
                    <a:pt x="32" y="10"/>
                  </a:cubicBezTo>
                  <a:cubicBezTo>
                    <a:pt x="37" y="10"/>
                    <a:pt x="40" y="14"/>
                    <a:pt x="40" y="19"/>
                  </a:cubicBezTo>
                  <a:cubicBezTo>
                    <a:pt x="40" y="24"/>
                    <a:pt x="37" y="27"/>
                    <a:pt x="32" y="27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45" name="Oval 73"/>
            <p:cNvSpPr>
              <a:spLocks noChangeArrowheads="1"/>
            </p:cNvSpPr>
            <p:nvPr/>
          </p:nvSpPr>
          <p:spPr bwMode="auto">
            <a:xfrm>
              <a:off x="10901893" y="2788333"/>
              <a:ext cx="364714" cy="363818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46" name="Freeform 74"/>
            <p:cNvSpPr>
              <a:spLocks noEditPoints="1"/>
            </p:cNvSpPr>
            <p:nvPr/>
          </p:nvSpPr>
          <p:spPr bwMode="auto">
            <a:xfrm>
              <a:off x="10974478" y="2860021"/>
              <a:ext cx="220441" cy="220441"/>
            </a:xfrm>
            <a:custGeom>
              <a:avLst/>
              <a:gdLst>
                <a:gd name="T0" fmla="*/ 97 w 104"/>
                <a:gd name="T1" fmla="*/ 56 h 104"/>
                <a:gd name="T2" fmla="*/ 97 w 104"/>
                <a:gd name="T3" fmla="*/ 49 h 104"/>
                <a:gd name="T4" fmla="*/ 96 w 104"/>
                <a:gd name="T5" fmla="*/ 44 h 104"/>
                <a:gd name="T6" fmla="*/ 99 w 104"/>
                <a:gd name="T7" fmla="*/ 39 h 104"/>
                <a:gd name="T8" fmla="*/ 101 w 104"/>
                <a:gd name="T9" fmla="*/ 34 h 104"/>
                <a:gd name="T10" fmla="*/ 96 w 104"/>
                <a:gd name="T11" fmla="*/ 32 h 104"/>
                <a:gd name="T12" fmla="*/ 90 w 104"/>
                <a:gd name="T13" fmla="*/ 29 h 104"/>
                <a:gd name="T14" fmla="*/ 87 w 104"/>
                <a:gd name="T15" fmla="*/ 25 h 104"/>
                <a:gd name="T16" fmla="*/ 85 w 104"/>
                <a:gd name="T17" fmla="*/ 16 h 104"/>
                <a:gd name="T18" fmla="*/ 84 w 104"/>
                <a:gd name="T19" fmla="*/ 10 h 104"/>
                <a:gd name="T20" fmla="*/ 76 w 104"/>
                <a:gd name="T21" fmla="*/ 13 h 104"/>
                <a:gd name="T22" fmla="*/ 68 w 104"/>
                <a:gd name="T23" fmla="*/ 11 h 104"/>
                <a:gd name="T24" fmla="*/ 62 w 104"/>
                <a:gd name="T25" fmla="*/ 9 h 104"/>
                <a:gd name="T26" fmla="*/ 59 w 104"/>
                <a:gd name="T27" fmla="*/ 0 h 104"/>
                <a:gd name="T28" fmla="*/ 54 w 104"/>
                <a:gd name="T29" fmla="*/ 0 h 104"/>
                <a:gd name="T30" fmla="*/ 50 w 104"/>
                <a:gd name="T31" fmla="*/ 8 h 104"/>
                <a:gd name="T32" fmla="*/ 43 w 104"/>
                <a:gd name="T33" fmla="*/ 9 h 104"/>
                <a:gd name="T34" fmla="*/ 38 w 104"/>
                <a:gd name="T35" fmla="*/ 10 h 104"/>
                <a:gd name="T36" fmla="*/ 33 w 104"/>
                <a:gd name="T37" fmla="*/ 8 h 104"/>
                <a:gd name="T38" fmla="*/ 27 w 104"/>
                <a:gd name="T39" fmla="*/ 6 h 104"/>
                <a:gd name="T40" fmla="*/ 27 w 104"/>
                <a:gd name="T41" fmla="*/ 16 h 104"/>
                <a:gd name="T42" fmla="*/ 21 w 104"/>
                <a:gd name="T43" fmla="*/ 20 h 104"/>
                <a:gd name="T44" fmla="*/ 17 w 104"/>
                <a:gd name="T45" fmla="*/ 25 h 104"/>
                <a:gd name="T46" fmla="*/ 8 w 104"/>
                <a:gd name="T47" fmla="*/ 24 h 104"/>
                <a:gd name="T48" fmla="*/ 5 w 104"/>
                <a:gd name="T49" fmla="*/ 29 h 104"/>
                <a:gd name="T50" fmla="*/ 11 w 104"/>
                <a:gd name="T51" fmla="*/ 36 h 104"/>
                <a:gd name="T52" fmla="*/ 9 w 104"/>
                <a:gd name="T53" fmla="*/ 43 h 104"/>
                <a:gd name="T54" fmla="*/ 8 w 104"/>
                <a:gd name="T55" fmla="*/ 50 h 104"/>
                <a:gd name="T56" fmla="*/ 0 w 104"/>
                <a:gd name="T57" fmla="*/ 56 h 104"/>
                <a:gd name="T58" fmla="*/ 4 w 104"/>
                <a:gd name="T59" fmla="*/ 59 h 104"/>
                <a:gd name="T60" fmla="*/ 9 w 104"/>
                <a:gd name="T61" fmla="*/ 62 h 104"/>
                <a:gd name="T62" fmla="*/ 10 w 104"/>
                <a:gd name="T63" fmla="*/ 68 h 104"/>
                <a:gd name="T64" fmla="*/ 13 w 104"/>
                <a:gd name="T65" fmla="*/ 73 h 104"/>
                <a:gd name="T66" fmla="*/ 8 w 104"/>
                <a:gd name="T67" fmla="*/ 81 h 104"/>
                <a:gd name="T68" fmla="*/ 12 w 104"/>
                <a:gd name="T69" fmla="*/ 86 h 104"/>
                <a:gd name="T70" fmla="*/ 20 w 104"/>
                <a:gd name="T71" fmla="*/ 83 h 104"/>
                <a:gd name="T72" fmla="*/ 25 w 104"/>
                <a:gd name="T73" fmla="*/ 88 h 104"/>
                <a:gd name="T74" fmla="*/ 32 w 104"/>
                <a:gd name="T75" fmla="*/ 93 h 104"/>
                <a:gd name="T76" fmla="*/ 34 w 104"/>
                <a:gd name="T77" fmla="*/ 101 h 104"/>
                <a:gd name="T78" fmla="*/ 39 w 104"/>
                <a:gd name="T79" fmla="*/ 99 h 104"/>
                <a:gd name="T80" fmla="*/ 48 w 104"/>
                <a:gd name="T81" fmla="*/ 97 h 104"/>
                <a:gd name="T82" fmla="*/ 53 w 104"/>
                <a:gd name="T83" fmla="*/ 97 h 104"/>
                <a:gd name="T84" fmla="*/ 58 w 104"/>
                <a:gd name="T85" fmla="*/ 100 h 104"/>
                <a:gd name="T86" fmla="*/ 63 w 104"/>
                <a:gd name="T87" fmla="*/ 103 h 104"/>
                <a:gd name="T88" fmla="*/ 66 w 104"/>
                <a:gd name="T89" fmla="*/ 99 h 104"/>
                <a:gd name="T90" fmla="*/ 69 w 104"/>
                <a:gd name="T91" fmla="*/ 94 h 104"/>
                <a:gd name="T92" fmla="*/ 73 w 104"/>
                <a:gd name="T93" fmla="*/ 91 h 104"/>
                <a:gd name="T94" fmla="*/ 79 w 104"/>
                <a:gd name="T95" fmla="*/ 88 h 104"/>
                <a:gd name="T96" fmla="*/ 87 w 104"/>
                <a:gd name="T97" fmla="*/ 91 h 104"/>
                <a:gd name="T98" fmla="*/ 91 w 104"/>
                <a:gd name="T99" fmla="*/ 88 h 104"/>
                <a:gd name="T100" fmla="*/ 88 w 104"/>
                <a:gd name="T101" fmla="*/ 79 h 104"/>
                <a:gd name="T102" fmla="*/ 91 w 104"/>
                <a:gd name="T103" fmla="*/ 75 h 104"/>
                <a:gd name="T104" fmla="*/ 93 w 104"/>
                <a:gd name="T105" fmla="*/ 70 h 104"/>
                <a:gd name="T106" fmla="*/ 94 w 104"/>
                <a:gd name="T107" fmla="*/ 67 h 104"/>
                <a:gd name="T108" fmla="*/ 103 w 104"/>
                <a:gd name="T109" fmla="*/ 64 h 104"/>
                <a:gd name="T110" fmla="*/ 52 w 104"/>
                <a:gd name="T111" fmla="*/ 82 h 104"/>
                <a:gd name="T112" fmla="*/ 52 w 104"/>
                <a:gd name="T113" fmla="*/ 82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104" h="104">
                  <a:moveTo>
                    <a:pt x="100" y="59"/>
                  </a:moveTo>
                  <a:cubicBezTo>
                    <a:pt x="98" y="58"/>
                    <a:pt x="97" y="57"/>
                    <a:pt x="97" y="57"/>
                  </a:cubicBezTo>
                  <a:cubicBezTo>
                    <a:pt x="97" y="57"/>
                    <a:pt x="97" y="57"/>
                    <a:pt x="97" y="57"/>
                  </a:cubicBezTo>
                  <a:cubicBezTo>
                    <a:pt x="97" y="57"/>
                    <a:pt x="97" y="56"/>
                    <a:pt x="97" y="56"/>
                  </a:cubicBezTo>
                  <a:cubicBezTo>
                    <a:pt x="97" y="56"/>
                    <a:pt x="97" y="55"/>
                    <a:pt x="97" y="55"/>
                  </a:cubicBezTo>
                  <a:cubicBezTo>
                    <a:pt x="97" y="54"/>
                    <a:pt x="97" y="54"/>
                    <a:pt x="97" y="53"/>
                  </a:cubicBezTo>
                  <a:cubicBezTo>
                    <a:pt x="97" y="52"/>
                    <a:pt x="97" y="51"/>
                    <a:pt x="97" y="51"/>
                  </a:cubicBezTo>
                  <a:cubicBezTo>
                    <a:pt x="97" y="50"/>
                    <a:pt x="97" y="49"/>
                    <a:pt x="97" y="49"/>
                  </a:cubicBezTo>
                  <a:cubicBezTo>
                    <a:pt x="97" y="49"/>
                    <a:pt x="97" y="49"/>
                    <a:pt x="97" y="49"/>
                  </a:cubicBezTo>
                  <a:cubicBezTo>
                    <a:pt x="97" y="49"/>
                    <a:pt x="97" y="49"/>
                    <a:pt x="97" y="48"/>
                  </a:cubicBezTo>
                  <a:cubicBezTo>
                    <a:pt x="97" y="47"/>
                    <a:pt x="96" y="46"/>
                    <a:pt x="96" y="45"/>
                  </a:cubicBezTo>
                  <a:cubicBezTo>
                    <a:pt x="96" y="45"/>
                    <a:pt x="96" y="45"/>
                    <a:pt x="96" y="44"/>
                  </a:cubicBezTo>
                  <a:cubicBezTo>
                    <a:pt x="96" y="44"/>
                    <a:pt x="96" y="43"/>
                    <a:pt x="96" y="43"/>
                  </a:cubicBezTo>
                  <a:cubicBezTo>
                    <a:pt x="96" y="42"/>
                    <a:pt x="96" y="42"/>
                    <a:pt x="96" y="42"/>
                  </a:cubicBezTo>
                  <a:cubicBezTo>
                    <a:pt x="96" y="42"/>
                    <a:pt x="96" y="42"/>
                    <a:pt x="96" y="42"/>
                  </a:cubicBezTo>
                  <a:cubicBezTo>
                    <a:pt x="96" y="42"/>
                    <a:pt x="97" y="41"/>
                    <a:pt x="99" y="39"/>
                  </a:cubicBezTo>
                  <a:cubicBezTo>
                    <a:pt x="100" y="39"/>
                    <a:pt x="101" y="38"/>
                    <a:pt x="101" y="38"/>
                  </a:cubicBezTo>
                  <a:cubicBezTo>
                    <a:pt x="102" y="37"/>
                    <a:pt x="102" y="37"/>
                    <a:pt x="102" y="37"/>
                  </a:cubicBezTo>
                  <a:cubicBezTo>
                    <a:pt x="102" y="37"/>
                    <a:pt x="102" y="37"/>
                    <a:pt x="102" y="36"/>
                  </a:cubicBezTo>
                  <a:cubicBezTo>
                    <a:pt x="102" y="36"/>
                    <a:pt x="102" y="35"/>
                    <a:pt x="101" y="34"/>
                  </a:cubicBezTo>
                  <a:cubicBezTo>
                    <a:pt x="101" y="34"/>
                    <a:pt x="101" y="33"/>
                    <a:pt x="101" y="32"/>
                  </a:cubicBezTo>
                  <a:cubicBezTo>
                    <a:pt x="101" y="32"/>
                    <a:pt x="100" y="32"/>
                    <a:pt x="100" y="32"/>
                  </a:cubicBezTo>
                  <a:cubicBezTo>
                    <a:pt x="100" y="32"/>
                    <a:pt x="100" y="32"/>
                    <a:pt x="99" y="32"/>
                  </a:cubicBezTo>
                  <a:cubicBezTo>
                    <a:pt x="98" y="32"/>
                    <a:pt x="97" y="32"/>
                    <a:pt x="96" y="32"/>
                  </a:cubicBezTo>
                  <a:cubicBezTo>
                    <a:pt x="94" y="32"/>
                    <a:pt x="92" y="32"/>
                    <a:pt x="92" y="32"/>
                  </a:cubicBezTo>
                  <a:cubicBezTo>
                    <a:pt x="92" y="32"/>
                    <a:pt x="92" y="32"/>
                    <a:pt x="92" y="31"/>
                  </a:cubicBezTo>
                  <a:cubicBezTo>
                    <a:pt x="91" y="31"/>
                    <a:pt x="91" y="31"/>
                    <a:pt x="91" y="30"/>
                  </a:cubicBezTo>
                  <a:cubicBezTo>
                    <a:pt x="91" y="30"/>
                    <a:pt x="91" y="29"/>
                    <a:pt x="90" y="29"/>
                  </a:cubicBezTo>
                  <a:cubicBezTo>
                    <a:pt x="90" y="28"/>
                    <a:pt x="89" y="27"/>
                    <a:pt x="89" y="27"/>
                  </a:cubicBezTo>
                  <a:cubicBezTo>
                    <a:pt x="89" y="26"/>
                    <a:pt x="88" y="26"/>
                    <a:pt x="88" y="26"/>
                  </a:cubicBezTo>
                  <a:cubicBezTo>
                    <a:pt x="88" y="26"/>
                    <a:pt x="88" y="26"/>
                    <a:pt x="88" y="26"/>
                  </a:cubicBezTo>
                  <a:cubicBezTo>
                    <a:pt x="88" y="26"/>
                    <a:pt x="88" y="25"/>
                    <a:pt x="87" y="25"/>
                  </a:cubicBezTo>
                  <a:cubicBezTo>
                    <a:pt x="87" y="24"/>
                    <a:pt x="86" y="23"/>
                    <a:pt x="86" y="23"/>
                  </a:cubicBezTo>
                  <a:cubicBezTo>
                    <a:pt x="85" y="22"/>
                    <a:pt x="84" y="21"/>
                    <a:pt x="84" y="21"/>
                  </a:cubicBezTo>
                  <a:cubicBezTo>
                    <a:pt x="83" y="20"/>
                    <a:pt x="83" y="20"/>
                    <a:pt x="83" y="20"/>
                  </a:cubicBezTo>
                  <a:cubicBezTo>
                    <a:pt x="83" y="20"/>
                    <a:pt x="84" y="18"/>
                    <a:pt x="85" y="16"/>
                  </a:cubicBezTo>
                  <a:cubicBezTo>
                    <a:pt x="85" y="15"/>
                    <a:pt x="85" y="14"/>
                    <a:pt x="86" y="13"/>
                  </a:cubicBezTo>
                  <a:cubicBezTo>
                    <a:pt x="86" y="13"/>
                    <a:pt x="86" y="12"/>
                    <a:pt x="86" y="12"/>
                  </a:cubicBezTo>
                  <a:cubicBezTo>
                    <a:pt x="86" y="12"/>
                    <a:pt x="86" y="12"/>
                    <a:pt x="85" y="12"/>
                  </a:cubicBezTo>
                  <a:cubicBezTo>
                    <a:pt x="85" y="11"/>
                    <a:pt x="85" y="11"/>
                    <a:pt x="84" y="10"/>
                  </a:cubicBezTo>
                  <a:cubicBezTo>
                    <a:pt x="83" y="10"/>
                    <a:pt x="83" y="10"/>
                    <a:pt x="82" y="9"/>
                  </a:cubicBezTo>
                  <a:cubicBezTo>
                    <a:pt x="82" y="9"/>
                    <a:pt x="82" y="9"/>
                    <a:pt x="82" y="9"/>
                  </a:cubicBezTo>
                  <a:cubicBezTo>
                    <a:pt x="82" y="9"/>
                    <a:pt x="80" y="10"/>
                    <a:pt x="78" y="11"/>
                  </a:cubicBezTo>
                  <a:cubicBezTo>
                    <a:pt x="77" y="12"/>
                    <a:pt x="77" y="13"/>
                    <a:pt x="76" y="13"/>
                  </a:cubicBezTo>
                  <a:cubicBezTo>
                    <a:pt x="76" y="14"/>
                    <a:pt x="75" y="14"/>
                    <a:pt x="75" y="14"/>
                  </a:cubicBezTo>
                  <a:cubicBezTo>
                    <a:pt x="75" y="14"/>
                    <a:pt x="75" y="14"/>
                    <a:pt x="74" y="13"/>
                  </a:cubicBezTo>
                  <a:cubicBezTo>
                    <a:pt x="73" y="13"/>
                    <a:pt x="73" y="13"/>
                    <a:pt x="72" y="12"/>
                  </a:cubicBezTo>
                  <a:cubicBezTo>
                    <a:pt x="70" y="11"/>
                    <a:pt x="68" y="11"/>
                    <a:pt x="68" y="11"/>
                  </a:cubicBezTo>
                  <a:cubicBezTo>
                    <a:pt x="68" y="11"/>
                    <a:pt x="68" y="10"/>
                    <a:pt x="67" y="10"/>
                  </a:cubicBezTo>
                  <a:cubicBezTo>
                    <a:pt x="67" y="10"/>
                    <a:pt x="66" y="10"/>
                    <a:pt x="66" y="10"/>
                  </a:cubicBezTo>
                  <a:cubicBezTo>
                    <a:pt x="65" y="10"/>
                    <a:pt x="65" y="9"/>
                    <a:pt x="64" y="9"/>
                  </a:cubicBezTo>
                  <a:cubicBezTo>
                    <a:pt x="63" y="9"/>
                    <a:pt x="63" y="9"/>
                    <a:pt x="62" y="9"/>
                  </a:cubicBezTo>
                  <a:cubicBezTo>
                    <a:pt x="61" y="9"/>
                    <a:pt x="61" y="9"/>
                    <a:pt x="61" y="9"/>
                  </a:cubicBezTo>
                  <a:cubicBezTo>
                    <a:pt x="61" y="8"/>
                    <a:pt x="61" y="8"/>
                    <a:pt x="61" y="8"/>
                  </a:cubicBezTo>
                  <a:cubicBezTo>
                    <a:pt x="61" y="8"/>
                    <a:pt x="60" y="6"/>
                    <a:pt x="60" y="4"/>
                  </a:cubicBezTo>
                  <a:cubicBezTo>
                    <a:pt x="60" y="2"/>
                    <a:pt x="59" y="0"/>
                    <a:pt x="59" y="0"/>
                  </a:cubicBezTo>
                  <a:cubicBezTo>
                    <a:pt x="59" y="0"/>
                    <a:pt x="58" y="0"/>
                    <a:pt x="56" y="0"/>
                  </a:cubicBezTo>
                  <a:cubicBezTo>
                    <a:pt x="56" y="0"/>
                    <a:pt x="56" y="0"/>
                    <a:pt x="55" y="0"/>
                  </a:cubicBezTo>
                  <a:cubicBezTo>
                    <a:pt x="55" y="0"/>
                    <a:pt x="55" y="0"/>
                    <a:pt x="54" y="0"/>
                  </a:cubicBezTo>
                  <a:cubicBezTo>
                    <a:pt x="54" y="0"/>
                    <a:pt x="54" y="0"/>
                    <a:pt x="54" y="0"/>
                  </a:cubicBezTo>
                  <a:cubicBezTo>
                    <a:pt x="54" y="0"/>
                    <a:pt x="53" y="2"/>
                    <a:pt x="52" y="4"/>
                  </a:cubicBezTo>
                  <a:cubicBezTo>
                    <a:pt x="51" y="6"/>
                    <a:pt x="51" y="8"/>
                    <a:pt x="51" y="8"/>
                  </a:cubicBezTo>
                  <a:cubicBezTo>
                    <a:pt x="51" y="8"/>
                    <a:pt x="51" y="8"/>
                    <a:pt x="50" y="8"/>
                  </a:cubicBezTo>
                  <a:cubicBezTo>
                    <a:pt x="50" y="8"/>
                    <a:pt x="50" y="8"/>
                    <a:pt x="50" y="8"/>
                  </a:cubicBezTo>
                  <a:cubicBezTo>
                    <a:pt x="49" y="8"/>
                    <a:pt x="49" y="8"/>
                    <a:pt x="48" y="8"/>
                  </a:cubicBezTo>
                  <a:cubicBezTo>
                    <a:pt x="48" y="8"/>
                    <a:pt x="47" y="8"/>
                    <a:pt x="47" y="8"/>
                  </a:cubicBezTo>
                  <a:cubicBezTo>
                    <a:pt x="46" y="8"/>
                    <a:pt x="45" y="8"/>
                    <a:pt x="44" y="8"/>
                  </a:cubicBezTo>
                  <a:cubicBezTo>
                    <a:pt x="44" y="9"/>
                    <a:pt x="43" y="9"/>
                    <a:pt x="43" y="9"/>
                  </a:cubicBezTo>
                  <a:cubicBezTo>
                    <a:pt x="43" y="9"/>
                    <a:pt x="43" y="9"/>
                    <a:pt x="42" y="9"/>
                  </a:cubicBezTo>
                  <a:cubicBezTo>
                    <a:pt x="42" y="9"/>
                    <a:pt x="41" y="9"/>
                    <a:pt x="41" y="9"/>
                  </a:cubicBezTo>
                  <a:cubicBezTo>
                    <a:pt x="40" y="9"/>
                    <a:pt x="40" y="9"/>
                    <a:pt x="39" y="10"/>
                  </a:cubicBezTo>
                  <a:cubicBezTo>
                    <a:pt x="39" y="10"/>
                    <a:pt x="38" y="10"/>
                    <a:pt x="38" y="10"/>
                  </a:cubicBezTo>
                  <a:cubicBezTo>
                    <a:pt x="38" y="10"/>
                    <a:pt x="37" y="10"/>
                    <a:pt x="37" y="10"/>
                  </a:cubicBezTo>
                  <a:cubicBezTo>
                    <a:pt x="36" y="11"/>
                    <a:pt x="36" y="11"/>
                    <a:pt x="36" y="11"/>
                  </a:cubicBezTo>
                  <a:cubicBezTo>
                    <a:pt x="36" y="11"/>
                    <a:pt x="36" y="11"/>
                    <a:pt x="36" y="11"/>
                  </a:cubicBezTo>
                  <a:cubicBezTo>
                    <a:pt x="36" y="11"/>
                    <a:pt x="34" y="9"/>
                    <a:pt x="33" y="8"/>
                  </a:cubicBezTo>
                  <a:cubicBezTo>
                    <a:pt x="32" y="7"/>
                    <a:pt x="31" y="6"/>
                    <a:pt x="31" y="6"/>
                  </a:cubicBezTo>
                  <a:cubicBezTo>
                    <a:pt x="30" y="5"/>
                    <a:pt x="30" y="5"/>
                    <a:pt x="30" y="5"/>
                  </a:cubicBezTo>
                  <a:cubicBezTo>
                    <a:pt x="30" y="5"/>
                    <a:pt x="30" y="5"/>
                    <a:pt x="29" y="5"/>
                  </a:cubicBezTo>
                  <a:cubicBezTo>
                    <a:pt x="29" y="5"/>
                    <a:pt x="28" y="6"/>
                    <a:pt x="27" y="6"/>
                  </a:cubicBezTo>
                  <a:cubicBezTo>
                    <a:pt x="26" y="7"/>
                    <a:pt x="25" y="7"/>
                    <a:pt x="25" y="7"/>
                  </a:cubicBezTo>
                  <a:cubicBezTo>
                    <a:pt x="25" y="7"/>
                    <a:pt x="25" y="8"/>
                    <a:pt x="25" y="9"/>
                  </a:cubicBezTo>
                  <a:cubicBezTo>
                    <a:pt x="25" y="10"/>
                    <a:pt x="26" y="11"/>
                    <a:pt x="26" y="12"/>
                  </a:cubicBezTo>
                  <a:cubicBezTo>
                    <a:pt x="26" y="14"/>
                    <a:pt x="27" y="16"/>
                    <a:pt x="27" y="16"/>
                  </a:cubicBezTo>
                  <a:cubicBezTo>
                    <a:pt x="27" y="16"/>
                    <a:pt x="27" y="16"/>
                    <a:pt x="26" y="16"/>
                  </a:cubicBezTo>
                  <a:cubicBezTo>
                    <a:pt x="25" y="17"/>
                    <a:pt x="25" y="17"/>
                    <a:pt x="24" y="18"/>
                  </a:cubicBezTo>
                  <a:cubicBezTo>
                    <a:pt x="23" y="18"/>
                    <a:pt x="22" y="19"/>
                    <a:pt x="22" y="20"/>
                  </a:cubicBezTo>
                  <a:cubicBezTo>
                    <a:pt x="22" y="20"/>
                    <a:pt x="21" y="20"/>
                    <a:pt x="21" y="20"/>
                  </a:cubicBezTo>
                  <a:cubicBezTo>
                    <a:pt x="21" y="20"/>
                    <a:pt x="21" y="20"/>
                    <a:pt x="21" y="20"/>
                  </a:cubicBezTo>
                  <a:cubicBezTo>
                    <a:pt x="21" y="20"/>
                    <a:pt x="21" y="21"/>
                    <a:pt x="20" y="21"/>
                  </a:cubicBezTo>
                  <a:cubicBezTo>
                    <a:pt x="20" y="22"/>
                    <a:pt x="19" y="23"/>
                    <a:pt x="18" y="23"/>
                  </a:cubicBezTo>
                  <a:cubicBezTo>
                    <a:pt x="18" y="24"/>
                    <a:pt x="17" y="25"/>
                    <a:pt x="17" y="25"/>
                  </a:cubicBezTo>
                  <a:cubicBezTo>
                    <a:pt x="16" y="26"/>
                    <a:pt x="16" y="26"/>
                    <a:pt x="16" y="26"/>
                  </a:cubicBezTo>
                  <a:cubicBezTo>
                    <a:pt x="16" y="26"/>
                    <a:pt x="15" y="26"/>
                    <a:pt x="15" y="26"/>
                  </a:cubicBezTo>
                  <a:cubicBezTo>
                    <a:pt x="14" y="26"/>
                    <a:pt x="13" y="26"/>
                    <a:pt x="12" y="25"/>
                  </a:cubicBezTo>
                  <a:cubicBezTo>
                    <a:pt x="10" y="25"/>
                    <a:pt x="8" y="24"/>
                    <a:pt x="8" y="24"/>
                  </a:cubicBezTo>
                  <a:cubicBezTo>
                    <a:pt x="8" y="24"/>
                    <a:pt x="8" y="25"/>
                    <a:pt x="7" y="25"/>
                  </a:cubicBezTo>
                  <a:cubicBezTo>
                    <a:pt x="7" y="26"/>
                    <a:pt x="7" y="26"/>
                    <a:pt x="6" y="27"/>
                  </a:cubicBezTo>
                  <a:cubicBezTo>
                    <a:pt x="6" y="27"/>
                    <a:pt x="6" y="28"/>
                    <a:pt x="6" y="28"/>
                  </a:cubicBezTo>
                  <a:cubicBezTo>
                    <a:pt x="5" y="29"/>
                    <a:pt x="5" y="29"/>
                    <a:pt x="5" y="29"/>
                  </a:cubicBezTo>
                  <a:cubicBezTo>
                    <a:pt x="5" y="29"/>
                    <a:pt x="7" y="31"/>
                    <a:pt x="8" y="32"/>
                  </a:cubicBezTo>
                  <a:cubicBezTo>
                    <a:pt x="9" y="33"/>
                    <a:pt x="10" y="34"/>
                    <a:pt x="10" y="34"/>
                  </a:cubicBezTo>
                  <a:cubicBezTo>
                    <a:pt x="11" y="35"/>
                    <a:pt x="11" y="35"/>
                    <a:pt x="11" y="35"/>
                  </a:cubicBezTo>
                  <a:cubicBezTo>
                    <a:pt x="11" y="35"/>
                    <a:pt x="11" y="35"/>
                    <a:pt x="11" y="36"/>
                  </a:cubicBezTo>
                  <a:cubicBezTo>
                    <a:pt x="10" y="37"/>
                    <a:pt x="10" y="38"/>
                    <a:pt x="10" y="39"/>
                  </a:cubicBezTo>
                  <a:cubicBezTo>
                    <a:pt x="9" y="40"/>
                    <a:pt x="9" y="41"/>
                    <a:pt x="9" y="41"/>
                  </a:cubicBezTo>
                  <a:cubicBezTo>
                    <a:pt x="9" y="42"/>
                    <a:pt x="9" y="42"/>
                    <a:pt x="9" y="42"/>
                  </a:cubicBezTo>
                  <a:cubicBezTo>
                    <a:pt x="9" y="42"/>
                    <a:pt x="9" y="43"/>
                    <a:pt x="9" y="43"/>
                  </a:cubicBezTo>
                  <a:cubicBezTo>
                    <a:pt x="9" y="43"/>
                    <a:pt x="9" y="43"/>
                    <a:pt x="9" y="44"/>
                  </a:cubicBezTo>
                  <a:cubicBezTo>
                    <a:pt x="8" y="44"/>
                    <a:pt x="8" y="45"/>
                    <a:pt x="8" y="46"/>
                  </a:cubicBezTo>
                  <a:cubicBezTo>
                    <a:pt x="8" y="47"/>
                    <a:pt x="8" y="48"/>
                    <a:pt x="8" y="49"/>
                  </a:cubicBezTo>
                  <a:cubicBezTo>
                    <a:pt x="8" y="50"/>
                    <a:pt x="8" y="50"/>
                    <a:pt x="8" y="50"/>
                  </a:cubicBezTo>
                  <a:cubicBezTo>
                    <a:pt x="8" y="50"/>
                    <a:pt x="6" y="51"/>
                    <a:pt x="4" y="51"/>
                  </a:cubicBezTo>
                  <a:cubicBezTo>
                    <a:pt x="3" y="52"/>
                    <a:pt x="2" y="52"/>
                    <a:pt x="1" y="52"/>
                  </a:cubicBezTo>
                  <a:cubicBezTo>
                    <a:pt x="0" y="53"/>
                    <a:pt x="0" y="53"/>
                    <a:pt x="0" y="53"/>
                  </a:cubicBezTo>
                  <a:cubicBezTo>
                    <a:pt x="0" y="53"/>
                    <a:pt x="0" y="54"/>
                    <a:pt x="0" y="56"/>
                  </a:cubicBezTo>
                  <a:cubicBezTo>
                    <a:pt x="0" y="56"/>
                    <a:pt x="0" y="57"/>
                    <a:pt x="0" y="58"/>
                  </a:cubicBezTo>
                  <a:cubicBezTo>
                    <a:pt x="0" y="58"/>
                    <a:pt x="0" y="58"/>
                    <a:pt x="0" y="58"/>
                  </a:cubicBezTo>
                  <a:cubicBezTo>
                    <a:pt x="0" y="58"/>
                    <a:pt x="1" y="59"/>
                    <a:pt x="1" y="59"/>
                  </a:cubicBezTo>
                  <a:cubicBezTo>
                    <a:pt x="2" y="59"/>
                    <a:pt x="3" y="59"/>
                    <a:pt x="4" y="59"/>
                  </a:cubicBezTo>
                  <a:cubicBezTo>
                    <a:pt x="6" y="60"/>
                    <a:pt x="8" y="60"/>
                    <a:pt x="8" y="60"/>
                  </a:cubicBezTo>
                  <a:cubicBezTo>
                    <a:pt x="8" y="60"/>
                    <a:pt x="8" y="60"/>
                    <a:pt x="8" y="60"/>
                  </a:cubicBezTo>
                  <a:cubicBezTo>
                    <a:pt x="8" y="61"/>
                    <a:pt x="9" y="61"/>
                    <a:pt x="9" y="61"/>
                  </a:cubicBezTo>
                  <a:cubicBezTo>
                    <a:pt x="9" y="62"/>
                    <a:pt x="9" y="62"/>
                    <a:pt x="9" y="62"/>
                  </a:cubicBezTo>
                  <a:cubicBezTo>
                    <a:pt x="9" y="63"/>
                    <a:pt x="9" y="63"/>
                    <a:pt x="9" y="64"/>
                  </a:cubicBezTo>
                  <a:cubicBezTo>
                    <a:pt x="9" y="64"/>
                    <a:pt x="9" y="65"/>
                    <a:pt x="10" y="65"/>
                  </a:cubicBezTo>
                  <a:cubicBezTo>
                    <a:pt x="10" y="66"/>
                    <a:pt x="10" y="66"/>
                    <a:pt x="10" y="66"/>
                  </a:cubicBezTo>
                  <a:cubicBezTo>
                    <a:pt x="10" y="67"/>
                    <a:pt x="10" y="68"/>
                    <a:pt x="10" y="68"/>
                  </a:cubicBezTo>
                  <a:cubicBezTo>
                    <a:pt x="10" y="68"/>
                    <a:pt x="11" y="68"/>
                    <a:pt x="11" y="69"/>
                  </a:cubicBezTo>
                  <a:cubicBezTo>
                    <a:pt x="11" y="69"/>
                    <a:pt x="11" y="70"/>
                    <a:pt x="12" y="71"/>
                  </a:cubicBezTo>
                  <a:cubicBezTo>
                    <a:pt x="12" y="72"/>
                    <a:pt x="12" y="72"/>
                    <a:pt x="12" y="72"/>
                  </a:cubicBezTo>
                  <a:cubicBezTo>
                    <a:pt x="13" y="73"/>
                    <a:pt x="13" y="73"/>
                    <a:pt x="13" y="73"/>
                  </a:cubicBezTo>
                  <a:cubicBezTo>
                    <a:pt x="13" y="74"/>
                    <a:pt x="13" y="74"/>
                    <a:pt x="14" y="74"/>
                  </a:cubicBezTo>
                  <a:cubicBezTo>
                    <a:pt x="14" y="74"/>
                    <a:pt x="14" y="75"/>
                    <a:pt x="14" y="75"/>
                  </a:cubicBezTo>
                  <a:cubicBezTo>
                    <a:pt x="14" y="75"/>
                    <a:pt x="12" y="76"/>
                    <a:pt x="11" y="78"/>
                  </a:cubicBezTo>
                  <a:cubicBezTo>
                    <a:pt x="10" y="79"/>
                    <a:pt x="8" y="81"/>
                    <a:pt x="8" y="81"/>
                  </a:cubicBezTo>
                  <a:cubicBezTo>
                    <a:pt x="8" y="81"/>
                    <a:pt x="9" y="81"/>
                    <a:pt x="9" y="82"/>
                  </a:cubicBezTo>
                  <a:cubicBezTo>
                    <a:pt x="9" y="82"/>
                    <a:pt x="9" y="82"/>
                    <a:pt x="9" y="82"/>
                  </a:cubicBezTo>
                  <a:cubicBezTo>
                    <a:pt x="10" y="83"/>
                    <a:pt x="10" y="83"/>
                    <a:pt x="10" y="83"/>
                  </a:cubicBezTo>
                  <a:cubicBezTo>
                    <a:pt x="11" y="84"/>
                    <a:pt x="12" y="86"/>
                    <a:pt x="12" y="86"/>
                  </a:cubicBezTo>
                  <a:cubicBezTo>
                    <a:pt x="12" y="86"/>
                    <a:pt x="14" y="85"/>
                    <a:pt x="16" y="84"/>
                  </a:cubicBezTo>
                  <a:cubicBezTo>
                    <a:pt x="18" y="83"/>
                    <a:pt x="20" y="82"/>
                    <a:pt x="20" y="82"/>
                  </a:cubicBezTo>
                  <a:cubicBezTo>
                    <a:pt x="20" y="82"/>
                    <a:pt x="20" y="83"/>
                    <a:pt x="20" y="83"/>
                  </a:cubicBezTo>
                  <a:cubicBezTo>
                    <a:pt x="20" y="83"/>
                    <a:pt x="20" y="83"/>
                    <a:pt x="20" y="83"/>
                  </a:cubicBezTo>
                  <a:cubicBezTo>
                    <a:pt x="21" y="84"/>
                    <a:pt x="22" y="85"/>
                    <a:pt x="22" y="85"/>
                  </a:cubicBezTo>
                  <a:cubicBezTo>
                    <a:pt x="23" y="86"/>
                    <a:pt x="23" y="86"/>
                    <a:pt x="23" y="86"/>
                  </a:cubicBezTo>
                  <a:cubicBezTo>
                    <a:pt x="24" y="86"/>
                    <a:pt x="24" y="87"/>
                    <a:pt x="24" y="87"/>
                  </a:cubicBezTo>
                  <a:cubicBezTo>
                    <a:pt x="25" y="87"/>
                    <a:pt x="25" y="88"/>
                    <a:pt x="25" y="88"/>
                  </a:cubicBezTo>
                  <a:cubicBezTo>
                    <a:pt x="25" y="88"/>
                    <a:pt x="27" y="89"/>
                    <a:pt x="28" y="90"/>
                  </a:cubicBezTo>
                  <a:cubicBezTo>
                    <a:pt x="29" y="90"/>
                    <a:pt x="30" y="91"/>
                    <a:pt x="31" y="91"/>
                  </a:cubicBezTo>
                  <a:cubicBezTo>
                    <a:pt x="31" y="92"/>
                    <a:pt x="32" y="92"/>
                    <a:pt x="32" y="92"/>
                  </a:cubicBezTo>
                  <a:cubicBezTo>
                    <a:pt x="32" y="92"/>
                    <a:pt x="32" y="92"/>
                    <a:pt x="32" y="93"/>
                  </a:cubicBezTo>
                  <a:cubicBezTo>
                    <a:pt x="32" y="94"/>
                    <a:pt x="31" y="95"/>
                    <a:pt x="31" y="96"/>
                  </a:cubicBezTo>
                  <a:cubicBezTo>
                    <a:pt x="31" y="98"/>
                    <a:pt x="31" y="100"/>
                    <a:pt x="31" y="100"/>
                  </a:cubicBezTo>
                  <a:cubicBezTo>
                    <a:pt x="31" y="100"/>
                    <a:pt x="31" y="100"/>
                    <a:pt x="32" y="100"/>
                  </a:cubicBezTo>
                  <a:cubicBezTo>
                    <a:pt x="32" y="101"/>
                    <a:pt x="33" y="101"/>
                    <a:pt x="34" y="101"/>
                  </a:cubicBezTo>
                  <a:cubicBezTo>
                    <a:pt x="34" y="101"/>
                    <a:pt x="35" y="102"/>
                    <a:pt x="35" y="102"/>
                  </a:cubicBezTo>
                  <a:cubicBezTo>
                    <a:pt x="36" y="102"/>
                    <a:pt x="36" y="102"/>
                    <a:pt x="36" y="102"/>
                  </a:cubicBezTo>
                  <a:cubicBezTo>
                    <a:pt x="36" y="102"/>
                    <a:pt x="37" y="102"/>
                    <a:pt x="37" y="101"/>
                  </a:cubicBezTo>
                  <a:cubicBezTo>
                    <a:pt x="38" y="100"/>
                    <a:pt x="38" y="100"/>
                    <a:pt x="39" y="99"/>
                  </a:cubicBezTo>
                  <a:cubicBezTo>
                    <a:pt x="40" y="97"/>
                    <a:pt x="41" y="95"/>
                    <a:pt x="41" y="95"/>
                  </a:cubicBezTo>
                  <a:cubicBezTo>
                    <a:pt x="41" y="95"/>
                    <a:pt x="42" y="96"/>
                    <a:pt x="42" y="96"/>
                  </a:cubicBezTo>
                  <a:cubicBezTo>
                    <a:pt x="43" y="96"/>
                    <a:pt x="44" y="96"/>
                    <a:pt x="45" y="96"/>
                  </a:cubicBezTo>
                  <a:cubicBezTo>
                    <a:pt x="46" y="96"/>
                    <a:pt x="47" y="96"/>
                    <a:pt x="48" y="97"/>
                  </a:cubicBezTo>
                  <a:cubicBezTo>
                    <a:pt x="48" y="97"/>
                    <a:pt x="49" y="97"/>
                    <a:pt x="49" y="97"/>
                  </a:cubicBezTo>
                  <a:cubicBezTo>
                    <a:pt x="49" y="97"/>
                    <a:pt x="49" y="97"/>
                    <a:pt x="49" y="97"/>
                  </a:cubicBezTo>
                  <a:cubicBezTo>
                    <a:pt x="49" y="97"/>
                    <a:pt x="50" y="97"/>
                    <a:pt x="50" y="97"/>
                  </a:cubicBezTo>
                  <a:cubicBezTo>
                    <a:pt x="51" y="97"/>
                    <a:pt x="52" y="97"/>
                    <a:pt x="53" y="97"/>
                  </a:cubicBezTo>
                  <a:cubicBezTo>
                    <a:pt x="53" y="97"/>
                    <a:pt x="54" y="97"/>
                    <a:pt x="54" y="97"/>
                  </a:cubicBezTo>
                  <a:cubicBezTo>
                    <a:pt x="55" y="97"/>
                    <a:pt x="55" y="97"/>
                    <a:pt x="55" y="97"/>
                  </a:cubicBezTo>
                  <a:cubicBezTo>
                    <a:pt x="56" y="97"/>
                    <a:pt x="57" y="97"/>
                    <a:pt x="57" y="97"/>
                  </a:cubicBezTo>
                  <a:cubicBezTo>
                    <a:pt x="57" y="97"/>
                    <a:pt x="57" y="98"/>
                    <a:pt x="58" y="100"/>
                  </a:cubicBezTo>
                  <a:cubicBezTo>
                    <a:pt x="59" y="101"/>
                    <a:pt x="59" y="102"/>
                    <a:pt x="60" y="103"/>
                  </a:cubicBezTo>
                  <a:cubicBezTo>
                    <a:pt x="60" y="104"/>
                    <a:pt x="60" y="104"/>
                    <a:pt x="60" y="104"/>
                  </a:cubicBezTo>
                  <a:cubicBezTo>
                    <a:pt x="60" y="104"/>
                    <a:pt x="61" y="104"/>
                    <a:pt x="61" y="104"/>
                  </a:cubicBezTo>
                  <a:cubicBezTo>
                    <a:pt x="62" y="104"/>
                    <a:pt x="62" y="104"/>
                    <a:pt x="63" y="103"/>
                  </a:cubicBezTo>
                  <a:cubicBezTo>
                    <a:pt x="64" y="103"/>
                    <a:pt x="64" y="103"/>
                    <a:pt x="65" y="103"/>
                  </a:cubicBezTo>
                  <a:cubicBezTo>
                    <a:pt x="65" y="103"/>
                    <a:pt x="66" y="103"/>
                    <a:pt x="66" y="103"/>
                  </a:cubicBezTo>
                  <a:cubicBezTo>
                    <a:pt x="66" y="103"/>
                    <a:pt x="66" y="102"/>
                    <a:pt x="66" y="102"/>
                  </a:cubicBezTo>
                  <a:cubicBezTo>
                    <a:pt x="66" y="101"/>
                    <a:pt x="66" y="100"/>
                    <a:pt x="66" y="99"/>
                  </a:cubicBezTo>
                  <a:cubicBezTo>
                    <a:pt x="66" y="97"/>
                    <a:pt x="66" y="95"/>
                    <a:pt x="66" y="95"/>
                  </a:cubicBezTo>
                  <a:cubicBezTo>
                    <a:pt x="66" y="95"/>
                    <a:pt x="66" y="95"/>
                    <a:pt x="67" y="94"/>
                  </a:cubicBezTo>
                  <a:cubicBezTo>
                    <a:pt x="67" y="94"/>
                    <a:pt x="67" y="94"/>
                    <a:pt x="67" y="94"/>
                  </a:cubicBezTo>
                  <a:cubicBezTo>
                    <a:pt x="68" y="94"/>
                    <a:pt x="68" y="94"/>
                    <a:pt x="69" y="94"/>
                  </a:cubicBezTo>
                  <a:cubicBezTo>
                    <a:pt x="69" y="94"/>
                    <a:pt x="69" y="93"/>
                    <a:pt x="70" y="93"/>
                  </a:cubicBezTo>
                  <a:cubicBezTo>
                    <a:pt x="71" y="93"/>
                    <a:pt x="72" y="92"/>
                    <a:pt x="72" y="92"/>
                  </a:cubicBezTo>
                  <a:cubicBezTo>
                    <a:pt x="73" y="92"/>
                    <a:pt x="73" y="92"/>
                    <a:pt x="73" y="92"/>
                  </a:cubicBezTo>
                  <a:cubicBezTo>
                    <a:pt x="73" y="92"/>
                    <a:pt x="73" y="91"/>
                    <a:pt x="73" y="91"/>
                  </a:cubicBezTo>
                  <a:cubicBezTo>
                    <a:pt x="73" y="91"/>
                    <a:pt x="74" y="91"/>
                    <a:pt x="74" y="91"/>
                  </a:cubicBezTo>
                  <a:cubicBezTo>
                    <a:pt x="75" y="91"/>
                    <a:pt x="76" y="90"/>
                    <a:pt x="77" y="90"/>
                  </a:cubicBezTo>
                  <a:cubicBezTo>
                    <a:pt x="77" y="89"/>
                    <a:pt x="78" y="89"/>
                    <a:pt x="78" y="89"/>
                  </a:cubicBezTo>
                  <a:cubicBezTo>
                    <a:pt x="78" y="88"/>
                    <a:pt x="79" y="88"/>
                    <a:pt x="79" y="88"/>
                  </a:cubicBezTo>
                  <a:cubicBezTo>
                    <a:pt x="79" y="88"/>
                    <a:pt x="79" y="88"/>
                    <a:pt x="80" y="87"/>
                  </a:cubicBezTo>
                  <a:cubicBezTo>
                    <a:pt x="80" y="87"/>
                    <a:pt x="80" y="87"/>
                    <a:pt x="80" y="87"/>
                  </a:cubicBezTo>
                  <a:cubicBezTo>
                    <a:pt x="80" y="87"/>
                    <a:pt x="82" y="88"/>
                    <a:pt x="83" y="89"/>
                  </a:cubicBezTo>
                  <a:cubicBezTo>
                    <a:pt x="85" y="90"/>
                    <a:pt x="87" y="91"/>
                    <a:pt x="87" y="91"/>
                  </a:cubicBezTo>
                  <a:cubicBezTo>
                    <a:pt x="87" y="91"/>
                    <a:pt x="87" y="91"/>
                    <a:pt x="88" y="91"/>
                  </a:cubicBezTo>
                  <a:cubicBezTo>
                    <a:pt x="88" y="91"/>
                    <a:pt x="89" y="90"/>
                    <a:pt x="89" y="90"/>
                  </a:cubicBezTo>
                  <a:cubicBezTo>
                    <a:pt x="90" y="89"/>
                    <a:pt x="90" y="89"/>
                    <a:pt x="90" y="88"/>
                  </a:cubicBezTo>
                  <a:cubicBezTo>
                    <a:pt x="91" y="88"/>
                    <a:pt x="91" y="88"/>
                    <a:pt x="91" y="88"/>
                  </a:cubicBezTo>
                  <a:cubicBezTo>
                    <a:pt x="91" y="88"/>
                    <a:pt x="90" y="86"/>
                    <a:pt x="89" y="84"/>
                  </a:cubicBezTo>
                  <a:cubicBezTo>
                    <a:pt x="88" y="82"/>
                    <a:pt x="87" y="80"/>
                    <a:pt x="87" y="80"/>
                  </a:cubicBezTo>
                  <a:cubicBezTo>
                    <a:pt x="87" y="80"/>
                    <a:pt x="87" y="80"/>
                    <a:pt x="87" y="80"/>
                  </a:cubicBezTo>
                  <a:cubicBezTo>
                    <a:pt x="87" y="80"/>
                    <a:pt x="87" y="80"/>
                    <a:pt x="88" y="79"/>
                  </a:cubicBezTo>
                  <a:cubicBezTo>
                    <a:pt x="88" y="79"/>
                    <a:pt x="88" y="79"/>
                    <a:pt x="88" y="78"/>
                  </a:cubicBezTo>
                  <a:cubicBezTo>
                    <a:pt x="89" y="78"/>
                    <a:pt x="89" y="78"/>
                    <a:pt x="89" y="77"/>
                  </a:cubicBezTo>
                  <a:cubicBezTo>
                    <a:pt x="89" y="77"/>
                    <a:pt x="90" y="76"/>
                    <a:pt x="90" y="76"/>
                  </a:cubicBezTo>
                  <a:cubicBezTo>
                    <a:pt x="90" y="76"/>
                    <a:pt x="90" y="75"/>
                    <a:pt x="91" y="75"/>
                  </a:cubicBezTo>
                  <a:cubicBezTo>
                    <a:pt x="91" y="74"/>
                    <a:pt x="91" y="74"/>
                    <a:pt x="91" y="74"/>
                  </a:cubicBezTo>
                  <a:cubicBezTo>
                    <a:pt x="91" y="74"/>
                    <a:pt x="91" y="73"/>
                    <a:pt x="92" y="73"/>
                  </a:cubicBezTo>
                  <a:cubicBezTo>
                    <a:pt x="92" y="72"/>
                    <a:pt x="92" y="72"/>
                    <a:pt x="92" y="72"/>
                  </a:cubicBezTo>
                  <a:cubicBezTo>
                    <a:pt x="93" y="71"/>
                    <a:pt x="93" y="71"/>
                    <a:pt x="93" y="70"/>
                  </a:cubicBezTo>
                  <a:cubicBezTo>
                    <a:pt x="93" y="70"/>
                    <a:pt x="93" y="69"/>
                    <a:pt x="94" y="69"/>
                  </a:cubicBezTo>
                  <a:cubicBezTo>
                    <a:pt x="94" y="69"/>
                    <a:pt x="94" y="68"/>
                    <a:pt x="94" y="68"/>
                  </a:cubicBezTo>
                  <a:cubicBezTo>
                    <a:pt x="94" y="68"/>
                    <a:pt x="94" y="67"/>
                    <a:pt x="94" y="67"/>
                  </a:cubicBezTo>
                  <a:cubicBezTo>
                    <a:pt x="94" y="67"/>
                    <a:pt x="94" y="67"/>
                    <a:pt x="94" y="67"/>
                  </a:cubicBezTo>
                  <a:cubicBezTo>
                    <a:pt x="94" y="67"/>
                    <a:pt x="96" y="67"/>
                    <a:pt x="99" y="67"/>
                  </a:cubicBezTo>
                  <a:cubicBezTo>
                    <a:pt x="101" y="67"/>
                    <a:pt x="103" y="66"/>
                    <a:pt x="103" y="66"/>
                  </a:cubicBezTo>
                  <a:cubicBezTo>
                    <a:pt x="103" y="66"/>
                    <a:pt x="103" y="66"/>
                    <a:pt x="103" y="66"/>
                  </a:cubicBezTo>
                  <a:cubicBezTo>
                    <a:pt x="103" y="65"/>
                    <a:pt x="103" y="64"/>
                    <a:pt x="103" y="64"/>
                  </a:cubicBezTo>
                  <a:cubicBezTo>
                    <a:pt x="104" y="63"/>
                    <a:pt x="104" y="62"/>
                    <a:pt x="104" y="62"/>
                  </a:cubicBezTo>
                  <a:cubicBezTo>
                    <a:pt x="104" y="61"/>
                    <a:pt x="104" y="61"/>
                    <a:pt x="104" y="61"/>
                  </a:cubicBezTo>
                  <a:cubicBezTo>
                    <a:pt x="104" y="61"/>
                    <a:pt x="102" y="60"/>
                    <a:pt x="100" y="59"/>
                  </a:cubicBezTo>
                  <a:close/>
                  <a:moveTo>
                    <a:pt x="52" y="82"/>
                  </a:moveTo>
                  <a:cubicBezTo>
                    <a:pt x="35" y="82"/>
                    <a:pt x="22" y="68"/>
                    <a:pt x="22" y="52"/>
                  </a:cubicBezTo>
                  <a:cubicBezTo>
                    <a:pt x="22" y="35"/>
                    <a:pt x="35" y="22"/>
                    <a:pt x="52" y="22"/>
                  </a:cubicBezTo>
                  <a:cubicBezTo>
                    <a:pt x="68" y="22"/>
                    <a:pt x="82" y="35"/>
                    <a:pt x="82" y="52"/>
                  </a:cubicBezTo>
                  <a:cubicBezTo>
                    <a:pt x="82" y="68"/>
                    <a:pt x="68" y="82"/>
                    <a:pt x="52" y="8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47" name="Oval 75"/>
            <p:cNvSpPr>
              <a:spLocks noChangeArrowheads="1"/>
            </p:cNvSpPr>
            <p:nvPr/>
          </p:nvSpPr>
          <p:spPr bwMode="auto">
            <a:xfrm>
              <a:off x="6283382" y="4430889"/>
              <a:ext cx="931946" cy="930154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48" name="Freeform 76"/>
            <p:cNvSpPr>
              <a:spLocks noEditPoints="1"/>
            </p:cNvSpPr>
            <p:nvPr/>
          </p:nvSpPr>
          <p:spPr bwMode="auto">
            <a:xfrm>
              <a:off x="6503824" y="4690759"/>
              <a:ext cx="491064" cy="347688"/>
            </a:xfrm>
            <a:custGeom>
              <a:avLst/>
              <a:gdLst>
                <a:gd name="T0" fmla="*/ 220 w 232"/>
                <a:gd name="T1" fmla="*/ 164 h 164"/>
                <a:gd name="T2" fmla="*/ 13 w 232"/>
                <a:gd name="T3" fmla="*/ 164 h 164"/>
                <a:gd name="T4" fmla="*/ 0 w 232"/>
                <a:gd name="T5" fmla="*/ 152 h 164"/>
                <a:gd name="T6" fmla="*/ 0 w 232"/>
                <a:gd name="T7" fmla="*/ 12 h 164"/>
                <a:gd name="T8" fmla="*/ 13 w 232"/>
                <a:gd name="T9" fmla="*/ 0 h 164"/>
                <a:gd name="T10" fmla="*/ 220 w 232"/>
                <a:gd name="T11" fmla="*/ 0 h 164"/>
                <a:gd name="T12" fmla="*/ 232 w 232"/>
                <a:gd name="T13" fmla="*/ 12 h 164"/>
                <a:gd name="T14" fmla="*/ 232 w 232"/>
                <a:gd name="T15" fmla="*/ 152 h 164"/>
                <a:gd name="T16" fmla="*/ 220 w 232"/>
                <a:gd name="T17" fmla="*/ 164 h 164"/>
                <a:gd name="T18" fmla="*/ 14 w 232"/>
                <a:gd name="T19" fmla="*/ 151 h 164"/>
                <a:gd name="T20" fmla="*/ 219 w 232"/>
                <a:gd name="T21" fmla="*/ 151 h 164"/>
                <a:gd name="T22" fmla="*/ 219 w 232"/>
                <a:gd name="T23" fmla="*/ 13 h 164"/>
                <a:gd name="T24" fmla="*/ 14 w 232"/>
                <a:gd name="T25" fmla="*/ 13 h 164"/>
                <a:gd name="T26" fmla="*/ 14 w 232"/>
                <a:gd name="T27" fmla="*/ 151 h 1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32" h="164">
                  <a:moveTo>
                    <a:pt x="220" y="164"/>
                  </a:moveTo>
                  <a:cubicBezTo>
                    <a:pt x="13" y="164"/>
                    <a:pt x="13" y="164"/>
                    <a:pt x="13" y="164"/>
                  </a:cubicBezTo>
                  <a:cubicBezTo>
                    <a:pt x="6" y="164"/>
                    <a:pt x="0" y="159"/>
                    <a:pt x="0" y="152"/>
                  </a:cubicBezTo>
                  <a:cubicBezTo>
                    <a:pt x="0" y="12"/>
                    <a:pt x="0" y="12"/>
                    <a:pt x="0" y="12"/>
                  </a:cubicBezTo>
                  <a:cubicBezTo>
                    <a:pt x="0" y="6"/>
                    <a:pt x="6" y="0"/>
                    <a:pt x="13" y="0"/>
                  </a:cubicBezTo>
                  <a:cubicBezTo>
                    <a:pt x="220" y="0"/>
                    <a:pt x="220" y="0"/>
                    <a:pt x="220" y="0"/>
                  </a:cubicBezTo>
                  <a:cubicBezTo>
                    <a:pt x="226" y="0"/>
                    <a:pt x="232" y="6"/>
                    <a:pt x="232" y="12"/>
                  </a:cubicBezTo>
                  <a:cubicBezTo>
                    <a:pt x="232" y="152"/>
                    <a:pt x="232" y="152"/>
                    <a:pt x="232" y="152"/>
                  </a:cubicBezTo>
                  <a:cubicBezTo>
                    <a:pt x="232" y="159"/>
                    <a:pt x="226" y="164"/>
                    <a:pt x="220" y="164"/>
                  </a:cubicBezTo>
                  <a:close/>
                  <a:moveTo>
                    <a:pt x="14" y="151"/>
                  </a:moveTo>
                  <a:cubicBezTo>
                    <a:pt x="219" y="151"/>
                    <a:pt x="219" y="151"/>
                    <a:pt x="219" y="151"/>
                  </a:cubicBezTo>
                  <a:cubicBezTo>
                    <a:pt x="219" y="13"/>
                    <a:pt x="219" y="13"/>
                    <a:pt x="219" y="13"/>
                  </a:cubicBezTo>
                  <a:cubicBezTo>
                    <a:pt x="14" y="13"/>
                    <a:pt x="14" y="13"/>
                    <a:pt x="14" y="13"/>
                  </a:cubicBezTo>
                  <a:lnTo>
                    <a:pt x="14" y="15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49" name="Freeform 77"/>
            <p:cNvSpPr>
              <a:spLocks/>
            </p:cNvSpPr>
            <p:nvPr/>
          </p:nvSpPr>
          <p:spPr bwMode="auto">
            <a:xfrm>
              <a:off x="6810290" y="4828759"/>
              <a:ext cx="89610" cy="110221"/>
            </a:xfrm>
            <a:custGeom>
              <a:avLst/>
              <a:gdLst>
                <a:gd name="T0" fmla="*/ 42 w 42"/>
                <a:gd name="T1" fmla="*/ 28 h 52"/>
                <a:gd name="T2" fmla="*/ 1 w 42"/>
                <a:gd name="T3" fmla="*/ 0 h 52"/>
                <a:gd name="T4" fmla="*/ 1 w 42"/>
                <a:gd name="T5" fmla="*/ 1 h 52"/>
                <a:gd name="T6" fmla="*/ 9 w 42"/>
                <a:gd name="T7" fmla="*/ 49 h 52"/>
                <a:gd name="T8" fmla="*/ 10 w 42"/>
                <a:gd name="T9" fmla="*/ 49 h 52"/>
                <a:gd name="T10" fmla="*/ 20 w 42"/>
                <a:gd name="T11" fmla="*/ 36 h 52"/>
                <a:gd name="T12" fmla="*/ 30 w 42"/>
                <a:gd name="T13" fmla="*/ 51 h 52"/>
                <a:gd name="T14" fmla="*/ 33 w 42"/>
                <a:gd name="T15" fmla="*/ 52 h 52"/>
                <a:gd name="T16" fmla="*/ 35 w 42"/>
                <a:gd name="T17" fmla="*/ 51 h 52"/>
                <a:gd name="T18" fmla="*/ 35 w 42"/>
                <a:gd name="T19" fmla="*/ 47 h 52"/>
                <a:gd name="T20" fmla="*/ 26 w 42"/>
                <a:gd name="T21" fmla="*/ 33 h 52"/>
                <a:gd name="T22" fmla="*/ 42 w 42"/>
                <a:gd name="T23" fmla="*/ 29 h 52"/>
                <a:gd name="T24" fmla="*/ 42 w 42"/>
                <a:gd name="T25" fmla="*/ 28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2" h="52">
                  <a:moveTo>
                    <a:pt x="42" y="28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0" y="0"/>
                    <a:pt x="1" y="1"/>
                  </a:cubicBezTo>
                  <a:cubicBezTo>
                    <a:pt x="9" y="49"/>
                    <a:pt x="9" y="49"/>
                    <a:pt x="9" y="49"/>
                  </a:cubicBezTo>
                  <a:cubicBezTo>
                    <a:pt x="9" y="49"/>
                    <a:pt x="10" y="50"/>
                    <a:pt x="10" y="49"/>
                  </a:cubicBezTo>
                  <a:cubicBezTo>
                    <a:pt x="20" y="36"/>
                    <a:pt x="20" y="36"/>
                    <a:pt x="20" y="36"/>
                  </a:cubicBezTo>
                  <a:cubicBezTo>
                    <a:pt x="30" y="51"/>
                    <a:pt x="30" y="51"/>
                    <a:pt x="30" y="51"/>
                  </a:cubicBezTo>
                  <a:cubicBezTo>
                    <a:pt x="30" y="52"/>
                    <a:pt x="32" y="52"/>
                    <a:pt x="33" y="52"/>
                  </a:cubicBezTo>
                  <a:cubicBezTo>
                    <a:pt x="35" y="51"/>
                    <a:pt x="35" y="51"/>
                    <a:pt x="35" y="51"/>
                  </a:cubicBezTo>
                  <a:cubicBezTo>
                    <a:pt x="36" y="50"/>
                    <a:pt x="36" y="48"/>
                    <a:pt x="35" y="47"/>
                  </a:cubicBezTo>
                  <a:cubicBezTo>
                    <a:pt x="26" y="33"/>
                    <a:pt x="26" y="33"/>
                    <a:pt x="26" y="33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2" y="29"/>
                    <a:pt x="42" y="28"/>
                    <a:pt x="42" y="28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50" name="Freeform 78"/>
            <p:cNvSpPr>
              <a:spLocks noEditPoints="1"/>
            </p:cNvSpPr>
            <p:nvPr/>
          </p:nvSpPr>
          <p:spPr bwMode="auto">
            <a:xfrm>
              <a:off x="6474252" y="5053681"/>
              <a:ext cx="550207" cy="46597"/>
            </a:xfrm>
            <a:custGeom>
              <a:avLst/>
              <a:gdLst>
                <a:gd name="T0" fmla="*/ 254 w 260"/>
                <a:gd name="T1" fmla="*/ 0 h 22"/>
                <a:gd name="T2" fmla="*/ 6 w 260"/>
                <a:gd name="T3" fmla="*/ 0 h 22"/>
                <a:gd name="T4" fmla="*/ 0 w 260"/>
                <a:gd name="T5" fmla="*/ 6 h 22"/>
                <a:gd name="T6" fmla="*/ 0 w 260"/>
                <a:gd name="T7" fmla="*/ 16 h 22"/>
                <a:gd name="T8" fmla="*/ 6 w 260"/>
                <a:gd name="T9" fmla="*/ 22 h 22"/>
                <a:gd name="T10" fmla="*/ 254 w 260"/>
                <a:gd name="T11" fmla="*/ 22 h 22"/>
                <a:gd name="T12" fmla="*/ 260 w 260"/>
                <a:gd name="T13" fmla="*/ 16 h 22"/>
                <a:gd name="T14" fmla="*/ 260 w 260"/>
                <a:gd name="T15" fmla="*/ 6 h 22"/>
                <a:gd name="T16" fmla="*/ 254 w 260"/>
                <a:gd name="T17" fmla="*/ 0 h 22"/>
                <a:gd name="T18" fmla="*/ 217 w 260"/>
                <a:gd name="T19" fmla="*/ 17 h 22"/>
                <a:gd name="T20" fmla="*/ 211 w 260"/>
                <a:gd name="T21" fmla="*/ 11 h 22"/>
                <a:gd name="T22" fmla="*/ 217 w 260"/>
                <a:gd name="T23" fmla="*/ 5 h 22"/>
                <a:gd name="T24" fmla="*/ 223 w 260"/>
                <a:gd name="T25" fmla="*/ 11 h 22"/>
                <a:gd name="T26" fmla="*/ 217 w 260"/>
                <a:gd name="T27" fmla="*/ 17 h 22"/>
                <a:gd name="T28" fmla="*/ 238 w 260"/>
                <a:gd name="T29" fmla="*/ 17 h 22"/>
                <a:gd name="T30" fmla="*/ 232 w 260"/>
                <a:gd name="T31" fmla="*/ 11 h 22"/>
                <a:gd name="T32" fmla="*/ 238 w 260"/>
                <a:gd name="T33" fmla="*/ 5 h 22"/>
                <a:gd name="T34" fmla="*/ 244 w 260"/>
                <a:gd name="T35" fmla="*/ 11 h 22"/>
                <a:gd name="T36" fmla="*/ 238 w 260"/>
                <a:gd name="T37" fmla="*/ 17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60" h="22">
                  <a:moveTo>
                    <a:pt x="254" y="0"/>
                  </a:moveTo>
                  <a:cubicBezTo>
                    <a:pt x="6" y="0"/>
                    <a:pt x="6" y="0"/>
                    <a:pt x="6" y="0"/>
                  </a:cubicBezTo>
                  <a:cubicBezTo>
                    <a:pt x="3" y="0"/>
                    <a:pt x="0" y="3"/>
                    <a:pt x="0" y="6"/>
                  </a:cubicBezTo>
                  <a:cubicBezTo>
                    <a:pt x="0" y="16"/>
                    <a:pt x="0" y="16"/>
                    <a:pt x="0" y="16"/>
                  </a:cubicBezTo>
                  <a:cubicBezTo>
                    <a:pt x="0" y="19"/>
                    <a:pt x="3" y="22"/>
                    <a:pt x="6" y="22"/>
                  </a:cubicBezTo>
                  <a:cubicBezTo>
                    <a:pt x="254" y="22"/>
                    <a:pt x="254" y="22"/>
                    <a:pt x="254" y="22"/>
                  </a:cubicBezTo>
                  <a:cubicBezTo>
                    <a:pt x="257" y="22"/>
                    <a:pt x="260" y="19"/>
                    <a:pt x="260" y="16"/>
                  </a:cubicBezTo>
                  <a:cubicBezTo>
                    <a:pt x="260" y="6"/>
                    <a:pt x="260" y="6"/>
                    <a:pt x="260" y="6"/>
                  </a:cubicBezTo>
                  <a:cubicBezTo>
                    <a:pt x="260" y="3"/>
                    <a:pt x="257" y="0"/>
                    <a:pt x="254" y="0"/>
                  </a:cubicBezTo>
                  <a:close/>
                  <a:moveTo>
                    <a:pt x="217" y="17"/>
                  </a:moveTo>
                  <a:cubicBezTo>
                    <a:pt x="214" y="17"/>
                    <a:pt x="211" y="14"/>
                    <a:pt x="211" y="11"/>
                  </a:cubicBezTo>
                  <a:cubicBezTo>
                    <a:pt x="211" y="8"/>
                    <a:pt x="214" y="5"/>
                    <a:pt x="217" y="5"/>
                  </a:cubicBezTo>
                  <a:cubicBezTo>
                    <a:pt x="220" y="5"/>
                    <a:pt x="223" y="8"/>
                    <a:pt x="223" y="11"/>
                  </a:cubicBezTo>
                  <a:cubicBezTo>
                    <a:pt x="223" y="14"/>
                    <a:pt x="220" y="17"/>
                    <a:pt x="217" y="17"/>
                  </a:cubicBezTo>
                  <a:close/>
                  <a:moveTo>
                    <a:pt x="238" y="17"/>
                  </a:moveTo>
                  <a:cubicBezTo>
                    <a:pt x="234" y="17"/>
                    <a:pt x="232" y="14"/>
                    <a:pt x="232" y="11"/>
                  </a:cubicBezTo>
                  <a:cubicBezTo>
                    <a:pt x="232" y="8"/>
                    <a:pt x="234" y="5"/>
                    <a:pt x="238" y="5"/>
                  </a:cubicBezTo>
                  <a:cubicBezTo>
                    <a:pt x="241" y="5"/>
                    <a:pt x="244" y="8"/>
                    <a:pt x="244" y="11"/>
                  </a:cubicBezTo>
                  <a:cubicBezTo>
                    <a:pt x="244" y="14"/>
                    <a:pt x="241" y="17"/>
                    <a:pt x="238" y="17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51" name="Line 79"/>
            <p:cNvSpPr>
              <a:spLocks noChangeShapeType="1"/>
            </p:cNvSpPr>
            <p:nvPr/>
          </p:nvSpPr>
          <p:spPr bwMode="auto">
            <a:xfrm>
              <a:off x="6749356" y="4895070"/>
              <a:ext cx="0" cy="0"/>
            </a:xfrm>
            <a:prstGeom prst="line">
              <a:avLst/>
            </a:prstGeom>
            <a:noFill/>
            <a:ln w="25400" cap="flat">
              <a:solidFill>
                <a:srgbClr val="90A4AE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52" name="Oval 80"/>
            <p:cNvSpPr>
              <a:spLocks noChangeArrowheads="1"/>
            </p:cNvSpPr>
            <p:nvPr/>
          </p:nvSpPr>
          <p:spPr bwMode="auto">
            <a:xfrm>
              <a:off x="8109639" y="4746317"/>
              <a:ext cx="734804" cy="7357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53" name="Freeform 81"/>
            <p:cNvSpPr>
              <a:spLocks/>
            </p:cNvSpPr>
            <p:nvPr/>
          </p:nvSpPr>
          <p:spPr bwMode="auto">
            <a:xfrm>
              <a:off x="8314846" y="5134330"/>
              <a:ext cx="17026" cy="103948"/>
            </a:xfrm>
            <a:custGeom>
              <a:avLst/>
              <a:gdLst>
                <a:gd name="T0" fmla="*/ 3 w 8"/>
                <a:gd name="T1" fmla="*/ 0 h 49"/>
                <a:gd name="T2" fmla="*/ 0 w 8"/>
                <a:gd name="T3" fmla="*/ 0 h 49"/>
                <a:gd name="T4" fmla="*/ 0 w 8"/>
                <a:gd name="T5" fmla="*/ 49 h 49"/>
                <a:gd name="T6" fmla="*/ 3 w 8"/>
                <a:gd name="T7" fmla="*/ 49 h 49"/>
                <a:gd name="T8" fmla="*/ 8 w 8"/>
                <a:gd name="T9" fmla="*/ 44 h 49"/>
                <a:gd name="T10" fmla="*/ 8 w 8"/>
                <a:gd name="T11" fmla="*/ 5 h 49"/>
                <a:gd name="T12" fmla="*/ 3 w 8"/>
                <a:gd name="T13" fmla="*/ 0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" h="49">
                  <a:moveTo>
                    <a:pt x="3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49"/>
                    <a:pt x="0" y="49"/>
                    <a:pt x="0" y="49"/>
                  </a:cubicBezTo>
                  <a:cubicBezTo>
                    <a:pt x="3" y="49"/>
                    <a:pt x="3" y="49"/>
                    <a:pt x="3" y="49"/>
                  </a:cubicBezTo>
                  <a:cubicBezTo>
                    <a:pt x="5" y="49"/>
                    <a:pt x="8" y="47"/>
                    <a:pt x="8" y="44"/>
                  </a:cubicBezTo>
                  <a:cubicBezTo>
                    <a:pt x="8" y="5"/>
                    <a:pt x="8" y="5"/>
                    <a:pt x="8" y="5"/>
                  </a:cubicBezTo>
                  <a:cubicBezTo>
                    <a:pt x="8" y="2"/>
                    <a:pt x="5" y="0"/>
                    <a:pt x="3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54" name="Freeform 82"/>
            <p:cNvSpPr>
              <a:spLocks/>
            </p:cNvSpPr>
            <p:nvPr/>
          </p:nvSpPr>
          <p:spPr bwMode="auto">
            <a:xfrm>
              <a:off x="8209106" y="4861019"/>
              <a:ext cx="535869" cy="411311"/>
            </a:xfrm>
            <a:custGeom>
              <a:avLst/>
              <a:gdLst>
                <a:gd name="T0" fmla="*/ 239 w 253"/>
                <a:gd name="T1" fmla="*/ 127 h 194"/>
                <a:gd name="T2" fmla="*/ 239 w 253"/>
                <a:gd name="T3" fmla="*/ 122 h 194"/>
                <a:gd name="T4" fmla="*/ 229 w 253"/>
                <a:gd name="T5" fmla="*/ 109 h 194"/>
                <a:gd name="T6" fmla="*/ 200 w 253"/>
                <a:gd name="T7" fmla="*/ 42 h 194"/>
                <a:gd name="T8" fmla="*/ 205 w 253"/>
                <a:gd name="T9" fmla="*/ 38 h 194"/>
                <a:gd name="T10" fmla="*/ 127 w 253"/>
                <a:gd name="T11" fmla="*/ 0 h 194"/>
                <a:gd name="T12" fmla="*/ 48 w 253"/>
                <a:gd name="T13" fmla="*/ 38 h 194"/>
                <a:gd name="T14" fmla="*/ 53 w 253"/>
                <a:gd name="T15" fmla="*/ 42 h 194"/>
                <a:gd name="T16" fmla="*/ 24 w 253"/>
                <a:gd name="T17" fmla="*/ 109 h 194"/>
                <a:gd name="T18" fmla="*/ 14 w 253"/>
                <a:gd name="T19" fmla="*/ 122 h 194"/>
                <a:gd name="T20" fmla="*/ 14 w 253"/>
                <a:gd name="T21" fmla="*/ 127 h 194"/>
                <a:gd name="T22" fmla="*/ 0 w 253"/>
                <a:gd name="T23" fmla="*/ 146 h 194"/>
                <a:gd name="T24" fmla="*/ 0 w 253"/>
                <a:gd name="T25" fmla="*/ 157 h 194"/>
                <a:gd name="T26" fmla="*/ 14 w 253"/>
                <a:gd name="T27" fmla="*/ 176 h 194"/>
                <a:gd name="T28" fmla="*/ 14 w 253"/>
                <a:gd name="T29" fmla="*/ 181 h 194"/>
                <a:gd name="T30" fmla="*/ 28 w 253"/>
                <a:gd name="T31" fmla="*/ 194 h 194"/>
                <a:gd name="T32" fmla="*/ 33 w 253"/>
                <a:gd name="T33" fmla="*/ 194 h 194"/>
                <a:gd name="T34" fmla="*/ 46 w 253"/>
                <a:gd name="T35" fmla="*/ 181 h 194"/>
                <a:gd name="T36" fmla="*/ 46 w 253"/>
                <a:gd name="T37" fmla="*/ 164 h 194"/>
                <a:gd name="T38" fmla="*/ 46 w 253"/>
                <a:gd name="T39" fmla="*/ 139 h 194"/>
                <a:gd name="T40" fmla="*/ 46 w 253"/>
                <a:gd name="T41" fmla="*/ 122 h 194"/>
                <a:gd name="T42" fmla="*/ 37 w 253"/>
                <a:gd name="T43" fmla="*/ 110 h 194"/>
                <a:gd name="T44" fmla="*/ 63 w 253"/>
                <a:gd name="T45" fmla="*/ 50 h 194"/>
                <a:gd name="T46" fmla="*/ 68 w 253"/>
                <a:gd name="T47" fmla="*/ 54 h 194"/>
                <a:gd name="T48" fmla="*/ 127 w 253"/>
                <a:gd name="T49" fmla="*/ 26 h 194"/>
                <a:gd name="T50" fmla="*/ 185 w 253"/>
                <a:gd name="T51" fmla="*/ 54 h 194"/>
                <a:gd name="T52" fmla="*/ 190 w 253"/>
                <a:gd name="T53" fmla="*/ 50 h 194"/>
                <a:gd name="T54" fmla="*/ 216 w 253"/>
                <a:gd name="T55" fmla="*/ 110 h 194"/>
                <a:gd name="T56" fmla="*/ 208 w 253"/>
                <a:gd name="T57" fmla="*/ 122 h 194"/>
                <a:gd name="T58" fmla="*/ 208 w 253"/>
                <a:gd name="T59" fmla="*/ 139 h 194"/>
                <a:gd name="T60" fmla="*/ 208 w 253"/>
                <a:gd name="T61" fmla="*/ 164 h 194"/>
                <a:gd name="T62" fmla="*/ 208 w 253"/>
                <a:gd name="T63" fmla="*/ 181 h 194"/>
                <a:gd name="T64" fmla="*/ 221 w 253"/>
                <a:gd name="T65" fmla="*/ 194 h 194"/>
                <a:gd name="T66" fmla="*/ 226 w 253"/>
                <a:gd name="T67" fmla="*/ 194 h 194"/>
                <a:gd name="T68" fmla="*/ 239 w 253"/>
                <a:gd name="T69" fmla="*/ 181 h 194"/>
                <a:gd name="T70" fmla="*/ 239 w 253"/>
                <a:gd name="T71" fmla="*/ 176 h 194"/>
                <a:gd name="T72" fmla="*/ 253 w 253"/>
                <a:gd name="T73" fmla="*/ 157 h 194"/>
                <a:gd name="T74" fmla="*/ 253 w 253"/>
                <a:gd name="T75" fmla="*/ 146 h 194"/>
                <a:gd name="T76" fmla="*/ 239 w 253"/>
                <a:gd name="T77" fmla="*/ 127 h 1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253" h="194">
                  <a:moveTo>
                    <a:pt x="239" y="127"/>
                  </a:moveTo>
                  <a:cubicBezTo>
                    <a:pt x="239" y="122"/>
                    <a:pt x="239" y="122"/>
                    <a:pt x="239" y="122"/>
                  </a:cubicBezTo>
                  <a:cubicBezTo>
                    <a:pt x="239" y="116"/>
                    <a:pt x="235" y="111"/>
                    <a:pt x="229" y="109"/>
                  </a:cubicBezTo>
                  <a:cubicBezTo>
                    <a:pt x="226" y="83"/>
                    <a:pt x="215" y="60"/>
                    <a:pt x="200" y="42"/>
                  </a:cubicBezTo>
                  <a:cubicBezTo>
                    <a:pt x="205" y="38"/>
                    <a:pt x="205" y="38"/>
                    <a:pt x="205" y="38"/>
                  </a:cubicBezTo>
                  <a:cubicBezTo>
                    <a:pt x="184" y="13"/>
                    <a:pt x="156" y="0"/>
                    <a:pt x="127" y="0"/>
                  </a:cubicBezTo>
                  <a:cubicBezTo>
                    <a:pt x="97" y="0"/>
                    <a:pt x="69" y="13"/>
                    <a:pt x="48" y="38"/>
                  </a:cubicBezTo>
                  <a:cubicBezTo>
                    <a:pt x="53" y="42"/>
                    <a:pt x="53" y="42"/>
                    <a:pt x="53" y="42"/>
                  </a:cubicBezTo>
                  <a:cubicBezTo>
                    <a:pt x="38" y="60"/>
                    <a:pt x="28" y="83"/>
                    <a:pt x="24" y="109"/>
                  </a:cubicBezTo>
                  <a:cubicBezTo>
                    <a:pt x="19" y="111"/>
                    <a:pt x="14" y="116"/>
                    <a:pt x="14" y="122"/>
                  </a:cubicBezTo>
                  <a:cubicBezTo>
                    <a:pt x="14" y="127"/>
                    <a:pt x="14" y="127"/>
                    <a:pt x="14" y="127"/>
                  </a:cubicBezTo>
                  <a:cubicBezTo>
                    <a:pt x="6" y="129"/>
                    <a:pt x="0" y="137"/>
                    <a:pt x="0" y="146"/>
                  </a:cubicBezTo>
                  <a:cubicBezTo>
                    <a:pt x="0" y="157"/>
                    <a:pt x="0" y="157"/>
                    <a:pt x="0" y="157"/>
                  </a:cubicBezTo>
                  <a:cubicBezTo>
                    <a:pt x="0" y="166"/>
                    <a:pt x="6" y="174"/>
                    <a:pt x="14" y="176"/>
                  </a:cubicBezTo>
                  <a:cubicBezTo>
                    <a:pt x="14" y="181"/>
                    <a:pt x="14" y="181"/>
                    <a:pt x="14" y="181"/>
                  </a:cubicBezTo>
                  <a:cubicBezTo>
                    <a:pt x="14" y="188"/>
                    <a:pt x="20" y="194"/>
                    <a:pt x="28" y="194"/>
                  </a:cubicBezTo>
                  <a:cubicBezTo>
                    <a:pt x="33" y="194"/>
                    <a:pt x="33" y="194"/>
                    <a:pt x="33" y="194"/>
                  </a:cubicBezTo>
                  <a:cubicBezTo>
                    <a:pt x="40" y="194"/>
                    <a:pt x="46" y="188"/>
                    <a:pt x="46" y="181"/>
                  </a:cubicBezTo>
                  <a:cubicBezTo>
                    <a:pt x="46" y="164"/>
                    <a:pt x="46" y="164"/>
                    <a:pt x="46" y="164"/>
                  </a:cubicBezTo>
                  <a:cubicBezTo>
                    <a:pt x="46" y="139"/>
                    <a:pt x="46" y="139"/>
                    <a:pt x="46" y="139"/>
                  </a:cubicBezTo>
                  <a:cubicBezTo>
                    <a:pt x="46" y="122"/>
                    <a:pt x="46" y="122"/>
                    <a:pt x="46" y="122"/>
                  </a:cubicBezTo>
                  <a:cubicBezTo>
                    <a:pt x="46" y="116"/>
                    <a:pt x="42" y="112"/>
                    <a:pt x="37" y="110"/>
                  </a:cubicBezTo>
                  <a:cubicBezTo>
                    <a:pt x="40" y="87"/>
                    <a:pt x="50" y="66"/>
                    <a:pt x="63" y="50"/>
                  </a:cubicBezTo>
                  <a:cubicBezTo>
                    <a:pt x="68" y="54"/>
                    <a:pt x="68" y="54"/>
                    <a:pt x="68" y="54"/>
                  </a:cubicBezTo>
                  <a:cubicBezTo>
                    <a:pt x="84" y="36"/>
                    <a:pt x="105" y="26"/>
                    <a:pt x="127" y="26"/>
                  </a:cubicBezTo>
                  <a:cubicBezTo>
                    <a:pt x="149" y="26"/>
                    <a:pt x="170" y="36"/>
                    <a:pt x="185" y="54"/>
                  </a:cubicBezTo>
                  <a:cubicBezTo>
                    <a:pt x="190" y="50"/>
                    <a:pt x="190" y="50"/>
                    <a:pt x="190" y="50"/>
                  </a:cubicBezTo>
                  <a:cubicBezTo>
                    <a:pt x="204" y="66"/>
                    <a:pt x="213" y="87"/>
                    <a:pt x="216" y="110"/>
                  </a:cubicBezTo>
                  <a:cubicBezTo>
                    <a:pt x="211" y="112"/>
                    <a:pt x="208" y="116"/>
                    <a:pt x="208" y="122"/>
                  </a:cubicBezTo>
                  <a:cubicBezTo>
                    <a:pt x="208" y="139"/>
                    <a:pt x="208" y="139"/>
                    <a:pt x="208" y="139"/>
                  </a:cubicBezTo>
                  <a:cubicBezTo>
                    <a:pt x="208" y="164"/>
                    <a:pt x="208" y="164"/>
                    <a:pt x="208" y="164"/>
                  </a:cubicBezTo>
                  <a:cubicBezTo>
                    <a:pt x="208" y="181"/>
                    <a:pt x="208" y="181"/>
                    <a:pt x="208" y="181"/>
                  </a:cubicBezTo>
                  <a:cubicBezTo>
                    <a:pt x="208" y="188"/>
                    <a:pt x="214" y="194"/>
                    <a:pt x="221" y="194"/>
                  </a:cubicBezTo>
                  <a:cubicBezTo>
                    <a:pt x="226" y="194"/>
                    <a:pt x="226" y="194"/>
                    <a:pt x="226" y="194"/>
                  </a:cubicBezTo>
                  <a:cubicBezTo>
                    <a:pt x="233" y="194"/>
                    <a:pt x="239" y="188"/>
                    <a:pt x="239" y="181"/>
                  </a:cubicBezTo>
                  <a:cubicBezTo>
                    <a:pt x="239" y="176"/>
                    <a:pt x="239" y="176"/>
                    <a:pt x="239" y="176"/>
                  </a:cubicBezTo>
                  <a:cubicBezTo>
                    <a:pt x="247" y="174"/>
                    <a:pt x="253" y="166"/>
                    <a:pt x="253" y="157"/>
                  </a:cubicBezTo>
                  <a:cubicBezTo>
                    <a:pt x="253" y="146"/>
                    <a:pt x="253" y="146"/>
                    <a:pt x="253" y="146"/>
                  </a:cubicBezTo>
                  <a:cubicBezTo>
                    <a:pt x="253" y="137"/>
                    <a:pt x="247" y="129"/>
                    <a:pt x="239" y="127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55" name="Freeform 83"/>
            <p:cNvSpPr>
              <a:spLocks/>
            </p:cNvSpPr>
            <p:nvPr/>
          </p:nvSpPr>
          <p:spPr bwMode="auto">
            <a:xfrm>
              <a:off x="8624898" y="5134330"/>
              <a:ext cx="14338" cy="103948"/>
            </a:xfrm>
            <a:custGeom>
              <a:avLst/>
              <a:gdLst>
                <a:gd name="T0" fmla="*/ 0 w 7"/>
                <a:gd name="T1" fmla="*/ 5 h 49"/>
                <a:gd name="T2" fmla="*/ 0 w 7"/>
                <a:gd name="T3" fmla="*/ 44 h 49"/>
                <a:gd name="T4" fmla="*/ 5 w 7"/>
                <a:gd name="T5" fmla="*/ 49 h 49"/>
                <a:gd name="T6" fmla="*/ 7 w 7"/>
                <a:gd name="T7" fmla="*/ 49 h 49"/>
                <a:gd name="T8" fmla="*/ 7 w 7"/>
                <a:gd name="T9" fmla="*/ 0 h 49"/>
                <a:gd name="T10" fmla="*/ 5 w 7"/>
                <a:gd name="T11" fmla="*/ 0 h 49"/>
                <a:gd name="T12" fmla="*/ 0 w 7"/>
                <a:gd name="T13" fmla="*/ 5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" h="49">
                  <a:moveTo>
                    <a:pt x="0" y="5"/>
                  </a:moveTo>
                  <a:cubicBezTo>
                    <a:pt x="0" y="44"/>
                    <a:pt x="0" y="44"/>
                    <a:pt x="0" y="44"/>
                  </a:cubicBezTo>
                  <a:cubicBezTo>
                    <a:pt x="0" y="47"/>
                    <a:pt x="2" y="49"/>
                    <a:pt x="5" y="49"/>
                  </a:cubicBezTo>
                  <a:cubicBezTo>
                    <a:pt x="7" y="49"/>
                    <a:pt x="7" y="49"/>
                    <a:pt x="7" y="49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2" y="0"/>
                    <a:pt x="0" y="2"/>
                    <a:pt x="0" y="5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56" name="Oval 84"/>
            <p:cNvSpPr>
              <a:spLocks noChangeArrowheads="1"/>
            </p:cNvSpPr>
            <p:nvPr/>
          </p:nvSpPr>
          <p:spPr bwMode="auto">
            <a:xfrm>
              <a:off x="8243158" y="2681697"/>
              <a:ext cx="608453" cy="608454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57" name="Freeform 85"/>
            <p:cNvSpPr>
              <a:spLocks noEditPoints="1"/>
            </p:cNvSpPr>
            <p:nvPr/>
          </p:nvSpPr>
          <p:spPr bwMode="auto">
            <a:xfrm>
              <a:off x="8374885" y="2805359"/>
              <a:ext cx="312740" cy="346792"/>
            </a:xfrm>
            <a:custGeom>
              <a:avLst/>
              <a:gdLst>
                <a:gd name="T0" fmla="*/ 143 w 148"/>
                <a:gd name="T1" fmla="*/ 124 h 164"/>
                <a:gd name="T2" fmla="*/ 140 w 148"/>
                <a:gd name="T3" fmla="*/ 121 h 164"/>
                <a:gd name="T4" fmla="*/ 140 w 148"/>
                <a:gd name="T5" fmla="*/ 8 h 164"/>
                <a:gd name="T6" fmla="*/ 131 w 148"/>
                <a:gd name="T7" fmla="*/ 2 h 164"/>
                <a:gd name="T8" fmla="*/ 39 w 148"/>
                <a:gd name="T9" fmla="*/ 38 h 164"/>
                <a:gd name="T10" fmla="*/ 35 w 148"/>
                <a:gd name="T11" fmla="*/ 44 h 164"/>
                <a:gd name="T12" fmla="*/ 35 w 148"/>
                <a:gd name="T13" fmla="*/ 121 h 164"/>
                <a:gd name="T14" fmla="*/ 22 w 148"/>
                <a:gd name="T15" fmla="*/ 127 h 164"/>
                <a:gd name="T16" fmla="*/ 4 w 148"/>
                <a:gd name="T17" fmla="*/ 157 h 164"/>
                <a:gd name="T18" fmla="*/ 39 w 148"/>
                <a:gd name="T19" fmla="*/ 154 h 164"/>
                <a:gd name="T20" fmla="*/ 56 w 148"/>
                <a:gd name="T21" fmla="*/ 124 h 164"/>
                <a:gd name="T22" fmla="*/ 53 w 148"/>
                <a:gd name="T23" fmla="*/ 121 h 164"/>
                <a:gd name="T24" fmla="*/ 53 w 148"/>
                <a:gd name="T25" fmla="*/ 81 h 164"/>
                <a:gd name="T26" fmla="*/ 122 w 148"/>
                <a:gd name="T27" fmla="*/ 54 h 164"/>
                <a:gd name="T28" fmla="*/ 122 w 148"/>
                <a:gd name="T29" fmla="*/ 121 h 164"/>
                <a:gd name="T30" fmla="*/ 109 w 148"/>
                <a:gd name="T31" fmla="*/ 127 h 164"/>
                <a:gd name="T32" fmla="*/ 91 w 148"/>
                <a:gd name="T33" fmla="*/ 157 h 164"/>
                <a:gd name="T34" fmla="*/ 125 w 148"/>
                <a:gd name="T35" fmla="*/ 154 h 164"/>
                <a:gd name="T36" fmla="*/ 143 w 148"/>
                <a:gd name="T37" fmla="*/ 124 h 164"/>
                <a:gd name="T38" fmla="*/ 53 w 148"/>
                <a:gd name="T39" fmla="*/ 72 h 164"/>
                <a:gd name="T40" fmla="*/ 53 w 148"/>
                <a:gd name="T41" fmla="*/ 60 h 164"/>
                <a:gd name="T42" fmla="*/ 122 w 148"/>
                <a:gd name="T43" fmla="*/ 33 h 164"/>
                <a:gd name="T44" fmla="*/ 122 w 148"/>
                <a:gd name="T45" fmla="*/ 34 h 164"/>
                <a:gd name="T46" fmla="*/ 122 w 148"/>
                <a:gd name="T47" fmla="*/ 45 h 164"/>
                <a:gd name="T48" fmla="*/ 53 w 148"/>
                <a:gd name="T49" fmla="*/ 72 h 1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48" h="164">
                  <a:moveTo>
                    <a:pt x="143" y="124"/>
                  </a:moveTo>
                  <a:cubicBezTo>
                    <a:pt x="142" y="123"/>
                    <a:pt x="141" y="122"/>
                    <a:pt x="140" y="121"/>
                  </a:cubicBezTo>
                  <a:cubicBezTo>
                    <a:pt x="140" y="8"/>
                    <a:pt x="140" y="8"/>
                    <a:pt x="140" y="8"/>
                  </a:cubicBezTo>
                  <a:cubicBezTo>
                    <a:pt x="140" y="3"/>
                    <a:pt x="135" y="0"/>
                    <a:pt x="131" y="2"/>
                  </a:cubicBezTo>
                  <a:cubicBezTo>
                    <a:pt x="39" y="38"/>
                    <a:pt x="39" y="38"/>
                    <a:pt x="39" y="38"/>
                  </a:cubicBezTo>
                  <a:cubicBezTo>
                    <a:pt x="37" y="39"/>
                    <a:pt x="35" y="41"/>
                    <a:pt x="35" y="44"/>
                  </a:cubicBezTo>
                  <a:cubicBezTo>
                    <a:pt x="35" y="121"/>
                    <a:pt x="35" y="121"/>
                    <a:pt x="35" y="121"/>
                  </a:cubicBezTo>
                  <a:cubicBezTo>
                    <a:pt x="31" y="123"/>
                    <a:pt x="26" y="125"/>
                    <a:pt x="22" y="127"/>
                  </a:cubicBezTo>
                  <a:cubicBezTo>
                    <a:pt x="8" y="136"/>
                    <a:pt x="0" y="150"/>
                    <a:pt x="4" y="157"/>
                  </a:cubicBezTo>
                  <a:cubicBezTo>
                    <a:pt x="9" y="164"/>
                    <a:pt x="24" y="163"/>
                    <a:pt x="39" y="154"/>
                  </a:cubicBezTo>
                  <a:cubicBezTo>
                    <a:pt x="53" y="145"/>
                    <a:pt x="61" y="132"/>
                    <a:pt x="56" y="124"/>
                  </a:cubicBezTo>
                  <a:cubicBezTo>
                    <a:pt x="56" y="123"/>
                    <a:pt x="54" y="122"/>
                    <a:pt x="53" y="121"/>
                  </a:cubicBezTo>
                  <a:cubicBezTo>
                    <a:pt x="53" y="81"/>
                    <a:pt x="53" y="81"/>
                    <a:pt x="53" y="81"/>
                  </a:cubicBezTo>
                  <a:cubicBezTo>
                    <a:pt x="122" y="54"/>
                    <a:pt x="122" y="54"/>
                    <a:pt x="122" y="54"/>
                  </a:cubicBezTo>
                  <a:cubicBezTo>
                    <a:pt x="122" y="121"/>
                    <a:pt x="122" y="121"/>
                    <a:pt x="122" y="121"/>
                  </a:cubicBezTo>
                  <a:cubicBezTo>
                    <a:pt x="117" y="123"/>
                    <a:pt x="113" y="125"/>
                    <a:pt x="109" y="127"/>
                  </a:cubicBezTo>
                  <a:cubicBezTo>
                    <a:pt x="94" y="136"/>
                    <a:pt x="86" y="150"/>
                    <a:pt x="91" y="157"/>
                  </a:cubicBezTo>
                  <a:cubicBezTo>
                    <a:pt x="95" y="164"/>
                    <a:pt x="111" y="163"/>
                    <a:pt x="125" y="154"/>
                  </a:cubicBezTo>
                  <a:cubicBezTo>
                    <a:pt x="140" y="145"/>
                    <a:pt x="148" y="132"/>
                    <a:pt x="143" y="124"/>
                  </a:cubicBezTo>
                  <a:close/>
                  <a:moveTo>
                    <a:pt x="53" y="72"/>
                  </a:moveTo>
                  <a:cubicBezTo>
                    <a:pt x="53" y="60"/>
                    <a:pt x="53" y="60"/>
                    <a:pt x="53" y="60"/>
                  </a:cubicBezTo>
                  <a:cubicBezTo>
                    <a:pt x="122" y="33"/>
                    <a:pt x="122" y="33"/>
                    <a:pt x="122" y="33"/>
                  </a:cubicBezTo>
                  <a:cubicBezTo>
                    <a:pt x="122" y="34"/>
                    <a:pt x="122" y="34"/>
                    <a:pt x="122" y="34"/>
                  </a:cubicBezTo>
                  <a:cubicBezTo>
                    <a:pt x="122" y="45"/>
                    <a:pt x="122" y="45"/>
                    <a:pt x="122" y="45"/>
                  </a:cubicBezTo>
                  <a:lnTo>
                    <a:pt x="53" y="7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58" name="Oval 86"/>
            <p:cNvSpPr>
              <a:spLocks noChangeArrowheads="1"/>
            </p:cNvSpPr>
            <p:nvPr/>
          </p:nvSpPr>
          <p:spPr bwMode="auto">
            <a:xfrm>
              <a:off x="7692055" y="3754332"/>
              <a:ext cx="678349" cy="680142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59" name="Freeform 87"/>
            <p:cNvSpPr>
              <a:spLocks/>
            </p:cNvSpPr>
            <p:nvPr/>
          </p:nvSpPr>
          <p:spPr bwMode="auto">
            <a:xfrm>
              <a:off x="7817509" y="4076929"/>
              <a:ext cx="425649" cy="181909"/>
            </a:xfrm>
            <a:custGeom>
              <a:avLst/>
              <a:gdLst>
                <a:gd name="T0" fmla="*/ 109 w 201"/>
                <a:gd name="T1" fmla="*/ 0 h 86"/>
                <a:gd name="T2" fmla="*/ 111 w 201"/>
                <a:gd name="T3" fmla="*/ 14 h 86"/>
                <a:gd name="T4" fmla="*/ 63 w 201"/>
                <a:gd name="T5" fmla="*/ 62 h 86"/>
                <a:gd name="T6" fmla="*/ 16 w 201"/>
                <a:gd name="T7" fmla="*/ 14 h 86"/>
                <a:gd name="T8" fmla="*/ 18 w 201"/>
                <a:gd name="T9" fmla="*/ 0 h 86"/>
                <a:gd name="T10" fmla="*/ 0 w 201"/>
                <a:gd name="T11" fmla="*/ 0 h 86"/>
                <a:gd name="T12" fmla="*/ 0 w 201"/>
                <a:gd name="T13" fmla="*/ 72 h 86"/>
                <a:gd name="T14" fmla="*/ 14 w 201"/>
                <a:gd name="T15" fmla="*/ 86 h 86"/>
                <a:gd name="T16" fmla="*/ 187 w 201"/>
                <a:gd name="T17" fmla="*/ 86 h 86"/>
                <a:gd name="T18" fmla="*/ 201 w 201"/>
                <a:gd name="T19" fmla="*/ 72 h 86"/>
                <a:gd name="T20" fmla="*/ 201 w 201"/>
                <a:gd name="T21" fmla="*/ 0 h 86"/>
                <a:gd name="T22" fmla="*/ 109 w 201"/>
                <a:gd name="T23" fmla="*/ 0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01" h="86">
                  <a:moveTo>
                    <a:pt x="109" y="0"/>
                  </a:moveTo>
                  <a:cubicBezTo>
                    <a:pt x="110" y="4"/>
                    <a:pt x="111" y="9"/>
                    <a:pt x="111" y="14"/>
                  </a:cubicBezTo>
                  <a:cubicBezTo>
                    <a:pt x="111" y="41"/>
                    <a:pt x="90" y="62"/>
                    <a:pt x="63" y="62"/>
                  </a:cubicBezTo>
                  <a:cubicBezTo>
                    <a:pt x="37" y="62"/>
                    <a:pt x="16" y="41"/>
                    <a:pt x="16" y="14"/>
                  </a:cubicBezTo>
                  <a:cubicBezTo>
                    <a:pt x="16" y="9"/>
                    <a:pt x="16" y="4"/>
                    <a:pt x="18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79"/>
                    <a:pt x="6" y="86"/>
                    <a:pt x="14" y="86"/>
                  </a:cubicBezTo>
                  <a:cubicBezTo>
                    <a:pt x="187" y="86"/>
                    <a:pt x="187" y="86"/>
                    <a:pt x="187" y="86"/>
                  </a:cubicBezTo>
                  <a:cubicBezTo>
                    <a:pt x="195" y="86"/>
                    <a:pt x="201" y="79"/>
                    <a:pt x="201" y="72"/>
                  </a:cubicBezTo>
                  <a:cubicBezTo>
                    <a:pt x="201" y="0"/>
                    <a:pt x="201" y="0"/>
                    <a:pt x="201" y="0"/>
                  </a:cubicBezTo>
                  <a:lnTo>
                    <a:pt x="109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60" name="Freeform 88"/>
            <p:cNvSpPr>
              <a:spLocks/>
            </p:cNvSpPr>
            <p:nvPr/>
          </p:nvSpPr>
          <p:spPr bwMode="auto">
            <a:xfrm>
              <a:off x="7899951" y="3929968"/>
              <a:ext cx="99467" cy="36740"/>
            </a:xfrm>
            <a:custGeom>
              <a:avLst/>
              <a:gdLst>
                <a:gd name="T0" fmla="*/ 44 w 47"/>
                <a:gd name="T1" fmla="*/ 17 h 17"/>
                <a:gd name="T2" fmla="*/ 3 w 47"/>
                <a:gd name="T3" fmla="*/ 17 h 17"/>
                <a:gd name="T4" fmla="*/ 0 w 47"/>
                <a:gd name="T5" fmla="*/ 14 h 17"/>
                <a:gd name="T6" fmla="*/ 0 w 47"/>
                <a:gd name="T7" fmla="*/ 3 h 17"/>
                <a:gd name="T8" fmla="*/ 3 w 47"/>
                <a:gd name="T9" fmla="*/ 0 h 17"/>
                <a:gd name="T10" fmla="*/ 44 w 47"/>
                <a:gd name="T11" fmla="*/ 0 h 17"/>
                <a:gd name="T12" fmla="*/ 47 w 47"/>
                <a:gd name="T13" fmla="*/ 3 h 17"/>
                <a:gd name="T14" fmla="*/ 47 w 47"/>
                <a:gd name="T15" fmla="*/ 14 h 17"/>
                <a:gd name="T16" fmla="*/ 44 w 47"/>
                <a:gd name="T17" fmla="*/ 17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7" h="17">
                  <a:moveTo>
                    <a:pt x="44" y="17"/>
                  </a:moveTo>
                  <a:cubicBezTo>
                    <a:pt x="3" y="17"/>
                    <a:pt x="3" y="17"/>
                    <a:pt x="3" y="17"/>
                  </a:cubicBezTo>
                  <a:cubicBezTo>
                    <a:pt x="1" y="17"/>
                    <a:pt x="0" y="16"/>
                    <a:pt x="0" y="14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1"/>
                    <a:pt x="1" y="0"/>
                    <a:pt x="3" y="0"/>
                  </a:cubicBezTo>
                  <a:cubicBezTo>
                    <a:pt x="44" y="0"/>
                    <a:pt x="44" y="0"/>
                    <a:pt x="44" y="0"/>
                  </a:cubicBezTo>
                  <a:cubicBezTo>
                    <a:pt x="46" y="0"/>
                    <a:pt x="47" y="1"/>
                    <a:pt x="47" y="3"/>
                  </a:cubicBezTo>
                  <a:cubicBezTo>
                    <a:pt x="47" y="14"/>
                    <a:pt x="47" y="14"/>
                    <a:pt x="47" y="14"/>
                  </a:cubicBezTo>
                  <a:cubicBezTo>
                    <a:pt x="47" y="16"/>
                    <a:pt x="46" y="17"/>
                    <a:pt x="44" y="17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61" name="Freeform 89"/>
            <p:cNvSpPr>
              <a:spLocks noEditPoints="1"/>
            </p:cNvSpPr>
            <p:nvPr/>
          </p:nvSpPr>
          <p:spPr bwMode="auto">
            <a:xfrm>
              <a:off x="7817509" y="3979254"/>
              <a:ext cx="425649" cy="80649"/>
            </a:xfrm>
            <a:custGeom>
              <a:avLst/>
              <a:gdLst>
                <a:gd name="T0" fmla="*/ 187 w 201"/>
                <a:gd name="T1" fmla="*/ 0 h 38"/>
                <a:gd name="T2" fmla="*/ 14 w 201"/>
                <a:gd name="T3" fmla="*/ 0 h 38"/>
                <a:gd name="T4" fmla="*/ 0 w 201"/>
                <a:gd name="T5" fmla="*/ 14 h 38"/>
                <a:gd name="T6" fmla="*/ 0 w 201"/>
                <a:gd name="T7" fmla="*/ 38 h 38"/>
                <a:gd name="T8" fmla="*/ 21 w 201"/>
                <a:gd name="T9" fmla="*/ 38 h 38"/>
                <a:gd name="T10" fmla="*/ 63 w 201"/>
                <a:gd name="T11" fmla="*/ 13 h 38"/>
                <a:gd name="T12" fmla="*/ 105 w 201"/>
                <a:gd name="T13" fmla="*/ 38 h 38"/>
                <a:gd name="T14" fmla="*/ 201 w 201"/>
                <a:gd name="T15" fmla="*/ 38 h 38"/>
                <a:gd name="T16" fmla="*/ 201 w 201"/>
                <a:gd name="T17" fmla="*/ 14 h 38"/>
                <a:gd name="T18" fmla="*/ 187 w 201"/>
                <a:gd name="T19" fmla="*/ 0 h 38"/>
                <a:gd name="T20" fmla="*/ 168 w 201"/>
                <a:gd name="T21" fmla="*/ 27 h 38"/>
                <a:gd name="T22" fmla="*/ 160 w 201"/>
                <a:gd name="T23" fmla="*/ 19 h 38"/>
                <a:gd name="T24" fmla="*/ 168 w 201"/>
                <a:gd name="T25" fmla="*/ 10 h 38"/>
                <a:gd name="T26" fmla="*/ 176 w 201"/>
                <a:gd name="T27" fmla="*/ 19 h 38"/>
                <a:gd name="T28" fmla="*/ 168 w 201"/>
                <a:gd name="T29" fmla="*/ 27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01" h="38">
                  <a:moveTo>
                    <a:pt x="187" y="0"/>
                  </a:moveTo>
                  <a:cubicBezTo>
                    <a:pt x="14" y="0"/>
                    <a:pt x="14" y="0"/>
                    <a:pt x="14" y="0"/>
                  </a:cubicBezTo>
                  <a:cubicBezTo>
                    <a:pt x="6" y="0"/>
                    <a:pt x="0" y="6"/>
                    <a:pt x="0" y="14"/>
                  </a:cubicBezTo>
                  <a:cubicBezTo>
                    <a:pt x="0" y="38"/>
                    <a:pt x="0" y="38"/>
                    <a:pt x="0" y="38"/>
                  </a:cubicBezTo>
                  <a:cubicBezTo>
                    <a:pt x="21" y="38"/>
                    <a:pt x="21" y="38"/>
                    <a:pt x="21" y="38"/>
                  </a:cubicBezTo>
                  <a:cubicBezTo>
                    <a:pt x="29" y="23"/>
                    <a:pt x="45" y="13"/>
                    <a:pt x="63" y="13"/>
                  </a:cubicBezTo>
                  <a:cubicBezTo>
                    <a:pt x="81" y="13"/>
                    <a:pt x="97" y="23"/>
                    <a:pt x="105" y="38"/>
                  </a:cubicBezTo>
                  <a:cubicBezTo>
                    <a:pt x="201" y="38"/>
                    <a:pt x="201" y="38"/>
                    <a:pt x="201" y="38"/>
                  </a:cubicBezTo>
                  <a:cubicBezTo>
                    <a:pt x="201" y="14"/>
                    <a:pt x="201" y="14"/>
                    <a:pt x="201" y="14"/>
                  </a:cubicBezTo>
                  <a:cubicBezTo>
                    <a:pt x="201" y="6"/>
                    <a:pt x="195" y="0"/>
                    <a:pt x="187" y="0"/>
                  </a:cubicBezTo>
                  <a:close/>
                  <a:moveTo>
                    <a:pt x="168" y="27"/>
                  </a:moveTo>
                  <a:cubicBezTo>
                    <a:pt x="163" y="27"/>
                    <a:pt x="160" y="23"/>
                    <a:pt x="160" y="19"/>
                  </a:cubicBezTo>
                  <a:cubicBezTo>
                    <a:pt x="160" y="14"/>
                    <a:pt x="163" y="10"/>
                    <a:pt x="168" y="10"/>
                  </a:cubicBezTo>
                  <a:cubicBezTo>
                    <a:pt x="172" y="10"/>
                    <a:pt x="176" y="14"/>
                    <a:pt x="176" y="19"/>
                  </a:cubicBezTo>
                  <a:cubicBezTo>
                    <a:pt x="176" y="23"/>
                    <a:pt x="172" y="27"/>
                    <a:pt x="168" y="27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62" name="Oval 90"/>
            <p:cNvSpPr>
              <a:spLocks noChangeArrowheads="1"/>
            </p:cNvSpPr>
            <p:nvPr/>
          </p:nvSpPr>
          <p:spPr bwMode="auto">
            <a:xfrm>
              <a:off x="9471714" y="5165693"/>
              <a:ext cx="631752" cy="631752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63" name="Freeform 91"/>
            <p:cNvSpPr>
              <a:spLocks noEditPoints="1"/>
            </p:cNvSpPr>
            <p:nvPr/>
          </p:nvSpPr>
          <p:spPr bwMode="auto">
            <a:xfrm>
              <a:off x="9597169" y="5348498"/>
              <a:ext cx="383532" cy="267039"/>
            </a:xfrm>
            <a:custGeom>
              <a:avLst/>
              <a:gdLst>
                <a:gd name="T0" fmla="*/ 90 w 181"/>
                <a:gd name="T1" fmla="*/ 0 h 126"/>
                <a:gd name="T2" fmla="*/ 0 w 181"/>
                <a:gd name="T3" fmla="*/ 55 h 126"/>
                <a:gd name="T4" fmla="*/ 90 w 181"/>
                <a:gd name="T5" fmla="*/ 110 h 126"/>
                <a:gd name="T6" fmla="*/ 135 w 181"/>
                <a:gd name="T7" fmla="*/ 103 h 126"/>
                <a:gd name="T8" fmla="*/ 162 w 181"/>
                <a:gd name="T9" fmla="*/ 126 h 126"/>
                <a:gd name="T10" fmla="*/ 162 w 181"/>
                <a:gd name="T11" fmla="*/ 88 h 126"/>
                <a:gd name="T12" fmla="*/ 181 w 181"/>
                <a:gd name="T13" fmla="*/ 55 h 126"/>
                <a:gd name="T14" fmla="*/ 90 w 181"/>
                <a:gd name="T15" fmla="*/ 0 h 126"/>
                <a:gd name="T16" fmla="*/ 131 w 181"/>
                <a:gd name="T17" fmla="*/ 81 h 126"/>
                <a:gd name="T18" fmla="*/ 49 w 181"/>
                <a:gd name="T19" fmla="*/ 81 h 126"/>
                <a:gd name="T20" fmla="*/ 45 w 181"/>
                <a:gd name="T21" fmla="*/ 76 h 126"/>
                <a:gd name="T22" fmla="*/ 49 w 181"/>
                <a:gd name="T23" fmla="*/ 72 h 126"/>
                <a:gd name="T24" fmla="*/ 131 w 181"/>
                <a:gd name="T25" fmla="*/ 72 h 126"/>
                <a:gd name="T26" fmla="*/ 135 w 181"/>
                <a:gd name="T27" fmla="*/ 76 h 126"/>
                <a:gd name="T28" fmla="*/ 131 w 181"/>
                <a:gd name="T29" fmla="*/ 81 h 126"/>
                <a:gd name="T30" fmla="*/ 131 w 181"/>
                <a:gd name="T31" fmla="*/ 60 h 126"/>
                <a:gd name="T32" fmla="*/ 49 w 181"/>
                <a:gd name="T33" fmla="*/ 60 h 126"/>
                <a:gd name="T34" fmla="*/ 45 w 181"/>
                <a:gd name="T35" fmla="*/ 55 h 126"/>
                <a:gd name="T36" fmla="*/ 49 w 181"/>
                <a:gd name="T37" fmla="*/ 51 h 126"/>
                <a:gd name="T38" fmla="*/ 131 w 181"/>
                <a:gd name="T39" fmla="*/ 51 h 126"/>
                <a:gd name="T40" fmla="*/ 135 w 181"/>
                <a:gd name="T41" fmla="*/ 55 h 126"/>
                <a:gd name="T42" fmla="*/ 131 w 181"/>
                <a:gd name="T43" fmla="*/ 60 h 126"/>
                <a:gd name="T44" fmla="*/ 131 w 181"/>
                <a:gd name="T45" fmla="*/ 39 h 126"/>
                <a:gd name="T46" fmla="*/ 49 w 181"/>
                <a:gd name="T47" fmla="*/ 39 h 126"/>
                <a:gd name="T48" fmla="*/ 45 w 181"/>
                <a:gd name="T49" fmla="*/ 34 h 126"/>
                <a:gd name="T50" fmla="*/ 49 w 181"/>
                <a:gd name="T51" fmla="*/ 29 h 126"/>
                <a:gd name="T52" fmla="*/ 131 w 181"/>
                <a:gd name="T53" fmla="*/ 29 h 126"/>
                <a:gd name="T54" fmla="*/ 135 w 181"/>
                <a:gd name="T55" fmla="*/ 34 h 126"/>
                <a:gd name="T56" fmla="*/ 131 w 181"/>
                <a:gd name="T57" fmla="*/ 39 h 1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181" h="126">
                  <a:moveTo>
                    <a:pt x="90" y="0"/>
                  </a:moveTo>
                  <a:cubicBezTo>
                    <a:pt x="40" y="0"/>
                    <a:pt x="0" y="24"/>
                    <a:pt x="0" y="55"/>
                  </a:cubicBezTo>
                  <a:cubicBezTo>
                    <a:pt x="0" y="85"/>
                    <a:pt x="40" y="110"/>
                    <a:pt x="90" y="110"/>
                  </a:cubicBezTo>
                  <a:cubicBezTo>
                    <a:pt x="106" y="110"/>
                    <a:pt x="122" y="107"/>
                    <a:pt x="135" y="103"/>
                  </a:cubicBezTo>
                  <a:cubicBezTo>
                    <a:pt x="162" y="126"/>
                    <a:pt x="162" y="126"/>
                    <a:pt x="162" y="126"/>
                  </a:cubicBezTo>
                  <a:cubicBezTo>
                    <a:pt x="162" y="88"/>
                    <a:pt x="162" y="88"/>
                    <a:pt x="162" y="88"/>
                  </a:cubicBezTo>
                  <a:cubicBezTo>
                    <a:pt x="174" y="79"/>
                    <a:pt x="181" y="67"/>
                    <a:pt x="181" y="55"/>
                  </a:cubicBezTo>
                  <a:cubicBezTo>
                    <a:pt x="181" y="24"/>
                    <a:pt x="140" y="0"/>
                    <a:pt x="90" y="0"/>
                  </a:cubicBezTo>
                  <a:close/>
                  <a:moveTo>
                    <a:pt x="131" y="81"/>
                  </a:moveTo>
                  <a:cubicBezTo>
                    <a:pt x="49" y="81"/>
                    <a:pt x="49" y="81"/>
                    <a:pt x="49" y="81"/>
                  </a:cubicBezTo>
                  <a:cubicBezTo>
                    <a:pt x="47" y="81"/>
                    <a:pt x="45" y="79"/>
                    <a:pt x="45" y="76"/>
                  </a:cubicBezTo>
                  <a:cubicBezTo>
                    <a:pt x="45" y="74"/>
                    <a:pt x="47" y="72"/>
                    <a:pt x="49" y="72"/>
                  </a:cubicBezTo>
                  <a:cubicBezTo>
                    <a:pt x="131" y="72"/>
                    <a:pt x="131" y="72"/>
                    <a:pt x="131" y="72"/>
                  </a:cubicBezTo>
                  <a:cubicBezTo>
                    <a:pt x="133" y="72"/>
                    <a:pt x="135" y="74"/>
                    <a:pt x="135" y="76"/>
                  </a:cubicBezTo>
                  <a:cubicBezTo>
                    <a:pt x="135" y="79"/>
                    <a:pt x="133" y="81"/>
                    <a:pt x="131" y="81"/>
                  </a:cubicBezTo>
                  <a:close/>
                  <a:moveTo>
                    <a:pt x="131" y="60"/>
                  </a:moveTo>
                  <a:cubicBezTo>
                    <a:pt x="49" y="60"/>
                    <a:pt x="49" y="60"/>
                    <a:pt x="49" y="60"/>
                  </a:cubicBezTo>
                  <a:cubicBezTo>
                    <a:pt x="47" y="60"/>
                    <a:pt x="45" y="58"/>
                    <a:pt x="45" y="55"/>
                  </a:cubicBezTo>
                  <a:cubicBezTo>
                    <a:pt x="45" y="53"/>
                    <a:pt x="47" y="51"/>
                    <a:pt x="49" y="51"/>
                  </a:cubicBezTo>
                  <a:cubicBezTo>
                    <a:pt x="131" y="51"/>
                    <a:pt x="131" y="51"/>
                    <a:pt x="131" y="51"/>
                  </a:cubicBezTo>
                  <a:cubicBezTo>
                    <a:pt x="133" y="51"/>
                    <a:pt x="135" y="53"/>
                    <a:pt x="135" y="55"/>
                  </a:cubicBezTo>
                  <a:cubicBezTo>
                    <a:pt x="135" y="58"/>
                    <a:pt x="133" y="60"/>
                    <a:pt x="131" y="60"/>
                  </a:cubicBezTo>
                  <a:close/>
                  <a:moveTo>
                    <a:pt x="131" y="39"/>
                  </a:moveTo>
                  <a:cubicBezTo>
                    <a:pt x="49" y="39"/>
                    <a:pt x="49" y="39"/>
                    <a:pt x="49" y="39"/>
                  </a:cubicBezTo>
                  <a:cubicBezTo>
                    <a:pt x="47" y="39"/>
                    <a:pt x="45" y="37"/>
                    <a:pt x="45" y="34"/>
                  </a:cubicBezTo>
                  <a:cubicBezTo>
                    <a:pt x="45" y="32"/>
                    <a:pt x="47" y="29"/>
                    <a:pt x="49" y="29"/>
                  </a:cubicBezTo>
                  <a:cubicBezTo>
                    <a:pt x="131" y="29"/>
                    <a:pt x="131" y="29"/>
                    <a:pt x="131" y="29"/>
                  </a:cubicBezTo>
                  <a:cubicBezTo>
                    <a:pt x="133" y="29"/>
                    <a:pt x="135" y="32"/>
                    <a:pt x="135" y="34"/>
                  </a:cubicBezTo>
                  <a:cubicBezTo>
                    <a:pt x="135" y="37"/>
                    <a:pt x="133" y="39"/>
                    <a:pt x="131" y="39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64" name="Freeform 92"/>
            <p:cNvSpPr>
              <a:spLocks/>
            </p:cNvSpPr>
            <p:nvPr/>
          </p:nvSpPr>
          <p:spPr bwMode="auto">
            <a:xfrm>
              <a:off x="9788038" y="2349243"/>
              <a:ext cx="455220" cy="453428"/>
            </a:xfrm>
            <a:custGeom>
              <a:avLst/>
              <a:gdLst>
                <a:gd name="T0" fmla="*/ 212 w 215"/>
                <a:gd name="T1" fmla="*/ 83 h 214"/>
                <a:gd name="T2" fmla="*/ 215 w 215"/>
                <a:gd name="T3" fmla="*/ 107 h 214"/>
                <a:gd name="T4" fmla="*/ 107 w 215"/>
                <a:gd name="T5" fmla="*/ 214 h 214"/>
                <a:gd name="T6" fmla="*/ 0 w 215"/>
                <a:gd name="T7" fmla="*/ 107 h 214"/>
                <a:gd name="T8" fmla="*/ 107 w 215"/>
                <a:gd name="T9" fmla="*/ 0 h 214"/>
                <a:gd name="T10" fmla="*/ 212 w 215"/>
                <a:gd name="T11" fmla="*/ 83 h 2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15" h="214">
                  <a:moveTo>
                    <a:pt x="212" y="83"/>
                  </a:moveTo>
                  <a:cubicBezTo>
                    <a:pt x="214" y="90"/>
                    <a:pt x="215" y="98"/>
                    <a:pt x="215" y="107"/>
                  </a:cubicBezTo>
                  <a:cubicBezTo>
                    <a:pt x="215" y="166"/>
                    <a:pt x="167" y="214"/>
                    <a:pt x="107" y="214"/>
                  </a:cubicBezTo>
                  <a:cubicBezTo>
                    <a:pt x="48" y="214"/>
                    <a:pt x="0" y="166"/>
                    <a:pt x="0" y="107"/>
                  </a:cubicBezTo>
                  <a:cubicBezTo>
                    <a:pt x="0" y="48"/>
                    <a:pt x="48" y="0"/>
                    <a:pt x="107" y="0"/>
                  </a:cubicBezTo>
                  <a:cubicBezTo>
                    <a:pt x="158" y="0"/>
                    <a:pt x="201" y="35"/>
                    <a:pt x="212" y="83"/>
                  </a:cubicBezTo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65" name="Freeform 93"/>
            <p:cNvSpPr>
              <a:spLocks/>
            </p:cNvSpPr>
            <p:nvPr/>
          </p:nvSpPr>
          <p:spPr bwMode="auto">
            <a:xfrm>
              <a:off x="9883025" y="2597463"/>
              <a:ext cx="99467" cy="88714"/>
            </a:xfrm>
            <a:custGeom>
              <a:avLst/>
              <a:gdLst>
                <a:gd name="T0" fmla="*/ 44 w 47"/>
                <a:gd name="T1" fmla="*/ 0 h 42"/>
                <a:gd name="T2" fmla="*/ 1 w 47"/>
                <a:gd name="T3" fmla="*/ 38 h 42"/>
                <a:gd name="T4" fmla="*/ 1 w 47"/>
                <a:gd name="T5" fmla="*/ 41 h 42"/>
                <a:gd name="T6" fmla="*/ 3 w 47"/>
                <a:gd name="T7" fmla="*/ 42 h 42"/>
                <a:gd name="T8" fmla="*/ 4 w 47"/>
                <a:gd name="T9" fmla="*/ 41 h 42"/>
                <a:gd name="T10" fmla="*/ 47 w 47"/>
                <a:gd name="T11" fmla="*/ 3 h 42"/>
                <a:gd name="T12" fmla="*/ 44 w 47"/>
                <a:gd name="T13" fmla="*/ 0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7" h="42">
                  <a:moveTo>
                    <a:pt x="44" y="0"/>
                  </a:moveTo>
                  <a:cubicBezTo>
                    <a:pt x="1" y="38"/>
                    <a:pt x="1" y="38"/>
                    <a:pt x="1" y="38"/>
                  </a:cubicBezTo>
                  <a:cubicBezTo>
                    <a:pt x="0" y="39"/>
                    <a:pt x="0" y="40"/>
                    <a:pt x="1" y="41"/>
                  </a:cubicBezTo>
                  <a:cubicBezTo>
                    <a:pt x="2" y="42"/>
                    <a:pt x="2" y="42"/>
                    <a:pt x="3" y="42"/>
                  </a:cubicBezTo>
                  <a:cubicBezTo>
                    <a:pt x="3" y="42"/>
                    <a:pt x="4" y="42"/>
                    <a:pt x="4" y="41"/>
                  </a:cubicBezTo>
                  <a:cubicBezTo>
                    <a:pt x="47" y="3"/>
                    <a:pt x="47" y="3"/>
                    <a:pt x="47" y="3"/>
                  </a:cubicBezTo>
                  <a:lnTo>
                    <a:pt x="44" y="0"/>
                  </a:lnTo>
                  <a:close/>
                </a:path>
              </a:pathLst>
            </a:custGeom>
            <a:solidFill>
              <a:srgbClr val="FFFFFF"/>
            </a:solidFill>
            <a:ln w="11113" cap="rnd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66" name="Freeform 94"/>
            <p:cNvSpPr>
              <a:spLocks/>
            </p:cNvSpPr>
            <p:nvPr/>
          </p:nvSpPr>
          <p:spPr bwMode="auto">
            <a:xfrm>
              <a:off x="10047908" y="2597463"/>
              <a:ext cx="100363" cy="88714"/>
            </a:xfrm>
            <a:custGeom>
              <a:avLst/>
              <a:gdLst>
                <a:gd name="T0" fmla="*/ 45 w 47"/>
                <a:gd name="T1" fmla="*/ 38 h 42"/>
                <a:gd name="T2" fmla="*/ 3 w 47"/>
                <a:gd name="T3" fmla="*/ 0 h 42"/>
                <a:gd name="T4" fmla="*/ 0 w 47"/>
                <a:gd name="T5" fmla="*/ 3 h 42"/>
                <a:gd name="T6" fmla="*/ 42 w 47"/>
                <a:gd name="T7" fmla="*/ 41 h 42"/>
                <a:gd name="T8" fmla="*/ 46 w 47"/>
                <a:gd name="T9" fmla="*/ 41 h 42"/>
                <a:gd name="T10" fmla="*/ 45 w 47"/>
                <a:gd name="T11" fmla="*/ 38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7" h="42">
                  <a:moveTo>
                    <a:pt x="45" y="38"/>
                  </a:moveTo>
                  <a:cubicBezTo>
                    <a:pt x="3" y="0"/>
                    <a:pt x="3" y="0"/>
                    <a:pt x="3" y="0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42" y="41"/>
                    <a:pt x="42" y="41"/>
                    <a:pt x="42" y="41"/>
                  </a:cubicBezTo>
                  <a:cubicBezTo>
                    <a:pt x="43" y="42"/>
                    <a:pt x="45" y="42"/>
                    <a:pt x="46" y="41"/>
                  </a:cubicBezTo>
                  <a:cubicBezTo>
                    <a:pt x="47" y="40"/>
                    <a:pt x="46" y="39"/>
                    <a:pt x="45" y="38"/>
                  </a:cubicBezTo>
                  <a:close/>
                </a:path>
              </a:pathLst>
            </a:custGeom>
            <a:solidFill>
              <a:srgbClr val="FFFFFF"/>
            </a:solidFill>
            <a:ln w="11113" cap="rnd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67" name="Freeform 95"/>
            <p:cNvSpPr>
              <a:spLocks/>
            </p:cNvSpPr>
            <p:nvPr/>
          </p:nvSpPr>
          <p:spPr bwMode="auto">
            <a:xfrm>
              <a:off x="9884817" y="2515022"/>
              <a:ext cx="260766" cy="171156"/>
            </a:xfrm>
            <a:custGeom>
              <a:avLst/>
              <a:gdLst>
                <a:gd name="T0" fmla="*/ 121 w 123"/>
                <a:gd name="T1" fmla="*/ 0 h 81"/>
                <a:gd name="T2" fmla="*/ 117 w 123"/>
                <a:gd name="T3" fmla="*/ 0 h 81"/>
                <a:gd name="T4" fmla="*/ 117 w 123"/>
                <a:gd name="T5" fmla="*/ 4 h 81"/>
                <a:gd name="T6" fmla="*/ 119 w 123"/>
                <a:gd name="T7" fmla="*/ 4 h 81"/>
                <a:gd name="T8" fmla="*/ 119 w 123"/>
                <a:gd name="T9" fmla="*/ 76 h 81"/>
                <a:gd name="T10" fmla="*/ 4 w 123"/>
                <a:gd name="T11" fmla="*/ 76 h 81"/>
                <a:gd name="T12" fmla="*/ 4 w 123"/>
                <a:gd name="T13" fmla="*/ 6 h 81"/>
                <a:gd name="T14" fmla="*/ 4 w 123"/>
                <a:gd name="T15" fmla="*/ 6 h 81"/>
                <a:gd name="T16" fmla="*/ 4 w 123"/>
                <a:gd name="T17" fmla="*/ 0 h 81"/>
                <a:gd name="T18" fmla="*/ 2 w 123"/>
                <a:gd name="T19" fmla="*/ 0 h 81"/>
                <a:gd name="T20" fmla="*/ 0 w 123"/>
                <a:gd name="T21" fmla="*/ 2 h 81"/>
                <a:gd name="T22" fmla="*/ 0 w 123"/>
                <a:gd name="T23" fmla="*/ 79 h 81"/>
                <a:gd name="T24" fmla="*/ 2 w 123"/>
                <a:gd name="T25" fmla="*/ 81 h 81"/>
                <a:gd name="T26" fmla="*/ 121 w 123"/>
                <a:gd name="T27" fmla="*/ 81 h 81"/>
                <a:gd name="T28" fmla="*/ 123 w 123"/>
                <a:gd name="T29" fmla="*/ 79 h 81"/>
                <a:gd name="T30" fmla="*/ 123 w 123"/>
                <a:gd name="T31" fmla="*/ 2 h 81"/>
                <a:gd name="T32" fmla="*/ 121 w 123"/>
                <a:gd name="T33" fmla="*/ 0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23" h="81">
                  <a:moveTo>
                    <a:pt x="121" y="0"/>
                  </a:moveTo>
                  <a:cubicBezTo>
                    <a:pt x="117" y="0"/>
                    <a:pt x="117" y="0"/>
                    <a:pt x="117" y="0"/>
                  </a:cubicBezTo>
                  <a:cubicBezTo>
                    <a:pt x="117" y="4"/>
                    <a:pt x="117" y="4"/>
                    <a:pt x="117" y="4"/>
                  </a:cubicBezTo>
                  <a:cubicBezTo>
                    <a:pt x="119" y="4"/>
                    <a:pt x="119" y="4"/>
                    <a:pt x="119" y="4"/>
                  </a:cubicBezTo>
                  <a:cubicBezTo>
                    <a:pt x="119" y="76"/>
                    <a:pt x="119" y="76"/>
                    <a:pt x="119" y="76"/>
                  </a:cubicBezTo>
                  <a:cubicBezTo>
                    <a:pt x="4" y="76"/>
                    <a:pt x="4" y="76"/>
                    <a:pt x="4" y="76"/>
                  </a:cubicBezTo>
                  <a:cubicBezTo>
                    <a:pt x="4" y="6"/>
                    <a:pt x="4" y="6"/>
                    <a:pt x="4" y="6"/>
                  </a:cubicBezTo>
                  <a:cubicBezTo>
                    <a:pt x="4" y="6"/>
                    <a:pt x="4" y="6"/>
                    <a:pt x="4" y="6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0" y="1"/>
                    <a:pt x="0" y="2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80"/>
                    <a:pt x="1" y="81"/>
                    <a:pt x="2" y="81"/>
                  </a:cubicBezTo>
                  <a:cubicBezTo>
                    <a:pt x="121" y="81"/>
                    <a:pt x="121" y="81"/>
                    <a:pt x="121" y="81"/>
                  </a:cubicBezTo>
                  <a:cubicBezTo>
                    <a:pt x="122" y="81"/>
                    <a:pt x="123" y="80"/>
                    <a:pt x="123" y="79"/>
                  </a:cubicBezTo>
                  <a:cubicBezTo>
                    <a:pt x="123" y="2"/>
                    <a:pt x="123" y="2"/>
                    <a:pt x="123" y="2"/>
                  </a:cubicBezTo>
                  <a:cubicBezTo>
                    <a:pt x="123" y="1"/>
                    <a:pt x="122" y="0"/>
                    <a:pt x="121" y="0"/>
                  </a:cubicBezTo>
                  <a:close/>
                </a:path>
              </a:pathLst>
            </a:custGeom>
            <a:solidFill>
              <a:srgbClr val="FFFFFF"/>
            </a:solidFill>
            <a:ln w="11113" cap="rnd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68" name="Freeform 96"/>
            <p:cNvSpPr>
              <a:spLocks noEditPoints="1"/>
            </p:cNvSpPr>
            <p:nvPr/>
          </p:nvSpPr>
          <p:spPr bwMode="auto">
            <a:xfrm>
              <a:off x="9884817" y="2412866"/>
              <a:ext cx="260766" cy="226714"/>
            </a:xfrm>
            <a:custGeom>
              <a:avLst/>
              <a:gdLst>
                <a:gd name="T0" fmla="*/ 122 w 123"/>
                <a:gd name="T1" fmla="*/ 48 h 107"/>
                <a:gd name="T2" fmla="*/ 63 w 123"/>
                <a:gd name="T3" fmla="*/ 1 h 107"/>
                <a:gd name="T4" fmla="*/ 60 w 123"/>
                <a:gd name="T5" fmla="*/ 1 h 107"/>
                <a:gd name="T6" fmla="*/ 0 w 123"/>
                <a:gd name="T7" fmla="*/ 48 h 107"/>
                <a:gd name="T8" fmla="*/ 0 w 123"/>
                <a:gd name="T9" fmla="*/ 50 h 107"/>
                <a:gd name="T10" fmla="*/ 0 w 123"/>
                <a:gd name="T11" fmla="*/ 52 h 107"/>
                <a:gd name="T12" fmla="*/ 60 w 123"/>
                <a:gd name="T13" fmla="*/ 106 h 107"/>
                <a:gd name="T14" fmla="*/ 61 w 123"/>
                <a:gd name="T15" fmla="*/ 107 h 107"/>
                <a:gd name="T16" fmla="*/ 63 w 123"/>
                <a:gd name="T17" fmla="*/ 106 h 107"/>
                <a:gd name="T18" fmla="*/ 123 w 123"/>
                <a:gd name="T19" fmla="*/ 52 h 107"/>
                <a:gd name="T20" fmla="*/ 123 w 123"/>
                <a:gd name="T21" fmla="*/ 50 h 107"/>
                <a:gd name="T22" fmla="*/ 122 w 123"/>
                <a:gd name="T23" fmla="*/ 48 h 107"/>
                <a:gd name="T24" fmla="*/ 61 w 123"/>
                <a:gd name="T25" fmla="*/ 102 h 107"/>
                <a:gd name="T26" fmla="*/ 6 w 123"/>
                <a:gd name="T27" fmla="*/ 50 h 107"/>
                <a:gd name="T28" fmla="*/ 61 w 123"/>
                <a:gd name="T29" fmla="*/ 6 h 107"/>
                <a:gd name="T30" fmla="*/ 117 w 123"/>
                <a:gd name="T31" fmla="*/ 50 h 107"/>
                <a:gd name="T32" fmla="*/ 61 w 123"/>
                <a:gd name="T33" fmla="*/ 102 h 1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23" h="107">
                  <a:moveTo>
                    <a:pt x="122" y="48"/>
                  </a:moveTo>
                  <a:cubicBezTo>
                    <a:pt x="63" y="1"/>
                    <a:pt x="63" y="1"/>
                    <a:pt x="63" y="1"/>
                  </a:cubicBezTo>
                  <a:cubicBezTo>
                    <a:pt x="62" y="0"/>
                    <a:pt x="61" y="0"/>
                    <a:pt x="60" y="1"/>
                  </a:cubicBezTo>
                  <a:cubicBezTo>
                    <a:pt x="0" y="48"/>
                    <a:pt x="0" y="48"/>
                    <a:pt x="0" y="48"/>
                  </a:cubicBezTo>
                  <a:cubicBezTo>
                    <a:pt x="0" y="49"/>
                    <a:pt x="0" y="49"/>
                    <a:pt x="0" y="50"/>
                  </a:cubicBezTo>
                  <a:cubicBezTo>
                    <a:pt x="0" y="51"/>
                    <a:pt x="0" y="51"/>
                    <a:pt x="0" y="52"/>
                  </a:cubicBezTo>
                  <a:cubicBezTo>
                    <a:pt x="60" y="106"/>
                    <a:pt x="60" y="106"/>
                    <a:pt x="60" y="106"/>
                  </a:cubicBezTo>
                  <a:cubicBezTo>
                    <a:pt x="60" y="107"/>
                    <a:pt x="61" y="107"/>
                    <a:pt x="61" y="107"/>
                  </a:cubicBezTo>
                  <a:cubicBezTo>
                    <a:pt x="62" y="107"/>
                    <a:pt x="63" y="107"/>
                    <a:pt x="63" y="106"/>
                  </a:cubicBezTo>
                  <a:cubicBezTo>
                    <a:pt x="123" y="52"/>
                    <a:pt x="123" y="52"/>
                    <a:pt x="123" y="52"/>
                  </a:cubicBezTo>
                  <a:cubicBezTo>
                    <a:pt x="123" y="51"/>
                    <a:pt x="123" y="51"/>
                    <a:pt x="123" y="50"/>
                  </a:cubicBezTo>
                  <a:cubicBezTo>
                    <a:pt x="123" y="49"/>
                    <a:pt x="123" y="49"/>
                    <a:pt x="122" y="48"/>
                  </a:cubicBezTo>
                  <a:close/>
                  <a:moveTo>
                    <a:pt x="61" y="102"/>
                  </a:moveTo>
                  <a:cubicBezTo>
                    <a:pt x="6" y="50"/>
                    <a:pt x="6" y="50"/>
                    <a:pt x="6" y="50"/>
                  </a:cubicBezTo>
                  <a:cubicBezTo>
                    <a:pt x="61" y="6"/>
                    <a:pt x="61" y="6"/>
                    <a:pt x="61" y="6"/>
                  </a:cubicBezTo>
                  <a:cubicBezTo>
                    <a:pt x="117" y="50"/>
                    <a:pt x="117" y="50"/>
                    <a:pt x="117" y="50"/>
                  </a:cubicBezTo>
                  <a:lnTo>
                    <a:pt x="61" y="102"/>
                  </a:lnTo>
                  <a:close/>
                </a:path>
              </a:pathLst>
            </a:custGeom>
            <a:solidFill>
              <a:srgbClr val="FFFFFF"/>
            </a:solidFill>
            <a:ln w="11113" cap="rnd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69" name="Freeform 97"/>
            <p:cNvSpPr>
              <a:spLocks/>
            </p:cNvSpPr>
            <p:nvPr/>
          </p:nvSpPr>
          <p:spPr bwMode="auto">
            <a:xfrm>
              <a:off x="9883025" y="2515022"/>
              <a:ext cx="262558" cy="124558"/>
            </a:xfrm>
            <a:custGeom>
              <a:avLst/>
              <a:gdLst>
                <a:gd name="T0" fmla="*/ 124 w 124"/>
                <a:gd name="T1" fmla="*/ 1 h 59"/>
                <a:gd name="T2" fmla="*/ 122 w 124"/>
                <a:gd name="T3" fmla="*/ 0 h 59"/>
                <a:gd name="T4" fmla="*/ 119 w 124"/>
                <a:gd name="T5" fmla="*/ 0 h 59"/>
                <a:gd name="T6" fmla="*/ 119 w 124"/>
                <a:gd name="T7" fmla="*/ 6 h 59"/>
                <a:gd name="T8" fmla="*/ 114 w 124"/>
                <a:gd name="T9" fmla="*/ 6 h 59"/>
                <a:gd name="T10" fmla="*/ 62 w 124"/>
                <a:gd name="T11" fmla="*/ 54 h 59"/>
                <a:gd name="T12" fmla="*/ 11 w 124"/>
                <a:gd name="T13" fmla="*/ 6 h 59"/>
                <a:gd name="T14" fmla="*/ 6 w 124"/>
                <a:gd name="T15" fmla="*/ 6 h 59"/>
                <a:gd name="T16" fmla="*/ 6 w 124"/>
                <a:gd name="T17" fmla="*/ 0 h 59"/>
                <a:gd name="T18" fmla="*/ 3 w 124"/>
                <a:gd name="T19" fmla="*/ 0 h 59"/>
                <a:gd name="T20" fmla="*/ 1 w 124"/>
                <a:gd name="T21" fmla="*/ 1 h 59"/>
                <a:gd name="T22" fmla="*/ 1 w 124"/>
                <a:gd name="T23" fmla="*/ 4 h 59"/>
                <a:gd name="T24" fmla="*/ 61 w 124"/>
                <a:gd name="T25" fmla="*/ 58 h 59"/>
                <a:gd name="T26" fmla="*/ 62 w 124"/>
                <a:gd name="T27" fmla="*/ 59 h 59"/>
                <a:gd name="T28" fmla="*/ 64 w 124"/>
                <a:gd name="T29" fmla="*/ 58 h 59"/>
                <a:gd name="T30" fmla="*/ 124 w 124"/>
                <a:gd name="T31" fmla="*/ 4 h 59"/>
                <a:gd name="T32" fmla="*/ 124 w 124"/>
                <a:gd name="T33" fmla="*/ 1 h 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24" h="59">
                  <a:moveTo>
                    <a:pt x="124" y="1"/>
                  </a:moveTo>
                  <a:cubicBezTo>
                    <a:pt x="124" y="0"/>
                    <a:pt x="123" y="0"/>
                    <a:pt x="122" y="0"/>
                  </a:cubicBezTo>
                  <a:cubicBezTo>
                    <a:pt x="119" y="0"/>
                    <a:pt x="119" y="0"/>
                    <a:pt x="119" y="0"/>
                  </a:cubicBezTo>
                  <a:cubicBezTo>
                    <a:pt x="119" y="6"/>
                    <a:pt x="119" y="6"/>
                    <a:pt x="119" y="6"/>
                  </a:cubicBezTo>
                  <a:cubicBezTo>
                    <a:pt x="114" y="6"/>
                    <a:pt x="114" y="6"/>
                    <a:pt x="114" y="6"/>
                  </a:cubicBezTo>
                  <a:cubicBezTo>
                    <a:pt x="62" y="54"/>
                    <a:pt x="62" y="54"/>
                    <a:pt x="62" y="54"/>
                  </a:cubicBezTo>
                  <a:cubicBezTo>
                    <a:pt x="11" y="6"/>
                    <a:pt x="11" y="6"/>
                    <a:pt x="11" y="6"/>
                  </a:cubicBezTo>
                  <a:cubicBezTo>
                    <a:pt x="6" y="6"/>
                    <a:pt x="6" y="6"/>
                    <a:pt x="6" y="6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2" y="0"/>
                    <a:pt x="1" y="0"/>
                    <a:pt x="1" y="1"/>
                  </a:cubicBezTo>
                  <a:cubicBezTo>
                    <a:pt x="0" y="2"/>
                    <a:pt x="1" y="3"/>
                    <a:pt x="1" y="4"/>
                  </a:cubicBezTo>
                  <a:cubicBezTo>
                    <a:pt x="61" y="58"/>
                    <a:pt x="61" y="58"/>
                    <a:pt x="61" y="58"/>
                  </a:cubicBezTo>
                  <a:cubicBezTo>
                    <a:pt x="61" y="59"/>
                    <a:pt x="62" y="59"/>
                    <a:pt x="62" y="59"/>
                  </a:cubicBezTo>
                  <a:cubicBezTo>
                    <a:pt x="63" y="59"/>
                    <a:pt x="64" y="59"/>
                    <a:pt x="64" y="58"/>
                  </a:cubicBezTo>
                  <a:cubicBezTo>
                    <a:pt x="124" y="4"/>
                    <a:pt x="124" y="4"/>
                    <a:pt x="124" y="4"/>
                  </a:cubicBezTo>
                  <a:cubicBezTo>
                    <a:pt x="124" y="3"/>
                    <a:pt x="124" y="2"/>
                    <a:pt x="124" y="1"/>
                  </a:cubicBezTo>
                  <a:close/>
                </a:path>
              </a:pathLst>
            </a:custGeom>
            <a:solidFill>
              <a:srgbClr val="FFFFFF"/>
            </a:solidFill>
            <a:ln w="11113" cap="rnd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70" name="Oval 98"/>
            <p:cNvSpPr>
              <a:spLocks noChangeArrowheads="1"/>
            </p:cNvSpPr>
            <p:nvPr/>
          </p:nvSpPr>
          <p:spPr bwMode="auto">
            <a:xfrm>
              <a:off x="6583577" y="3576007"/>
              <a:ext cx="473142" cy="473142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71" name="Freeform 99"/>
            <p:cNvSpPr>
              <a:spLocks/>
            </p:cNvSpPr>
            <p:nvPr/>
          </p:nvSpPr>
          <p:spPr bwMode="auto">
            <a:xfrm>
              <a:off x="6704550" y="3828708"/>
              <a:ext cx="232987" cy="63623"/>
            </a:xfrm>
            <a:custGeom>
              <a:avLst/>
              <a:gdLst>
                <a:gd name="T0" fmla="*/ 0 w 260"/>
                <a:gd name="T1" fmla="*/ 0 h 71"/>
                <a:gd name="T2" fmla="*/ 0 w 260"/>
                <a:gd name="T3" fmla="*/ 71 h 71"/>
                <a:gd name="T4" fmla="*/ 260 w 260"/>
                <a:gd name="T5" fmla="*/ 71 h 71"/>
                <a:gd name="T6" fmla="*/ 260 w 260"/>
                <a:gd name="T7" fmla="*/ 0 h 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60" h="71">
                  <a:moveTo>
                    <a:pt x="0" y="0"/>
                  </a:moveTo>
                  <a:lnTo>
                    <a:pt x="0" y="71"/>
                  </a:lnTo>
                  <a:lnTo>
                    <a:pt x="260" y="71"/>
                  </a:lnTo>
                  <a:lnTo>
                    <a:pt x="260" y="0"/>
                  </a:lnTo>
                </a:path>
              </a:pathLst>
            </a:custGeom>
            <a:noFill/>
            <a:ln w="44450" cap="rnd">
              <a:solidFill>
                <a:srgbClr val="FFFF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72" name="Freeform 100"/>
            <p:cNvSpPr>
              <a:spLocks/>
            </p:cNvSpPr>
            <p:nvPr/>
          </p:nvSpPr>
          <p:spPr bwMode="auto">
            <a:xfrm>
              <a:off x="6753836" y="3699670"/>
              <a:ext cx="135311" cy="158610"/>
            </a:xfrm>
            <a:custGeom>
              <a:avLst/>
              <a:gdLst>
                <a:gd name="T0" fmla="*/ 49 w 64"/>
                <a:gd name="T1" fmla="*/ 39 h 75"/>
                <a:gd name="T2" fmla="*/ 49 w 64"/>
                <a:gd name="T3" fmla="*/ 1 h 75"/>
                <a:gd name="T4" fmla="*/ 48 w 64"/>
                <a:gd name="T5" fmla="*/ 0 h 75"/>
                <a:gd name="T6" fmla="*/ 16 w 64"/>
                <a:gd name="T7" fmla="*/ 0 h 75"/>
                <a:gd name="T8" fmla="*/ 14 w 64"/>
                <a:gd name="T9" fmla="*/ 1 h 75"/>
                <a:gd name="T10" fmla="*/ 14 w 64"/>
                <a:gd name="T11" fmla="*/ 39 h 75"/>
                <a:gd name="T12" fmla="*/ 12 w 64"/>
                <a:gd name="T13" fmla="*/ 41 h 75"/>
                <a:gd name="T14" fmla="*/ 2 w 64"/>
                <a:gd name="T15" fmla="*/ 39 h 75"/>
                <a:gd name="T16" fmla="*/ 1 w 64"/>
                <a:gd name="T17" fmla="*/ 42 h 75"/>
                <a:gd name="T18" fmla="*/ 31 w 64"/>
                <a:gd name="T19" fmla="*/ 75 h 75"/>
                <a:gd name="T20" fmla="*/ 33 w 64"/>
                <a:gd name="T21" fmla="*/ 75 h 75"/>
                <a:gd name="T22" fmla="*/ 63 w 64"/>
                <a:gd name="T23" fmla="*/ 42 h 75"/>
                <a:gd name="T24" fmla="*/ 61 w 64"/>
                <a:gd name="T25" fmla="*/ 39 h 75"/>
                <a:gd name="T26" fmla="*/ 51 w 64"/>
                <a:gd name="T27" fmla="*/ 41 h 75"/>
                <a:gd name="T28" fmla="*/ 49 w 64"/>
                <a:gd name="T29" fmla="*/ 39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64" h="75">
                  <a:moveTo>
                    <a:pt x="49" y="39"/>
                  </a:moveTo>
                  <a:cubicBezTo>
                    <a:pt x="49" y="1"/>
                    <a:pt x="49" y="1"/>
                    <a:pt x="49" y="1"/>
                  </a:cubicBezTo>
                  <a:cubicBezTo>
                    <a:pt x="49" y="0"/>
                    <a:pt x="49" y="0"/>
                    <a:pt x="48" y="0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5" y="0"/>
                    <a:pt x="14" y="0"/>
                    <a:pt x="14" y="1"/>
                  </a:cubicBezTo>
                  <a:cubicBezTo>
                    <a:pt x="14" y="39"/>
                    <a:pt x="14" y="39"/>
                    <a:pt x="14" y="39"/>
                  </a:cubicBezTo>
                  <a:cubicBezTo>
                    <a:pt x="14" y="40"/>
                    <a:pt x="13" y="41"/>
                    <a:pt x="12" y="41"/>
                  </a:cubicBezTo>
                  <a:cubicBezTo>
                    <a:pt x="2" y="39"/>
                    <a:pt x="2" y="39"/>
                    <a:pt x="2" y="39"/>
                  </a:cubicBezTo>
                  <a:cubicBezTo>
                    <a:pt x="1" y="39"/>
                    <a:pt x="0" y="41"/>
                    <a:pt x="1" y="42"/>
                  </a:cubicBezTo>
                  <a:cubicBezTo>
                    <a:pt x="31" y="75"/>
                    <a:pt x="31" y="75"/>
                    <a:pt x="31" y="75"/>
                  </a:cubicBezTo>
                  <a:cubicBezTo>
                    <a:pt x="31" y="75"/>
                    <a:pt x="32" y="75"/>
                    <a:pt x="33" y="75"/>
                  </a:cubicBezTo>
                  <a:cubicBezTo>
                    <a:pt x="63" y="42"/>
                    <a:pt x="63" y="42"/>
                    <a:pt x="63" y="42"/>
                  </a:cubicBezTo>
                  <a:cubicBezTo>
                    <a:pt x="64" y="41"/>
                    <a:pt x="63" y="39"/>
                    <a:pt x="61" y="39"/>
                  </a:cubicBezTo>
                  <a:cubicBezTo>
                    <a:pt x="51" y="41"/>
                    <a:pt x="51" y="41"/>
                    <a:pt x="51" y="41"/>
                  </a:cubicBezTo>
                  <a:cubicBezTo>
                    <a:pt x="50" y="41"/>
                    <a:pt x="49" y="40"/>
                    <a:pt x="49" y="39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73" name="Oval 101"/>
            <p:cNvSpPr>
              <a:spLocks noChangeArrowheads="1"/>
            </p:cNvSpPr>
            <p:nvPr/>
          </p:nvSpPr>
          <p:spPr bwMode="auto">
            <a:xfrm>
              <a:off x="5814721" y="2364477"/>
              <a:ext cx="703440" cy="703441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74" name="Freeform 102"/>
            <p:cNvSpPr>
              <a:spLocks/>
            </p:cNvSpPr>
            <p:nvPr/>
          </p:nvSpPr>
          <p:spPr bwMode="auto">
            <a:xfrm>
              <a:off x="6056669" y="2489035"/>
              <a:ext cx="222233" cy="120974"/>
            </a:xfrm>
            <a:custGeom>
              <a:avLst/>
              <a:gdLst>
                <a:gd name="T0" fmla="*/ 18 w 105"/>
                <a:gd name="T1" fmla="*/ 57 h 57"/>
                <a:gd name="T2" fmla="*/ 18 w 105"/>
                <a:gd name="T3" fmla="*/ 53 h 57"/>
                <a:gd name="T4" fmla="*/ 52 w 105"/>
                <a:gd name="T5" fmla="*/ 19 h 57"/>
                <a:gd name="T6" fmla="*/ 86 w 105"/>
                <a:gd name="T7" fmla="*/ 53 h 57"/>
                <a:gd name="T8" fmla="*/ 86 w 105"/>
                <a:gd name="T9" fmla="*/ 57 h 57"/>
                <a:gd name="T10" fmla="*/ 105 w 105"/>
                <a:gd name="T11" fmla="*/ 57 h 57"/>
                <a:gd name="T12" fmla="*/ 105 w 105"/>
                <a:gd name="T13" fmla="*/ 53 h 57"/>
                <a:gd name="T14" fmla="*/ 52 w 105"/>
                <a:gd name="T15" fmla="*/ 0 h 57"/>
                <a:gd name="T16" fmla="*/ 0 w 105"/>
                <a:gd name="T17" fmla="*/ 53 h 57"/>
                <a:gd name="T18" fmla="*/ 0 w 105"/>
                <a:gd name="T19" fmla="*/ 57 h 57"/>
                <a:gd name="T20" fmla="*/ 18 w 105"/>
                <a:gd name="T21" fmla="*/ 57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05" h="57">
                  <a:moveTo>
                    <a:pt x="18" y="57"/>
                  </a:moveTo>
                  <a:cubicBezTo>
                    <a:pt x="18" y="53"/>
                    <a:pt x="18" y="53"/>
                    <a:pt x="18" y="53"/>
                  </a:cubicBezTo>
                  <a:cubicBezTo>
                    <a:pt x="18" y="34"/>
                    <a:pt x="33" y="19"/>
                    <a:pt x="52" y="19"/>
                  </a:cubicBezTo>
                  <a:cubicBezTo>
                    <a:pt x="71" y="19"/>
                    <a:pt x="86" y="34"/>
                    <a:pt x="86" y="53"/>
                  </a:cubicBezTo>
                  <a:cubicBezTo>
                    <a:pt x="86" y="57"/>
                    <a:pt x="86" y="57"/>
                    <a:pt x="86" y="57"/>
                  </a:cubicBezTo>
                  <a:cubicBezTo>
                    <a:pt x="105" y="57"/>
                    <a:pt x="105" y="57"/>
                    <a:pt x="105" y="57"/>
                  </a:cubicBezTo>
                  <a:cubicBezTo>
                    <a:pt x="105" y="53"/>
                    <a:pt x="105" y="53"/>
                    <a:pt x="105" y="53"/>
                  </a:cubicBezTo>
                  <a:cubicBezTo>
                    <a:pt x="105" y="24"/>
                    <a:pt x="81" y="0"/>
                    <a:pt x="52" y="0"/>
                  </a:cubicBezTo>
                  <a:cubicBezTo>
                    <a:pt x="23" y="0"/>
                    <a:pt x="0" y="24"/>
                    <a:pt x="0" y="53"/>
                  </a:cubicBezTo>
                  <a:cubicBezTo>
                    <a:pt x="0" y="57"/>
                    <a:pt x="0" y="57"/>
                    <a:pt x="0" y="57"/>
                  </a:cubicBezTo>
                  <a:lnTo>
                    <a:pt x="18" y="5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75" name="Freeform 103"/>
            <p:cNvSpPr>
              <a:spLocks noEditPoints="1"/>
            </p:cNvSpPr>
            <p:nvPr/>
          </p:nvSpPr>
          <p:spPr bwMode="auto">
            <a:xfrm>
              <a:off x="5986773" y="2637788"/>
              <a:ext cx="362025" cy="251805"/>
            </a:xfrm>
            <a:custGeom>
              <a:avLst/>
              <a:gdLst>
                <a:gd name="T0" fmla="*/ 161 w 171"/>
                <a:gd name="T1" fmla="*/ 0 h 119"/>
                <a:gd name="T2" fmla="*/ 10 w 171"/>
                <a:gd name="T3" fmla="*/ 0 h 119"/>
                <a:gd name="T4" fmla="*/ 0 w 171"/>
                <a:gd name="T5" fmla="*/ 10 h 119"/>
                <a:gd name="T6" fmla="*/ 0 w 171"/>
                <a:gd name="T7" fmla="*/ 109 h 119"/>
                <a:gd name="T8" fmla="*/ 10 w 171"/>
                <a:gd name="T9" fmla="*/ 119 h 119"/>
                <a:gd name="T10" fmla="*/ 161 w 171"/>
                <a:gd name="T11" fmla="*/ 119 h 119"/>
                <a:gd name="T12" fmla="*/ 171 w 171"/>
                <a:gd name="T13" fmla="*/ 109 h 119"/>
                <a:gd name="T14" fmla="*/ 171 w 171"/>
                <a:gd name="T15" fmla="*/ 10 h 119"/>
                <a:gd name="T16" fmla="*/ 161 w 171"/>
                <a:gd name="T17" fmla="*/ 0 h 119"/>
                <a:gd name="T18" fmla="*/ 96 w 171"/>
                <a:gd name="T19" fmla="*/ 54 h 119"/>
                <a:gd name="T20" fmla="*/ 96 w 171"/>
                <a:gd name="T21" fmla="*/ 89 h 119"/>
                <a:gd name="T22" fmla="*/ 85 w 171"/>
                <a:gd name="T23" fmla="*/ 101 h 119"/>
                <a:gd name="T24" fmla="*/ 74 w 171"/>
                <a:gd name="T25" fmla="*/ 89 h 119"/>
                <a:gd name="T26" fmla="*/ 74 w 171"/>
                <a:gd name="T27" fmla="*/ 54 h 119"/>
                <a:gd name="T28" fmla="*/ 66 w 171"/>
                <a:gd name="T29" fmla="*/ 38 h 119"/>
                <a:gd name="T30" fmla="*/ 85 w 171"/>
                <a:gd name="T31" fmla="*/ 18 h 119"/>
                <a:gd name="T32" fmla="*/ 105 w 171"/>
                <a:gd name="T33" fmla="*/ 38 h 119"/>
                <a:gd name="T34" fmla="*/ 96 w 171"/>
                <a:gd name="T35" fmla="*/ 54 h 1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71" h="119">
                  <a:moveTo>
                    <a:pt x="161" y="0"/>
                  </a:moveTo>
                  <a:cubicBezTo>
                    <a:pt x="10" y="0"/>
                    <a:pt x="10" y="0"/>
                    <a:pt x="10" y="0"/>
                  </a:cubicBezTo>
                  <a:cubicBezTo>
                    <a:pt x="4" y="0"/>
                    <a:pt x="0" y="5"/>
                    <a:pt x="0" y="10"/>
                  </a:cubicBezTo>
                  <a:cubicBezTo>
                    <a:pt x="0" y="109"/>
                    <a:pt x="0" y="109"/>
                    <a:pt x="0" y="109"/>
                  </a:cubicBezTo>
                  <a:cubicBezTo>
                    <a:pt x="0" y="114"/>
                    <a:pt x="4" y="119"/>
                    <a:pt x="10" y="119"/>
                  </a:cubicBezTo>
                  <a:cubicBezTo>
                    <a:pt x="161" y="119"/>
                    <a:pt x="161" y="119"/>
                    <a:pt x="161" y="119"/>
                  </a:cubicBezTo>
                  <a:cubicBezTo>
                    <a:pt x="166" y="119"/>
                    <a:pt x="171" y="114"/>
                    <a:pt x="171" y="109"/>
                  </a:cubicBezTo>
                  <a:cubicBezTo>
                    <a:pt x="171" y="10"/>
                    <a:pt x="171" y="10"/>
                    <a:pt x="171" y="10"/>
                  </a:cubicBezTo>
                  <a:cubicBezTo>
                    <a:pt x="171" y="5"/>
                    <a:pt x="166" y="0"/>
                    <a:pt x="161" y="0"/>
                  </a:cubicBezTo>
                  <a:close/>
                  <a:moveTo>
                    <a:pt x="96" y="54"/>
                  </a:moveTo>
                  <a:cubicBezTo>
                    <a:pt x="96" y="89"/>
                    <a:pt x="96" y="89"/>
                    <a:pt x="96" y="89"/>
                  </a:cubicBezTo>
                  <a:cubicBezTo>
                    <a:pt x="96" y="96"/>
                    <a:pt x="91" y="101"/>
                    <a:pt x="85" y="101"/>
                  </a:cubicBezTo>
                  <a:cubicBezTo>
                    <a:pt x="79" y="101"/>
                    <a:pt x="74" y="96"/>
                    <a:pt x="74" y="89"/>
                  </a:cubicBezTo>
                  <a:cubicBezTo>
                    <a:pt x="74" y="54"/>
                    <a:pt x="74" y="54"/>
                    <a:pt x="74" y="54"/>
                  </a:cubicBezTo>
                  <a:cubicBezTo>
                    <a:pt x="69" y="51"/>
                    <a:pt x="66" y="45"/>
                    <a:pt x="66" y="38"/>
                  </a:cubicBezTo>
                  <a:cubicBezTo>
                    <a:pt x="66" y="27"/>
                    <a:pt x="74" y="18"/>
                    <a:pt x="85" y="18"/>
                  </a:cubicBezTo>
                  <a:cubicBezTo>
                    <a:pt x="96" y="18"/>
                    <a:pt x="105" y="27"/>
                    <a:pt x="105" y="38"/>
                  </a:cubicBezTo>
                  <a:cubicBezTo>
                    <a:pt x="105" y="45"/>
                    <a:pt x="102" y="51"/>
                    <a:pt x="96" y="54"/>
                  </a:cubicBezTo>
                  <a:close/>
                </a:path>
              </a:pathLst>
            </a:custGeom>
            <a:solidFill>
              <a:srgbClr val="FFFFFF"/>
            </a:solidFill>
            <a:ln w="11113" cap="rnd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76" name="Freeform 104"/>
            <p:cNvSpPr>
              <a:spLocks/>
            </p:cNvSpPr>
            <p:nvPr/>
          </p:nvSpPr>
          <p:spPr bwMode="auto">
            <a:xfrm>
              <a:off x="7518211" y="1961231"/>
              <a:ext cx="534077" cy="534077"/>
            </a:xfrm>
            <a:custGeom>
              <a:avLst/>
              <a:gdLst>
                <a:gd name="T0" fmla="*/ 236 w 252"/>
                <a:gd name="T1" fmla="*/ 97 h 252"/>
                <a:gd name="T2" fmla="*/ 156 w 252"/>
                <a:gd name="T3" fmla="*/ 236 h 252"/>
                <a:gd name="T4" fmla="*/ 16 w 252"/>
                <a:gd name="T5" fmla="*/ 156 h 252"/>
                <a:gd name="T6" fmla="*/ 97 w 252"/>
                <a:gd name="T7" fmla="*/ 16 h 252"/>
                <a:gd name="T8" fmla="*/ 236 w 252"/>
                <a:gd name="T9" fmla="*/ 97 h 2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2" h="252">
                  <a:moveTo>
                    <a:pt x="236" y="97"/>
                  </a:moveTo>
                  <a:cubicBezTo>
                    <a:pt x="252" y="157"/>
                    <a:pt x="216" y="220"/>
                    <a:pt x="156" y="236"/>
                  </a:cubicBezTo>
                  <a:cubicBezTo>
                    <a:pt x="95" y="252"/>
                    <a:pt x="33" y="216"/>
                    <a:pt x="16" y="156"/>
                  </a:cubicBezTo>
                  <a:cubicBezTo>
                    <a:pt x="0" y="95"/>
                    <a:pt x="36" y="33"/>
                    <a:pt x="97" y="16"/>
                  </a:cubicBezTo>
                  <a:cubicBezTo>
                    <a:pt x="157" y="0"/>
                    <a:pt x="220" y="36"/>
                    <a:pt x="236" y="97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77" name="Freeform 105"/>
            <p:cNvSpPr>
              <a:spLocks noEditPoints="1"/>
            </p:cNvSpPr>
            <p:nvPr/>
          </p:nvSpPr>
          <p:spPr bwMode="auto">
            <a:xfrm>
              <a:off x="7647250" y="2071451"/>
              <a:ext cx="277792" cy="265246"/>
            </a:xfrm>
            <a:custGeom>
              <a:avLst/>
              <a:gdLst>
                <a:gd name="T0" fmla="*/ 121 w 131"/>
                <a:gd name="T1" fmla="*/ 46 h 125"/>
                <a:gd name="T2" fmla="*/ 99 w 131"/>
                <a:gd name="T3" fmla="*/ 46 h 125"/>
                <a:gd name="T4" fmla="*/ 97 w 131"/>
                <a:gd name="T5" fmla="*/ 10 h 125"/>
                <a:gd name="T6" fmla="*/ 86 w 131"/>
                <a:gd name="T7" fmla="*/ 0 h 125"/>
                <a:gd name="T8" fmla="*/ 74 w 131"/>
                <a:gd name="T9" fmla="*/ 17 h 125"/>
                <a:gd name="T10" fmla="*/ 63 w 131"/>
                <a:gd name="T11" fmla="*/ 49 h 125"/>
                <a:gd name="T12" fmla="*/ 42 w 131"/>
                <a:gd name="T13" fmla="*/ 56 h 125"/>
                <a:gd name="T14" fmla="*/ 41 w 131"/>
                <a:gd name="T15" fmla="*/ 49 h 125"/>
                <a:gd name="T16" fmla="*/ 0 w 131"/>
                <a:gd name="T17" fmla="*/ 51 h 125"/>
                <a:gd name="T18" fmla="*/ 2 w 131"/>
                <a:gd name="T19" fmla="*/ 122 h 125"/>
                <a:gd name="T20" fmla="*/ 42 w 131"/>
                <a:gd name="T21" fmla="*/ 121 h 125"/>
                <a:gd name="T22" fmla="*/ 58 w 131"/>
                <a:gd name="T23" fmla="*/ 116 h 125"/>
                <a:gd name="T24" fmla="*/ 59 w 131"/>
                <a:gd name="T25" fmla="*/ 116 h 125"/>
                <a:gd name="T26" fmla="*/ 65 w 131"/>
                <a:gd name="T27" fmla="*/ 117 h 125"/>
                <a:gd name="T28" fmla="*/ 118 w 131"/>
                <a:gd name="T29" fmla="*/ 125 h 125"/>
                <a:gd name="T30" fmla="*/ 130 w 131"/>
                <a:gd name="T31" fmla="*/ 110 h 125"/>
                <a:gd name="T32" fmla="*/ 130 w 131"/>
                <a:gd name="T33" fmla="*/ 53 h 125"/>
                <a:gd name="T34" fmla="*/ 81 w 131"/>
                <a:gd name="T35" fmla="*/ 116 h 125"/>
                <a:gd name="T36" fmla="*/ 42 w 131"/>
                <a:gd name="T37" fmla="*/ 109 h 125"/>
                <a:gd name="T38" fmla="*/ 56 w 131"/>
                <a:gd name="T39" fmla="*/ 65 h 125"/>
                <a:gd name="T40" fmla="*/ 75 w 131"/>
                <a:gd name="T41" fmla="*/ 36 h 125"/>
                <a:gd name="T42" fmla="*/ 82 w 131"/>
                <a:gd name="T43" fmla="*/ 14 h 125"/>
                <a:gd name="T44" fmla="*/ 88 w 131"/>
                <a:gd name="T45" fmla="*/ 7 h 125"/>
                <a:gd name="T46" fmla="*/ 89 w 131"/>
                <a:gd name="T47" fmla="*/ 9 h 125"/>
                <a:gd name="T48" fmla="*/ 90 w 131"/>
                <a:gd name="T49" fmla="*/ 52 h 125"/>
                <a:gd name="T50" fmla="*/ 121 w 131"/>
                <a:gd name="T51" fmla="*/ 53 h 125"/>
                <a:gd name="T52" fmla="*/ 121 w 131"/>
                <a:gd name="T53" fmla="*/ 53 h 125"/>
                <a:gd name="T54" fmla="*/ 123 w 131"/>
                <a:gd name="T55" fmla="*/ 54 h 125"/>
                <a:gd name="T56" fmla="*/ 116 w 131"/>
                <a:gd name="T57" fmla="*/ 69 h 125"/>
                <a:gd name="T58" fmla="*/ 123 w 131"/>
                <a:gd name="T59" fmla="*/ 83 h 125"/>
                <a:gd name="T60" fmla="*/ 123 w 131"/>
                <a:gd name="T61" fmla="*/ 92 h 125"/>
                <a:gd name="T62" fmla="*/ 116 w 131"/>
                <a:gd name="T63" fmla="*/ 105 h 125"/>
                <a:gd name="T64" fmla="*/ 121 w 131"/>
                <a:gd name="T65" fmla="*/ 114 h 1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31" h="125">
                  <a:moveTo>
                    <a:pt x="130" y="53"/>
                  </a:moveTo>
                  <a:cubicBezTo>
                    <a:pt x="130" y="49"/>
                    <a:pt x="126" y="46"/>
                    <a:pt x="121" y="46"/>
                  </a:cubicBezTo>
                  <a:cubicBezTo>
                    <a:pt x="121" y="46"/>
                    <a:pt x="121" y="46"/>
                    <a:pt x="120" y="46"/>
                  </a:cubicBezTo>
                  <a:cubicBezTo>
                    <a:pt x="99" y="46"/>
                    <a:pt x="99" y="46"/>
                    <a:pt x="99" y="46"/>
                  </a:cubicBezTo>
                  <a:cubicBezTo>
                    <a:pt x="98" y="46"/>
                    <a:pt x="97" y="46"/>
                    <a:pt x="97" y="45"/>
                  </a:cubicBezTo>
                  <a:cubicBezTo>
                    <a:pt x="97" y="10"/>
                    <a:pt x="97" y="10"/>
                    <a:pt x="97" y="10"/>
                  </a:cubicBezTo>
                  <a:cubicBezTo>
                    <a:pt x="97" y="9"/>
                    <a:pt x="97" y="5"/>
                    <a:pt x="95" y="3"/>
                  </a:cubicBezTo>
                  <a:cubicBezTo>
                    <a:pt x="93" y="1"/>
                    <a:pt x="91" y="0"/>
                    <a:pt x="86" y="0"/>
                  </a:cubicBezTo>
                  <a:cubicBezTo>
                    <a:pt x="79" y="1"/>
                    <a:pt x="77" y="7"/>
                    <a:pt x="76" y="12"/>
                  </a:cubicBezTo>
                  <a:cubicBezTo>
                    <a:pt x="75" y="13"/>
                    <a:pt x="75" y="15"/>
                    <a:pt x="74" y="17"/>
                  </a:cubicBezTo>
                  <a:cubicBezTo>
                    <a:pt x="72" y="21"/>
                    <a:pt x="70" y="28"/>
                    <a:pt x="68" y="34"/>
                  </a:cubicBezTo>
                  <a:cubicBezTo>
                    <a:pt x="66" y="40"/>
                    <a:pt x="65" y="46"/>
                    <a:pt x="63" y="49"/>
                  </a:cubicBezTo>
                  <a:cubicBezTo>
                    <a:pt x="61" y="53"/>
                    <a:pt x="56" y="56"/>
                    <a:pt x="55" y="56"/>
                  </a:cubicBezTo>
                  <a:cubicBezTo>
                    <a:pt x="42" y="56"/>
                    <a:pt x="42" y="56"/>
                    <a:pt x="42" y="56"/>
                  </a:cubicBezTo>
                  <a:cubicBezTo>
                    <a:pt x="42" y="51"/>
                    <a:pt x="42" y="51"/>
                    <a:pt x="42" y="51"/>
                  </a:cubicBezTo>
                  <a:cubicBezTo>
                    <a:pt x="42" y="50"/>
                    <a:pt x="42" y="49"/>
                    <a:pt x="41" y="49"/>
                  </a:cubicBezTo>
                  <a:cubicBezTo>
                    <a:pt x="2" y="49"/>
                    <a:pt x="2" y="49"/>
                    <a:pt x="2" y="49"/>
                  </a:cubicBezTo>
                  <a:cubicBezTo>
                    <a:pt x="1" y="49"/>
                    <a:pt x="0" y="50"/>
                    <a:pt x="0" y="51"/>
                  </a:cubicBezTo>
                  <a:cubicBezTo>
                    <a:pt x="0" y="121"/>
                    <a:pt x="0" y="121"/>
                    <a:pt x="0" y="121"/>
                  </a:cubicBezTo>
                  <a:cubicBezTo>
                    <a:pt x="0" y="121"/>
                    <a:pt x="1" y="122"/>
                    <a:pt x="2" y="122"/>
                  </a:cubicBezTo>
                  <a:cubicBezTo>
                    <a:pt x="41" y="122"/>
                    <a:pt x="41" y="122"/>
                    <a:pt x="41" y="122"/>
                  </a:cubicBezTo>
                  <a:cubicBezTo>
                    <a:pt x="42" y="122"/>
                    <a:pt x="42" y="121"/>
                    <a:pt x="42" y="121"/>
                  </a:cubicBezTo>
                  <a:cubicBezTo>
                    <a:pt x="42" y="116"/>
                    <a:pt x="42" y="116"/>
                    <a:pt x="42" y="116"/>
                  </a:cubicBezTo>
                  <a:cubicBezTo>
                    <a:pt x="58" y="116"/>
                    <a:pt x="58" y="116"/>
                    <a:pt x="58" y="116"/>
                  </a:cubicBezTo>
                  <a:cubicBezTo>
                    <a:pt x="59" y="116"/>
                    <a:pt x="59" y="116"/>
                    <a:pt x="59" y="116"/>
                  </a:cubicBezTo>
                  <a:cubicBezTo>
                    <a:pt x="59" y="116"/>
                    <a:pt x="59" y="116"/>
                    <a:pt x="59" y="116"/>
                  </a:cubicBezTo>
                  <a:cubicBezTo>
                    <a:pt x="59" y="116"/>
                    <a:pt x="59" y="116"/>
                    <a:pt x="59" y="116"/>
                  </a:cubicBezTo>
                  <a:cubicBezTo>
                    <a:pt x="60" y="116"/>
                    <a:pt x="62" y="116"/>
                    <a:pt x="65" y="117"/>
                  </a:cubicBezTo>
                  <a:cubicBezTo>
                    <a:pt x="68" y="118"/>
                    <a:pt x="75" y="123"/>
                    <a:pt x="77" y="124"/>
                  </a:cubicBezTo>
                  <a:cubicBezTo>
                    <a:pt x="118" y="125"/>
                    <a:pt x="118" y="125"/>
                    <a:pt x="118" y="125"/>
                  </a:cubicBezTo>
                  <a:cubicBezTo>
                    <a:pt x="118" y="124"/>
                    <a:pt x="122" y="123"/>
                    <a:pt x="126" y="120"/>
                  </a:cubicBezTo>
                  <a:cubicBezTo>
                    <a:pt x="130" y="116"/>
                    <a:pt x="130" y="111"/>
                    <a:pt x="130" y="110"/>
                  </a:cubicBezTo>
                  <a:cubicBezTo>
                    <a:pt x="130" y="110"/>
                    <a:pt x="130" y="110"/>
                    <a:pt x="130" y="110"/>
                  </a:cubicBezTo>
                  <a:cubicBezTo>
                    <a:pt x="130" y="108"/>
                    <a:pt x="131" y="58"/>
                    <a:pt x="130" y="53"/>
                  </a:cubicBezTo>
                  <a:close/>
                  <a:moveTo>
                    <a:pt x="116" y="116"/>
                  </a:moveTo>
                  <a:cubicBezTo>
                    <a:pt x="81" y="116"/>
                    <a:pt x="81" y="116"/>
                    <a:pt x="81" y="116"/>
                  </a:cubicBezTo>
                  <a:cubicBezTo>
                    <a:pt x="78" y="116"/>
                    <a:pt x="71" y="111"/>
                    <a:pt x="67" y="110"/>
                  </a:cubicBezTo>
                  <a:cubicBezTo>
                    <a:pt x="62" y="109"/>
                    <a:pt x="42" y="109"/>
                    <a:pt x="42" y="109"/>
                  </a:cubicBezTo>
                  <a:cubicBezTo>
                    <a:pt x="42" y="65"/>
                    <a:pt x="42" y="65"/>
                    <a:pt x="42" y="65"/>
                  </a:cubicBezTo>
                  <a:cubicBezTo>
                    <a:pt x="56" y="65"/>
                    <a:pt x="56" y="65"/>
                    <a:pt x="56" y="65"/>
                  </a:cubicBezTo>
                  <a:cubicBezTo>
                    <a:pt x="56" y="65"/>
                    <a:pt x="66" y="60"/>
                    <a:pt x="70" y="52"/>
                  </a:cubicBezTo>
                  <a:cubicBezTo>
                    <a:pt x="71" y="49"/>
                    <a:pt x="73" y="43"/>
                    <a:pt x="75" y="36"/>
                  </a:cubicBezTo>
                  <a:cubicBezTo>
                    <a:pt x="77" y="30"/>
                    <a:pt x="79" y="23"/>
                    <a:pt x="80" y="20"/>
                  </a:cubicBezTo>
                  <a:cubicBezTo>
                    <a:pt x="81" y="18"/>
                    <a:pt x="82" y="16"/>
                    <a:pt x="82" y="14"/>
                  </a:cubicBezTo>
                  <a:cubicBezTo>
                    <a:pt x="84" y="9"/>
                    <a:pt x="85" y="7"/>
                    <a:pt x="87" y="7"/>
                  </a:cubicBezTo>
                  <a:cubicBezTo>
                    <a:pt x="87" y="7"/>
                    <a:pt x="87" y="7"/>
                    <a:pt x="88" y="7"/>
                  </a:cubicBezTo>
                  <a:cubicBezTo>
                    <a:pt x="88" y="7"/>
                    <a:pt x="89" y="7"/>
                    <a:pt x="89" y="7"/>
                  </a:cubicBezTo>
                  <a:cubicBezTo>
                    <a:pt x="89" y="8"/>
                    <a:pt x="89" y="9"/>
                    <a:pt x="89" y="9"/>
                  </a:cubicBezTo>
                  <a:cubicBezTo>
                    <a:pt x="89" y="51"/>
                    <a:pt x="89" y="51"/>
                    <a:pt x="89" y="51"/>
                  </a:cubicBezTo>
                  <a:cubicBezTo>
                    <a:pt x="89" y="51"/>
                    <a:pt x="90" y="52"/>
                    <a:pt x="90" y="52"/>
                  </a:cubicBezTo>
                  <a:cubicBezTo>
                    <a:pt x="90" y="52"/>
                    <a:pt x="91" y="53"/>
                    <a:pt x="91" y="53"/>
                  </a:cubicBezTo>
                  <a:cubicBezTo>
                    <a:pt x="121" y="53"/>
                    <a:pt x="121" y="53"/>
                    <a:pt x="121" y="53"/>
                  </a:cubicBezTo>
                  <a:cubicBezTo>
                    <a:pt x="121" y="53"/>
                    <a:pt x="121" y="53"/>
                    <a:pt x="121" y="53"/>
                  </a:cubicBezTo>
                  <a:cubicBezTo>
                    <a:pt x="121" y="53"/>
                    <a:pt x="121" y="53"/>
                    <a:pt x="121" y="53"/>
                  </a:cubicBezTo>
                  <a:cubicBezTo>
                    <a:pt x="122" y="53"/>
                    <a:pt x="123" y="53"/>
                    <a:pt x="123" y="53"/>
                  </a:cubicBezTo>
                  <a:cubicBezTo>
                    <a:pt x="123" y="53"/>
                    <a:pt x="123" y="53"/>
                    <a:pt x="123" y="54"/>
                  </a:cubicBezTo>
                  <a:cubicBezTo>
                    <a:pt x="123" y="55"/>
                    <a:pt x="123" y="59"/>
                    <a:pt x="123" y="65"/>
                  </a:cubicBezTo>
                  <a:cubicBezTo>
                    <a:pt x="116" y="69"/>
                    <a:pt x="116" y="69"/>
                    <a:pt x="116" y="69"/>
                  </a:cubicBezTo>
                  <a:cubicBezTo>
                    <a:pt x="123" y="74"/>
                    <a:pt x="123" y="74"/>
                    <a:pt x="123" y="74"/>
                  </a:cubicBezTo>
                  <a:cubicBezTo>
                    <a:pt x="123" y="77"/>
                    <a:pt x="123" y="80"/>
                    <a:pt x="123" y="83"/>
                  </a:cubicBezTo>
                  <a:cubicBezTo>
                    <a:pt x="116" y="87"/>
                    <a:pt x="116" y="87"/>
                    <a:pt x="116" y="87"/>
                  </a:cubicBezTo>
                  <a:cubicBezTo>
                    <a:pt x="123" y="92"/>
                    <a:pt x="123" y="92"/>
                    <a:pt x="123" y="92"/>
                  </a:cubicBezTo>
                  <a:cubicBezTo>
                    <a:pt x="123" y="95"/>
                    <a:pt x="123" y="98"/>
                    <a:pt x="123" y="101"/>
                  </a:cubicBezTo>
                  <a:cubicBezTo>
                    <a:pt x="116" y="105"/>
                    <a:pt x="116" y="105"/>
                    <a:pt x="116" y="105"/>
                  </a:cubicBezTo>
                  <a:cubicBezTo>
                    <a:pt x="123" y="110"/>
                    <a:pt x="123" y="110"/>
                    <a:pt x="123" y="110"/>
                  </a:cubicBezTo>
                  <a:cubicBezTo>
                    <a:pt x="123" y="110"/>
                    <a:pt x="122" y="112"/>
                    <a:pt x="121" y="114"/>
                  </a:cubicBezTo>
                  <a:cubicBezTo>
                    <a:pt x="119" y="115"/>
                    <a:pt x="117" y="116"/>
                    <a:pt x="116" y="116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78" name="Oval 106"/>
            <p:cNvSpPr>
              <a:spLocks noChangeArrowheads="1"/>
            </p:cNvSpPr>
            <p:nvPr/>
          </p:nvSpPr>
          <p:spPr bwMode="auto">
            <a:xfrm>
              <a:off x="7247588" y="2800879"/>
              <a:ext cx="639817" cy="639817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79" name="Line 107"/>
            <p:cNvSpPr>
              <a:spLocks noChangeShapeType="1"/>
            </p:cNvSpPr>
            <p:nvPr/>
          </p:nvSpPr>
          <p:spPr bwMode="auto">
            <a:xfrm>
              <a:off x="7567497" y="3101969"/>
              <a:ext cx="0" cy="0"/>
            </a:xfrm>
            <a:prstGeom prst="line">
              <a:avLst/>
            </a:prstGeom>
            <a:noFill/>
            <a:ln w="19050" cap="flat">
              <a:solidFill>
                <a:srgbClr val="90A4AE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80" name="Freeform 108"/>
            <p:cNvSpPr>
              <a:spLocks/>
            </p:cNvSpPr>
            <p:nvPr/>
          </p:nvSpPr>
          <p:spPr bwMode="auto">
            <a:xfrm>
              <a:off x="7364082" y="2936190"/>
              <a:ext cx="406830" cy="369194"/>
            </a:xfrm>
            <a:custGeom>
              <a:avLst/>
              <a:gdLst>
                <a:gd name="T0" fmla="*/ 187 w 192"/>
                <a:gd name="T1" fmla="*/ 79 h 174"/>
                <a:gd name="T2" fmla="*/ 189 w 192"/>
                <a:gd name="T3" fmla="*/ 74 h 174"/>
                <a:gd name="T4" fmla="*/ 163 w 192"/>
                <a:gd name="T5" fmla="*/ 52 h 174"/>
                <a:gd name="T6" fmla="*/ 158 w 192"/>
                <a:gd name="T7" fmla="*/ 39 h 174"/>
                <a:gd name="T8" fmla="*/ 158 w 192"/>
                <a:gd name="T9" fmla="*/ 20 h 174"/>
                <a:gd name="T10" fmla="*/ 148 w 192"/>
                <a:gd name="T11" fmla="*/ 13 h 174"/>
                <a:gd name="T12" fmla="*/ 140 w 192"/>
                <a:gd name="T13" fmla="*/ 13 h 174"/>
                <a:gd name="T14" fmla="*/ 132 w 192"/>
                <a:gd name="T15" fmla="*/ 20 h 174"/>
                <a:gd name="T16" fmla="*/ 126 w 192"/>
                <a:gd name="T17" fmla="*/ 22 h 174"/>
                <a:gd name="T18" fmla="*/ 102 w 192"/>
                <a:gd name="T19" fmla="*/ 2 h 174"/>
                <a:gd name="T20" fmla="*/ 90 w 192"/>
                <a:gd name="T21" fmla="*/ 2 h 174"/>
                <a:gd name="T22" fmla="*/ 4 w 192"/>
                <a:gd name="T23" fmla="*/ 74 h 174"/>
                <a:gd name="T24" fmla="*/ 6 w 192"/>
                <a:gd name="T25" fmla="*/ 79 h 174"/>
                <a:gd name="T26" fmla="*/ 21 w 192"/>
                <a:gd name="T27" fmla="*/ 79 h 174"/>
                <a:gd name="T28" fmla="*/ 33 w 192"/>
                <a:gd name="T29" fmla="*/ 87 h 174"/>
                <a:gd name="T30" fmla="*/ 33 w 192"/>
                <a:gd name="T31" fmla="*/ 162 h 174"/>
                <a:gd name="T32" fmla="*/ 45 w 192"/>
                <a:gd name="T33" fmla="*/ 174 h 174"/>
                <a:gd name="T34" fmla="*/ 148 w 192"/>
                <a:gd name="T35" fmla="*/ 174 h 174"/>
                <a:gd name="T36" fmla="*/ 158 w 192"/>
                <a:gd name="T37" fmla="*/ 162 h 174"/>
                <a:gd name="T38" fmla="*/ 158 w 192"/>
                <a:gd name="T39" fmla="*/ 87 h 174"/>
                <a:gd name="T40" fmla="*/ 163 w 192"/>
                <a:gd name="T41" fmla="*/ 79 h 174"/>
                <a:gd name="T42" fmla="*/ 187 w 192"/>
                <a:gd name="T43" fmla="*/ 79 h 1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92" h="174">
                  <a:moveTo>
                    <a:pt x="187" y="79"/>
                  </a:moveTo>
                  <a:cubicBezTo>
                    <a:pt x="191" y="79"/>
                    <a:pt x="192" y="77"/>
                    <a:pt x="189" y="74"/>
                  </a:cubicBezTo>
                  <a:cubicBezTo>
                    <a:pt x="163" y="52"/>
                    <a:pt x="163" y="52"/>
                    <a:pt x="163" y="52"/>
                  </a:cubicBezTo>
                  <a:cubicBezTo>
                    <a:pt x="159" y="49"/>
                    <a:pt x="158" y="43"/>
                    <a:pt x="158" y="39"/>
                  </a:cubicBezTo>
                  <a:cubicBezTo>
                    <a:pt x="158" y="20"/>
                    <a:pt x="158" y="20"/>
                    <a:pt x="158" y="20"/>
                  </a:cubicBezTo>
                  <a:cubicBezTo>
                    <a:pt x="158" y="16"/>
                    <a:pt x="152" y="13"/>
                    <a:pt x="148" y="13"/>
                  </a:cubicBezTo>
                  <a:cubicBezTo>
                    <a:pt x="140" y="13"/>
                    <a:pt x="140" y="13"/>
                    <a:pt x="140" y="13"/>
                  </a:cubicBezTo>
                  <a:cubicBezTo>
                    <a:pt x="135" y="13"/>
                    <a:pt x="132" y="16"/>
                    <a:pt x="132" y="20"/>
                  </a:cubicBezTo>
                  <a:cubicBezTo>
                    <a:pt x="132" y="24"/>
                    <a:pt x="129" y="25"/>
                    <a:pt x="126" y="22"/>
                  </a:cubicBezTo>
                  <a:cubicBezTo>
                    <a:pt x="102" y="2"/>
                    <a:pt x="102" y="2"/>
                    <a:pt x="102" y="2"/>
                  </a:cubicBezTo>
                  <a:cubicBezTo>
                    <a:pt x="99" y="0"/>
                    <a:pt x="94" y="0"/>
                    <a:pt x="90" y="2"/>
                  </a:cubicBezTo>
                  <a:cubicBezTo>
                    <a:pt x="4" y="74"/>
                    <a:pt x="4" y="74"/>
                    <a:pt x="4" y="74"/>
                  </a:cubicBezTo>
                  <a:cubicBezTo>
                    <a:pt x="0" y="77"/>
                    <a:pt x="1" y="79"/>
                    <a:pt x="6" y="79"/>
                  </a:cubicBezTo>
                  <a:cubicBezTo>
                    <a:pt x="21" y="79"/>
                    <a:pt x="21" y="79"/>
                    <a:pt x="21" y="79"/>
                  </a:cubicBezTo>
                  <a:cubicBezTo>
                    <a:pt x="26" y="79"/>
                    <a:pt x="33" y="83"/>
                    <a:pt x="33" y="87"/>
                  </a:cubicBezTo>
                  <a:cubicBezTo>
                    <a:pt x="33" y="162"/>
                    <a:pt x="33" y="162"/>
                    <a:pt x="33" y="162"/>
                  </a:cubicBezTo>
                  <a:cubicBezTo>
                    <a:pt x="33" y="167"/>
                    <a:pt x="41" y="174"/>
                    <a:pt x="45" y="174"/>
                  </a:cubicBezTo>
                  <a:cubicBezTo>
                    <a:pt x="148" y="174"/>
                    <a:pt x="148" y="174"/>
                    <a:pt x="148" y="174"/>
                  </a:cubicBezTo>
                  <a:cubicBezTo>
                    <a:pt x="152" y="174"/>
                    <a:pt x="158" y="167"/>
                    <a:pt x="158" y="162"/>
                  </a:cubicBezTo>
                  <a:cubicBezTo>
                    <a:pt x="158" y="87"/>
                    <a:pt x="158" y="87"/>
                    <a:pt x="158" y="87"/>
                  </a:cubicBezTo>
                  <a:cubicBezTo>
                    <a:pt x="158" y="83"/>
                    <a:pt x="159" y="79"/>
                    <a:pt x="163" y="79"/>
                  </a:cubicBezTo>
                  <a:lnTo>
                    <a:pt x="187" y="7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81" name="Oval 109"/>
            <p:cNvSpPr>
              <a:spLocks noChangeArrowheads="1"/>
            </p:cNvSpPr>
            <p:nvPr/>
          </p:nvSpPr>
          <p:spPr bwMode="auto">
            <a:xfrm>
              <a:off x="5219709" y="3705942"/>
              <a:ext cx="440882" cy="440882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82" name="Freeform 110"/>
            <p:cNvSpPr>
              <a:spLocks/>
            </p:cNvSpPr>
            <p:nvPr/>
          </p:nvSpPr>
          <p:spPr bwMode="auto">
            <a:xfrm>
              <a:off x="5317384" y="3809890"/>
              <a:ext cx="245532" cy="232987"/>
            </a:xfrm>
            <a:custGeom>
              <a:avLst/>
              <a:gdLst>
                <a:gd name="T0" fmla="*/ 56 w 116"/>
                <a:gd name="T1" fmla="*/ 2 h 110"/>
                <a:gd name="T2" fmla="*/ 61 w 116"/>
                <a:gd name="T3" fmla="*/ 2 h 110"/>
                <a:gd name="T4" fmla="*/ 74 w 116"/>
                <a:gd name="T5" fmla="*/ 30 h 110"/>
                <a:gd name="T6" fmla="*/ 82 w 116"/>
                <a:gd name="T7" fmla="*/ 36 h 110"/>
                <a:gd name="T8" fmla="*/ 113 w 116"/>
                <a:gd name="T9" fmla="*/ 40 h 110"/>
                <a:gd name="T10" fmla="*/ 114 w 116"/>
                <a:gd name="T11" fmla="*/ 45 h 110"/>
                <a:gd name="T12" fmla="*/ 92 w 116"/>
                <a:gd name="T13" fmla="*/ 67 h 110"/>
                <a:gd name="T14" fmla="*/ 89 w 116"/>
                <a:gd name="T15" fmla="*/ 75 h 110"/>
                <a:gd name="T16" fmla="*/ 94 w 116"/>
                <a:gd name="T17" fmla="*/ 106 h 110"/>
                <a:gd name="T18" fmla="*/ 91 w 116"/>
                <a:gd name="T19" fmla="*/ 109 h 110"/>
                <a:gd name="T20" fmla="*/ 63 w 116"/>
                <a:gd name="T21" fmla="*/ 94 h 110"/>
                <a:gd name="T22" fmla="*/ 54 w 116"/>
                <a:gd name="T23" fmla="*/ 94 h 110"/>
                <a:gd name="T24" fmla="*/ 26 w 116"/>
                <a:gd name="T25" fmla="*/ 109 h 110"/>
                <a:gd name="T26" fmla="*/ 22 w 116"/>
                <a:gd name="T27" fmla="*/ 106 h 110"/>
                <a:gd name="T28" fmla="*/ 27 w 116"/>
                <a:gd name="T29" fmla="*/ 75 h 110"/>
                <a:gd name="T30" fmla="*/ 24 w 116"/>
                <a:gd name="T31" fmla="*/ 67 h 110"/>
                <a:gd name="T32" fmla="*/ 2 w 116"/>
                <a:gd name="T33" fmla="*/ 45 h 110"/>
                <a:gd name="T34" fmla="*/ 4 w 116"/>
                <a:gd name="T35" fmla="*/ 40 h 110"/>
                <a:gd name="T36" fmla="*/ 34 w 116"/>
                <a:gd name="T37" fmla="*/ 36 h 110"/>
                <a:gd name="T38" fmla="*/ 42 w 116"/>
                <a:gd name="T39" fmla="*/ 30 h 110"/>
                <a:gd name="T40" fmla="*/ 56 w 116"/>
                <a:gd name="T41" fmla="*/ 2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16" h="110">
                  <a:moveTo>
                    <a:pt x="56" y="2"/>
                  </a:moveTo>
                  <a:cubicBezTo>
                    <a:pt x="57" y="0"/>
                    <a:pt x="59" y="0"/>
                    <a:pt x="61" y="2"/>
                  </a:cubicBezTo>
                  <a:cubicBezTo>
                    <a:pt x="74" y="30"/>
                    <a:pt x="74" y="30"/>
                    <a:pt x="74" y="30"/>
                  </a:cubicBezTo>
                  <a:cubicBezTo>
                    <a:pt x="76" y="33"/>
                    <a:pt x="79" y="35"/>
                    <a:pt x="82" y="36"/>
                  </a:cubicBezTo>
                  <a:cubicBezTo>
                    <a:pt x="113" y="40"/>
                    <a:pt x="113" y="40"/>
                    <a:pt x="113" y="40"/>
                  </a:cubicBezTo>
                  <a:cubicBezTo>
                    <a:pt x="116" y="41"/>
                    <a:pt x="116" y="43"/>
                    <a:pt x="114" y="45"/>
                  </a:cubicBezTo>
                  <a:cubicBezTo>
                    <a:pt x="92" y="67"/>
                    <a:pt x="92" y="67"/>
                    <a:pt x="92" y="67"/>
                  </a:cubicBezTo>
                  <a:cubicBezTo>
                    <a:pt x="90" y="69"/>
                    <a:pt x="89" y="73"/>
                    <a:pt x="89" y="75"/>
                  </a:cubicBezTo>
                  <a:cubicBezTo>
                    <a:pt x="94" y="106"/>
                    <a:pt x="94" y="106"/>
                    <a:pt x="94" y="106"/>
                  </a:cubicBezTo>
                  <a:cubicBezTo>
                    <a:pt x="95" y="109"/>
                    <a:pt x="93" y="110"/>
                    <a:pt x="91" y="109"/>
                  </a:cubicBezTo>
                  <a:cubicBezTo>
                    <a:pt x="63" y="94"/>
                    <a:pt x="63" y="94"/>
                    <a:pt x="63" y="94"/>
                  </a:cubicBezTo>
                  <a:cubicBezTo>
                    <a:pt x="60" y="93"/>
                    <a:pt x="56" y="93"/>
                    <a:pt x="54" y="94"/>
                  </a:cubicBezTo>
                  <a:cubicBezTo>
                    <a:pt x="26" y="109"/>
                    <a:pt x="26" y="109"/>
                    <a:pt x="26" y="109"/>
                  </a:cubicBezTo>
                  <a:cubicBezTo>
                    <a:pt x="23" y="110"/>
                    <a:pt x="22" y="109"/>
                    <a:pt x="22" y="106"/>
                  </a:cubicBezTo>
                  <a:cubicBezTo>
                    <a:pt x="27" y="75"/>
                    <a:pt x="27" y="75"/>
                    <a:pt x="27" y="75"/>
                  </a:cubicBezTo>
                  <a:cubicBezTo>
                    <a:pt x="28" y="73"/>
                    <a:pt x="27" y="69"/>
                    <a:pt x="24" y="67"/>
                  </a:cubicBezTo>
                  <a:cubicBezTo>
                    <a:pt x="2" y="45"/>
                    <a:pt x="2" y="45"/>
                    <a:pt x="2" y="45"/>
                  </a:cubicBezTo>
                  <a:cubicBezTo>
                    <a:pt x="0" y="43"/>
                    <a:pt x="1" y="41"/>
                    <a:pt x="4" y="40"/>
                  </a:cubicBezTo>
                  <a:cubicBezTo>
                    <a:pt x="34" y="36"/>
                    <a:pt x="34" y="36"/>
                    <a:pt x="34" y="36"/>
                  </a:cubicBezTo>
                  <a:cubicBezTo>
                    <a:pt x="37" y="35"/>
                    <a:pt x="41" y="33"/>
                    <a:pt x="42" y="30"/>
                  </a:cubicBezTo>
                  <a:lnTo>
                    <a:pt x="56" y="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83" name="Freeform 111"/>
            <p:cNvSpPr>
              <a:spLocks/>
            </p:cNvSpPr>
            <p:nvPr/>
          </p:nvSpPr>
          <p:spPr bwMode="auto">
            <a:xfrm>
              <a:off x="7224290" y="5534888"/>
              <a:ext cx="525116" cy="525116"/>
            </a:xfrm>
            <a:custGeom>
              <a:avLst/>
              <a:gdLst>
                <a:gd name="T0" fmla="*/ 232 w 248"/>
                <a:gd name="T1" fmla="*/ 95 h 248"/>
                <a:gd name="T2" fmla="*/ 153 w 248"/>
                <a:gd name="T3" fmla="*/ 232 h 248"/>
                <a:gd name="T4" fmla="*/ 16 w 248"/>
                <a:gd name="T5" fmla="*/ 153 h 248"/>
                <a:gd name="T6" fmla="*/ 95 w 248"/>
                <a:gd name="T7" fmla="*/ 16 h 248"/>
                <a:gd name="T8" fmla="*/ 232 w 248"/>
                <a:gd name="T9" fmla="*/ 95 h 2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8" h="248">
                  <a:moveTo>
                    <a:pt x="232" y="95"/>
                  </a:moveTo>
                  <a:cubicBezTo>
                    <a:pt x="248" y="155"/>
                    <a:pt x="213" y="216"/>
                    <a:pt x="153" y="232"/>
                  </a:cubicBezTo>
                  <a:cubicBezTo>
                    <a:pt x="93" y="248"/>
                    <a:pt x="32" y="213"/>
                    <a:pt x="16" y="153"/>
                  </a:cubicBezTo>
                  <a:cubicBezTo>
                    <a:pt x="0" y="93"/>
                    <a:pt x="36" y="32"/>
                    <a:pt x="95" y="16"/>
                  </a:cubicBezTo>
                  <a:cubicBezTo>
                    <a:pt x="155" y="0"/>
                    <a:pt x="216" y="36"/>
                    <a:pt x="232" y="95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84" name="Freeform 112"/>
            <p:cNvSpPr>
              <a:spLocks noEditPoints="1"/>
            </p:cNvSpPr>
            <p:nvPr/>
          </p:nvSpPr>
          <p:spPr bwMode="auto">
            <a:xfrm>
              <a:off x="7340783" y="5708732"/>
              <a:ext cx="292129" cy="177428"/>
            </a:xfrm>
            <a:custGeom>
              <a:avLst/>
              <a:gdLst>
                <a:gd name="T0" fmla="*/ 131 w 138"/>
                <a:gd name="T1" fmla="*/ 0 h 84"/>
                <a:gd name="T2" fmla="*/ 7 w 138"/>
                <a:gd name="T3" fmla="*/ 0 h 84"/>
                <a:gd name="T4" fmla="*/ 0 w 138"/>
                <a:gd name="T5" fmla="*/ 7 h 84"/>
                <a:gd name="T6" fmla="*/ 0 w 138"/>
                <a:gd name="T7" fmla="*/ 78 h 84"/>
                <a:gd name="T8" fmla="*/ 7 w 138"/>
                <a:gd name="T9" fmla="*/ 84 h 84"/>
                <a:gd name="T10" fmla="*/ 131 w 138"/>
                <a:gd name="T11" fmla="*/ 84 h 84"/>
                <a:gd name="T12" fmla="*/ 138 w 138"/>
                <a:gd name="T13" fmla="*/ 78 h 84"/>
                <a:gd name="T14" fmla="*/ 138 w 138"/>
                <a:gd name="T15" fmla="*/ 7 h 84"/>
                <a:gd name="T16" fmla="*/ 131 w 138"/>
                <a:gd name="T17" fmla="*/ 0 h 84"/>
                <a:gd name="T18" fmla="*/ 55 w 138"/>
                <a:gd name="T19" fmla="*/ 67 h 84"/>
                <a:gd name="T20" fmla="*/ 54 w 138"/>
                <a:gd name="T21" fmla="*/ 17 h 84"/>
                <a:gd name="T22" fmla="*/ 98 w 138"/>
                <a:gd name="T23" fmla="*/ 42 h 84"/>
                <a:gd name="T24" fmla="*/ 55 w 138"/>
                <a:gd name="T25" fmla="*/ 67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38" h="84">
                  <a:moveTo>
                    <a:pt x="131" y="0"/>
                  </a:moveTo>
                  <a:cubicBezTo>
                    <a:pt x="7" y="0"/>
                    <a:pt x="7" y="0"/>
                    <a:pt x="7" y="0"/>
                  </a:cubicBezTo>
                  <a:cubicBezTo>
                    <a:pt x="3" y="0"/>
                    <a:pt x="0" y="3"/>
                    <a:pt x="0" y="7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81"/>
                    <a:pt x="3" y="84"/>
                    <a:pt x="7" y="84"/>
                  </a:cubicBezTo>
                  <a:cubicBezTo>
                    <a:pt x="131" y="84"/>
                    <a:pt x="131" y="84"/>
                    <a:pt x="131" y="84"/>
                  </a:cubicBezTo>
                  <a:cubicBezTo>
                    <a:pt x="135" y="84"/>
                    <a:pt x="138" y="81"/>
                    <a:pt x="138" y="78"/>
                  </a:cubicBezTo>
                  <a:cubicBezTo>
                    <a:pt x="138" y="7"/>
                    <a:pt x="138" y="7"/>
                    <a:pt x="138" y="7"/>
                  </a:cubicBezTo>
                  <a:cubicBezTo>
                    <a:pt x="138" y="3"/>
                    <a:pt x="135" y="0"/>
                    <a:pt x="131" y="0"/>
                  </a:cubicBezTo>
                  <a:close/>
                  <a:moveTo>
                    <a:pt x="55" y="67"/>
                  </a:moveTo>
                  <a:cubicBezTo>
                    <a:pt x="54" y="17"/>
                    <a:pt x="54" y="17"/>
                    <a:pt x="54" y="17"/>
                  </a:cubicBezTo>
                  <a:cubicBezTo>
                    <a:pt x="98" y="42"/>
                    <a:pt x="98" y="42"/>
                    <a:pt x="98" y="42"/>
                  </a:cubicBezTo>
                  <a:lnTo>
                    <a:pt x="55" y="6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85" name="Oval 113"/>
            <p:cNvSpPr>
              <a:spLocks noChangeArrowheads="1"/>
            </p:cNvSpPr>
            <p:nvPr/>
          </p:nvSpPr>
          <p:spPr bwMode="auto">
            <a:xfrm>
              <a:off x="8546041" y="4199695"/>
              <a:ext cx="118285" cy="118286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86" name="Oval 114"/>
            <p:cNvSpPr>
              <a:spLocks noChangeArrowheads="1"/>
            </p:cNvSpPr>
            <p:nvPr/>
          </p:nvSpPr>
          <p:spPr bwMode="auto">
            <a:xfrm>
              <a:off x="6927680" y="2878840"/>
              <a:ext cx="118285" cy="119182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87" name="Oval 115"/>
            <p:cNvSpPr>
              <a:spLocks noChangeArrowheads="1"/>
            </p:cNvSpPr>
            <p:nvPr/>
          </p:nvSpPr>
          <p:spPr bwMode="auto">
            <a:xfrm>
              <a:off x="5827266" y="1709426"/>
              <a:ext cx="93195" cy="93195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88" name="Oval 116"/>
            <p:cNvSpPr>
              <a:spLocks noChangeArrowheads="1"/>
            </p:cNvSpPr>
            <p:nvPr/>
          </p:nvSpPr>
          <p:spPr bwMode="auto">
            <a:xfrm>
              <a:off x="7224290" y="4102020"/>
              <a:ext cx="93195" cy="93195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89" name="Oval 117"/>
            <p:cNvSpPr>
              <a:spLocks noChangeArrowheads="1"/>
            </p:cNvSpPr>
            <p:nvPr/>
          </p:nvSpPr>
          <p:spPr bwMode="auto">
            <a:xfrm>
              <a:off x="7704601" y="4974824"/>
              <a:ext cx="93195" cy="93195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90" name="Oval 118"/>
            <p:cNvSpPr>
              <a:spLocks noChangeArrowheads="1"/>
            </p:cNvSpPr>
            <p:nvPr/>
          </p:nvSpPr>
          <p:spPr bwMode="auto">
            <a:xfrm>
              <a:off x="5982292" y="6028640"/>
              <a:ext cx="68104" cy="68104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91" name="Oval 119"/>
            <p:cNvSpPr>
              <a:spLocks noChangeArrowheads="1"/>
            </p:cNvSpPr>
            <p:nvPr/>
          </p:nvSpPr>
          <p:spPr bwMode="auto">
            <a:xfrm>
              <a:off x="9247689" y="2667359"/>
              <a:ext cx="93195" cy="93195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92" name="Oval 120"/>
            <p:cNvSpPr>
              <a:spLocks noChangeArrowheads="1"/>
            </p:cNvSpPr>
            <p:nvPr/>
          </p:nvSpPr>
          <p:spPr bwMode="auto">
            <a:xfrm>
              <a:off x="10196661" y="3122580"/>
              <a:ext cx="93195" cy="93195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93" name="Oval 121"/>
            <p:cNvSpPr>
              <a:spLocks noChangeArrowheads="1"/>
            </p:cNvSpPr>
            <p:nvPr/>
          </p:nvSpPr>
          <p:spPr bwMode="auto">
            <a:xfrm>
              <a:off x="10120492" y="3809890"/>
              <a:ext cx="118285" cy="118286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140" name="文本框 139"/>
          <p:cNvSpPr txBox="1"/>
          <p:nvPr/>
        </p:nvSpPr>
        <p:spPr>
          <a:xfrm>
            <a:off x="372973" y="375965"/>
            <a:ext cx="2503076" cy="374375"/>
          </a:xfrm>
          <a:prstGeom prst="rect">
            <a:avLst/>
          </a:prstGeom>
          <a:noFill/>
        </p:spPr>
        <p:txBody>
          <a:bodyPr wrap="none" lIns="96434" tIns="48217" rIns="96434" bIns="48217" rtlCol="0">
            <a:spAutoFit/>
          </a:bodyPr>
          <a:lstStyle/>
          <a:p>
            <a:pPr defTabSz="964278"/>
            <a:r>
              <a:rPr lang="zh-CN" altLang="en-US" sz="1800" dirty="0">
                <a:solidFill>
                  <a:srgbClr val="E7E6E6">
                    <a:lumMod val="25000"/>
                  </a:srgbClr>
                </a:solidFill>
                <a:latin typeface="方正正准黑简体" panose="02000000000000000000" pitchFamily="2" charset="-122"/>
                <a:ea typeface="方正正准黑简体" panose="02000000000000000000" pitchFamily="2" charset="-122"/>
                <a:cs typeface="+mn-ea"/>
                <a:sym typeface="+mn-lt"/>
              </a:rPr>
              <a:t>点击添加相关标题文字</a:t>
            </a:r>
          </a:p>
        </p:txBody>
      </p:sp>
      <p:sp>
        <p:nvSpPr>
          <p:cNvPr id="141" name="文本框 140"/>
          <p:cNvSpPr txBox="1"/>
          <p:nvPr/>
        </p:nvSpPr>
        <p:spPr>
          <a:xfrm>
            <a:off x="372973" y="668697"/>
            <a:ext cx="2352650" cy="282042"/>
          </a:xfrm>
          <a:prstGeom prst="rect">
            <a:avLst/>
          </a:prstGeom>
          <a:noFill/>
        </p:spPr>
        <p:txBody>
          <a:bodyPr wrap="none" lIns="96434" tIns="48217" rIns="96434" bIns="48217" rtlCol="0">
            <a:spAutoFit/>
          </a:bodyPr>
          <a:lstStyle/>
          <a:p>
            <a:pPr defTabSz="964278"/>
            <a:r>
              <a:rPr lang="en-US" altLang="zh-CN" sz="1200" dirty="0">
                <a:solidFill>
                  <a:srgbClr val="E7E6E6">
                    <a:lumMod val="25000"/>
                  </a:srgbClr>
                </a:solidFill>
                <a:cs typeface="+mn-ea"/>
                <a:sym typeface="+mn-lt"/>
              </a:rPr>
              <a:t>ADD RELATED TITLE WORDS</a:t>
            </a:r>
            <a:endParaRPr lang="zh-CN" altLang="en-US" sz="1200" dirty="0">
              <a:solidFill>
                <a:srgbClr val="E7E6E6">
                  <a:lumMod val="25000"/>
                </a:srgbClr>
              </a:solidFill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6201483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Tm="0">
        <p14:doors dir="vert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1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500"/>
                            </p:stCondLst>
                            <p:childTnLst>
                              <p:par>
                                <p:cTn id="2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1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000"/>
                            </p:stCondLst>
                            <p:childTnLst>
                              <p:par>
                                <p:cTn id="3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3500"/>
                            </p:stCondLst>
                            <p:childTnLst>
                              <p:par>
                                <p:cTn id="3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1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000"/>
                            </p:stCondLst>
                            <p:childTnLst>
                              <p:par>
                                <p:cTn id="4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4500"/>
                            </p:stCondLst>
                            <p:childTnLst>
                              <p:par>
                                <p:cTn id="4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500"/>
                                        <p:tgtEl>
                                          <p:spTgt spid="1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5000"/>
                            </p:stCondLst>
                            <p:childTnLst>
                              <p:par>
                                <p:cTn id="5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1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1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5500"/>
                            </p:stCondLst>
                            <p:childTnLst>
                              <p:par>
                                <p:cTn id="5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9" dur="500"/>
                                        <p:tgtEl>
                                          <p:spTgt spid="1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5" grpId="0" animBg="1"/>
      <p:bldP spid="126" grpId="0" animBg="1"/>
      <p:bldP spid="127" grpId="0" animBg="1"/>
      <p:bldP spid="128" grpId="0" animBg="1"/>
      <p:bldP spid="129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MH_Other_1"/>
          <p:cNvSpPr>
            <a:spLocks noChangeArrowheads="1"/>
          </p:cNvSpPr>
          <p:nvPr/>
        </p:nvSpPr>
        <p:spPr bwMode="auto">
          <a:xfrm>
            <a:off x="2977939" y="2952568"/>
            <a:ext cx="2541334" cy="2543007"/>
          </a:xfrm>
          <a:prstGeom prst="ellipse">
            <a:avLst/>
          </a:prstGeom>
          <a:noFill/>
          <a:ln w="6350">
            <a:solidFill>
              <a:schemeClr val="bg1">
                <a:lumMod val="65000"/>
              </a:schemeClr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95091" tIns="49554" rIns="95091" bIns="49554" anchor="ctr"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latinLnBrk="1" hangingPunct="1">
              <a:lnSpc>
                <a:spcPct val="120000"/>
              </a:lnSpc>
            </a:pPr>
            <a:endParaRPr lang="en-US" altLang="zh-CN" sz="1400">
              <a:solidFill>
                <a:srgbClr val="FFFFFF"/>
              </a:solidFill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2771" name="MH_Title_1"/>
          <p:cNvSpPr>
            <a:spLocks noChangeArrowheads="1"/>
          </p:cNvSpPr>
          <p:nvPr/>
        </p:nvSpPr>
        <p:spPr bwMode="auto">
          <a:xfrm>
            <a:off x="4926628" y="3739410"/>
            <a:ext cx="1089862" cy="1088186"/>
          </a:xfrm>
          <a:prstGeom prst="ellipse">
            <a:avLst/>
          </a:prstGeom>
          <a:solidFill>
            <a:schemeClr val="accent2"/>
          </a:solidFill>
          <a:ln w="38100">
            <a:noFill/>
            <a:round/>
            <a:headEnd/>
            <a:tailEnd/>
          </a:ln>
        </p:spPr>
        <p:txBody>
          <a:bodyPr lIns="0" tIns="0" rIns="0" bIns="0" anchor="ctr"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latinLnBrk="1" hangingPunct="1">
              <a:lnSpc>
                <a:spcPct val="120000"/>
              </a:lnSpc>
            </a:pPr>
            <a:r>
              <a:rPr lang="zh-CN" altLang="en-US" sz="1400" smtClean="0">
                <a:solidFill>
                  <a:srgbClr val="FFFFFF"/>
                </a:solidFill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400" dirty="0">
              <a:solidFill>
                <a:srgbClr val="FFFFFF"/>
              </a:solidFill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2772" name="MH_SubTitle_3"/>
          <p:cNvSpPr>
            <a:spLocks noChangeArrowheads="1"/>
          </p:cNvSpPr>
          <p:nvPr/>
        </p:nvSpPr>
        <p:spPr bwMode="auto">
          <a:xfrm>
            <a:off x="2638089" y="3927751"/>
            <a:ext cx="711506" cy="711507"/>
          </a:xfrm>
          <a:prstGeom prst="ellipse">
            <a:avLst/>
          </a:prstGeom>
          <a:solidFill>
            <a:schemeClr val="accent1"/>
          </a:solidFill>
          <a:ln w="25400">
            <a:noFill/>
            <a:round/>
            <a:headEnd/>
            <a:tailEnd/>
          </a:ln>
        </p:spPr>
        <p:txBody>
          <a:bodyPr lIns="0" tIns="0" rIns="0" bIns="0" anchor="ctr"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latinLnBrk="1" hangingPunct="1">
              <a:lnSpc>
                <a:spcPct val="120000"/>
              </a:lnSpc>
            </a:pPr>
            <a:r>
              <a:rPr lang="zh-CN" altLang="en-US" sz="1100" smtClean="0">
                <a:solidFill>
                  <a:srgbClr val="FFFFFF"/>
                </a:solidFill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100" dirty="0">
              <a:solidFill>
                <a:srgbClr val="FFFFFF"/>
              </a:solidFill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2773" name="MH_SubTitle_1"/>
          <p:cNvSpPr>
            <a:spLocks noChangeArrowheads="1"/>
          </p:cNvSpPr>
          <p:nvPr/>
        </p:nvSpPr>
        <p:spPr bwMode="auto">
          <a:xfrm>
            <a:off x="3893690" y="2597653"/>
            <a:ext cx="709832" cy="711506"/>
          </a:xfrm>
          <a:prstGeom prst="ellipse">
            <a:avLst/>
          </a:prstGeom>
          <a:solidFill>
            <a:schemeClr val="accent5"/>
          </a:solidFill>
          <a:ln w="25400">
            <a:noFill/>
            <a:round/>
            <a:headEnd/>
            <a:tailEnd/>
          </a:ln>
        </p:spPr>
        <p:txBody>
          <a:bodyPr lIns="0" tIns="0" rIns="0" bIns="0" anchor="ctr"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latinLnBrk="1" hangingPunct="1">
              <a:lnSpc>
                <a:spcPct val="120000"/>
              </a:lnSpc>
            </a:pPr>
            <a:r>
              <a:rPr lang="zh-CN" altLang="en-US" sz="1100" smtClean="0">
                <a:solidFill>
                  <a:srgbClr val="FFFFFF"/>
                </a:solidFill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100" dirty="0">
              <a:solidFill>
                <a:srgbClr val="FFFFFF"/>
              </a:solidFill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2774" name="MH_SubTitle_5"/>
          <p:cNvSpPr>
            <a:spLocks noChangeArrowheads="1"/>
          </p:cNvSpPr>
          <p:nvPr/>
        </p:nvSpPr>
        <p:spPr bwMode="auto">
          <a:xfrm>
            <a:off x="3783195" y="5030166"/>
            <a:ext cx="711506" cy="711507"/>
          </a:xfrm>
          <a:prstGeom prst="ellipse">
            <a:avLst/>
          </a:prstGeom>
          <a:solidFill>
            <a:schemeClr val="accent5"/>
          </a:solidFill>
          <a:ln w="25400">
            <a:noFill/>
            <a:round/>
            <a:headEnd/>
            <a:tailEnd/>
          </a:ln>
        </p:spPr>
        <p:txBody>
          <a:bodyPr lIns="0" tIns="0" rIns="0" bIns="0" anchor="ctr"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latinLnBrk="1" hangingPunct="1">
              <a:lnSpc>
                <a:spcPct val="120000"/>
              </a:lnSpc>
            </a:pPr>
            <a:r>
              <a:rPr lang="zh-CN" altLang="en-US" sz="1100" smtClean="0">
                <a:solidFill>
                  <a:srgbClr val="FFFFFF"/>
                </a:solidFill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100" dirty="0">
              <a:solidFill>
                <a:srgbClr val="FFFFFF"/>
              </a:solidFill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2775" name="MH_Other_2"/>
          <p:cNvSpPr>
            <a:spLocks noChangeArrowheads="1"/>
          </p:cNvSpPr>
          <p:nvPr/>
        </p:nvSpPr>
        <p:spPr bwMode="auto">
          <a:xfrm flipH="1">
            <a:off x="7226887" y="2952568"/>
            <a:ext cx="2543008" cy="2543007"/>
          </a:xfrm>
          <a:prstGeom prst="ellipse">
            <a:avLst/>
          </a:prstGeom>
          <a:noFill/>
          <a:ln w="6350">
            <a:solidFill>
              <a:schemeClr val="bg1">
                <a:lumMod val="65000"/>
              </a:schemeClr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95091" tIns="49554" rIns="95091" bIns="49554" anchor="ctr"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latinLnBrk="1" hangingPunct="1">
              <a:lnSpc>
                <a:spcPct val="120000"/>
              </a:lnSpc>
            </a:pPr>
            <a:endParaRPr lang="en-US" altLang="zh-CN" sz="1400">
              <a:solidFill>
                <a:srgbClr val="FFFFFF"/>
              </a:solidFill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2776" name="MH_Title_2"/>
          <p:cNvSpPr>
            <a:spLocks noChangeArrowheads="1"/>
          </p:cNvSpPr>
          <p:nvPr/>
        </p:nvSpPr>
        <p:spPr bwMode="auto">
          <a:xfrm flipH="1">
            <a:off x="6731343" y="3739410"/>
            <a:ext cx="1088186" cy="1088186"/>
          </a:xfrm>
          <a:prstGeom prst="ellipse">
            <a:avLst/>
          </a:prstGeom>
          <a:solidFill>
            <a:schemeClr val="accent3"/>
          </a:solidFill>
          <a:ln w="38100">
            <a:noFill/>
            <a:round/>
            <a:headEnd/>
            <a:tailEnd/>
          </a:ln>
        </p:spPr>
        <p:txBody>
          <a:bodyPr lIns="0" tIns="0" rIns="0" bIns="0" anchor="ctr"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latinLnBrk="1" hangingPunct="1">
              <a:lnSpc>
                <a:spcPct val="120000"/>
              </a:lnSpc>
            </a:pPr>
            <a:r>
              <a:rPr lang="zh-CN" altLang="en-US" sz="1400" smtClean="0">
                <a:solidFill>
                  <a:srgbClr val="FFFFFF"/>
                </a:solidFill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400" dirty="0">
              <a:solidFill>
                <a:srgbClr val="FFFFFF"/>
              </a:solidFill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2777" name="MH_SubTitle_4"/>
          <p:cNvSpPr>
            <a:spLocks noChangeArrowheads="1"/>
          </p:cNvSpPr>
          <p:nvPr/>
        </p:nvSpPr>
        <p:spPr bwMode="auto">
          <a:xfrm flipH="1">
            <a:off x="9398237" y="3927751"/>
            <a:ext cx="709832" cy="711507"/>
          </a:xfrm>
          <a:prstGeom prst="ellipse">
            <a:avLst/>
          </a:prstGeom>
          <a:solidFill>
            <a:schemeClr val="accent4"/>
          </a:solidFill>
          <a:ln w="25400">
            <a:noFill/>
            <a:round/>
            <a:headEnd/>
            <a:tailEnd/>
          </a:ln>
        </p:spPr>
        <p:txBody>
          <a:bodyPr lIns="0" tIns="0" rIns="0" bIns="0" anchor="ctr"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latinLnBrk="1" hangingPunct="1">
              <a:lnSpc>
                <a:spcPct val="120000"/>
              </a:lnSpc>
            </a:pPr>
            <a:r>
              <a:rPr lang="zh-CN" altLang="en-US" sz="1100" smtClean="0">
                <a:solidFill>
                  <a:srgbClr val="FFFFFF"/>
                </a:solidFill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100" dirty="0">
              <a:solidFill>
                <a:srgbClr val="FFFFFF"/>
              </a:solidFill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2778" name="MH_SubTitle_2"/>
          <p:cNvSpPr>
            <a:spLocks noChangeArrowheads="1"/>
          </p:cNvSpPr>
          <p:nvPr/>
        </p:nvSpPr>
        <p:spPr bwMode="auto">
          <a:xfrm flipH="1">
            <a:off x="8142638" y="2597653"/>
            <a:ext cx="711506" cy="711506"/>
          </a:xfrm>
          <a:prstGeom prst="ellipse">
            <a:avLst/>
          </a:prstGeom>
          <a:solidFill>
            <a:schemeClr val="accent6"/>
          </a:solidFill>
          <a:ln w="25400">
            <a:noFill/>
            <a:round/>
            <a:headEnd/>
            <a:tailEnd/>
          </a:ln>
        </p:spPr>
        <p:txBody>
          <a:bodyPr lIns="0" tIns="0" rIns="0" bIns="0" anchor="ctr"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latinLnBrk="1" hangingPunct="1">
              <a:lnSpc>
                <a:spcPct val="120000"/>
              </a:lnSpc>
            </a:pPr>
            <a:r>
              <a:rPr lang="zh-CN" altLang="en-US" sz="1100" smtClean="0">
                <a:solidFill>
                  <a:srgbClr val="FFFFFF"/>
                </a:solidFill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100" dirty="0">
              <a:solidFill>
                <a:srgbClr val="FFFFFF"/>
              </a:solidFill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2779" name="MH_SubTitle_6"/>
          <p:cNvSpPr>
            <a:spLocks noChangeArrowheads="1"/>
          </p:cNvSpPr>
          <p:nvPr/>
        </p:nvSpPr>
        <p:spPr bwMode="auto">
          <a:xfrm flipH="1">
            <a:off x="8253131" y="5030166"/>
            <a:ext cx="709832" cy="711507"/>
          </a:xfrm>
          <a:prstGeom prst="ellipse">
            <a:avLst/>
          </a:prstGeom>
          <a:solidFill>
            <a:schemeClr val="accent6"/>
          </a:solidFill>
          <a:ln w="25400">
            <a:noFill/>
            <a:round/>
            <a:headEnd/>
            <a:tailEnd/>
          </a:ln>
        </p:spPr>
        <p:txBody>
          <a:bodyPr lIns="0" tIns="0" rIns="0" bIns="0" anchor="ctr"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latinLnBrk="1" hangingPunct="1">
              <a:lnSpc>
                <a:spcPct val="120000"/>
              </a:lnSpc>
            </a:pPr>
            <a:r>
              <a:rPr lang="zh-CN" altLang="en-US" sz="1100" smtClean="0">
                <a:solidFill>
                  <a:srgbClr val="FFFFFF"/>
                </a:solidFill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100" dirty="0">
              <a:solidFill>
                <a:srgbClr val="FFFFFF"/>
              </a:solidFill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2782" name="MH_Other_3"/>
          <p:cNvSpPr>
            <a:spLocks/>
          </p:cNvSpPr>
          <p:nvPr/>
        </p:nvSpPr>
        <p:spPr bwMode="auto">
          <a:xfrm rot="-2644669">
            <a:off x="5212906" y="3332595"/>
            <a:ext cx="2338762" cy="2338764"/>
          </a:xfrm>
          <a:custGeom>
            <a:avLst/>
            <a:gdLst>
              <a:gd name="T0" fmla="*/ 1108868 w 2217737"/>
              <a:gd name="T1" fmla="*/ 0 h 2217738"/>
              <a:gd name="T2" fmla="*/ 2217737 w 2217737"/>
              <a:gd name="T3" fmla="*/ 1108869 h 2217738"/>
              <a:gd name="T4" fmla="*/ 1108869 w 2217737"/>
              <a:gd name="T5" fmla="*/ 1108869 h 2217738"/>
              <a:gd name="T6" fmla="*/ 1108868 w 2217737"/>
              <a:gd name="T7" fmla="*/ 0 h 2217738"/>
              <a:gd name="T8" fmla="*/ 1108868 w 2217737"/>
              <a:gd name="T9" fmla="*/ 0 h 2217738"/>
              <a:gd name="T10" fmla="*/ 2217737 w 2217737"/>
              <a:gd name="T11" fmla="*/ 1108869 h 2217738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0" t="0" r="r" b="b"/>
            <a:pathLst>
              <a:path w="2217737" h="2217738" stroke="0">
                <a:moveTo>
                  <a:pt x="1108868" y="0"/>
                </a:moveTo>
                <a:cubicBezTo>
                  <a:pt x="1721279" y="0"/>
                  <a:pt x="2217737" y="496458"/>
                  <a:pt x="2217737" y="1108869"/>
                </a:cubicBezTo>
                <a:lnTo>
                  <a:pt x="1108869" y="1108869"/>
                </a:lnTo>
                <a:cubicBezTo>
                  <a:pt x="1108869" y="739246"/>
                  <a:pt x="1108868" y="369623"/>
                  <a:pt x="1108868" y="0"/>
                </a:cubicBezTo>
                <a:close/>
              </a:path>
              <a:path w="2217737" h="2217738" fill="none">
                <a:moveTo>
                  <a:pt x="1108868" y="0"/>
                </a:moveTo>
                <a:cubicBezTo>
                  <a:pt x="1721279" y="0"/>
                  <a:pt x="2217737" y="496458"/>
                  <a:pt x="2217737" y="1108869"/>
                </a:cubicBezTo>
              </a:path>
            </a:pathLst>
          </a:custGeom>
          <a:noFill/>
          <a:ln w="9525" cap="flat" cmpd="sng">
            <a:solidFill>
              <a:schemeClr val="bg1">
                <a:lumMod val="65000"/>
              </a:schemeClr>
            </a:solidFill>
            <a:round/>
            <a:headEnd type="oval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/>
          <a:p>
            <a:pPr>
              <a:lnSpc>
                <a:spcPct val="120000"/>
              </a:lnSpc>
            </a:pPr>
            <a:endParaRPr lang="zh-CN" altLang="en-US" sz="14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2783" name="MH_Other_4"/>
          <p:cNvSpPr>
            <a:spLocks/>
          </p:cNvSpPr>
          <p:nvPr/>
        </p:nvSpPr>
        <p:spPr bwMode="auto">
          <a:xfrm rot="-2644669" flipH="1" flipV="1">
            <a:off x="5196165" y="2893973"/>
            <a:ext cx="2340437" cy="2338764"/>
          </a:xfrm>
          <a:custGeom>
            <a:avLst/>
            <a:gdLst>
              <a:gd name="T0" fmla="*/ 1109662 w 2219325"/>
              <a:gd name="T1" fmla="*/ 0 h 2217738"/>
              <a:gd name="T2" fmla="*/ 2219325 w 2219325"/>
              <a:gd name="T3" fmla="*/ 1108869 h 2217738"/>
              <a:gd name="T4" fmla="*/ 1109663 w 2219325"/>
              <a:gd name="T5" fmla="*/ 1108869 h 2217738"/>
              <a:gd name="T6" fmla="*/ 1109662 w 2219325"/>
              <a:gd name="T7" fmla="*/ 0 h 2217738"/>
              <a:gd name="T8" fmla="*/ 1109662 w 2219325"/>
              <a:gd name="T9" fmla="*/ 0 h 2217738"/>
              <a:gd name="T10" fmla="*/ 2219325 w 2219325"/>
              <a:gd name="T11" fmla="*/ 1108869 h 2217738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0" t="0" r="r" b="b"/>
            <a:pathLst>
              <a:path w="2219325" h="2217738" stroke="0">
                <a:moveTo>
                  <a:pt x="1109662" y="0"/>
                </a:moveTo>
                <a:cubicBezTo>
                  <a:pt x="1722512" y="0"/>
                  <a:pt x="2219325" y="496458"/>
                  <a:pt x="2219325" y="1108869"/>
                </a:cubicBezTo>
                <a:lnTo>
                  <a:pt x="1109663" y="1108869"/>
                </a:lnTo>
                <a:cubicBezTo>
                  <a:pt x="1109663" y="739246"/>
                  <a:pt x="1109662" y="369623"/>
                  <a:pt x="1109662" y="0"/>
                </a:cubicBezTo>
                <a:close/>
              </a:path>
              <a:path w="2219325" h="2217738" fill="none">
                <a:moveTo>
                  <a:pt x="1109662" y="0"/>
                </a:moveTo>
                <a:cubicBezTo>
                  <a:pt x="1722512" y="0"/>
                  <a:pt x="2219325" y="496458"/>
                  <a:pt x="2219325" y="1108869"/>
                </a:cubicBezTo>
              </a:path>
            </a:pathLst>
          </a:custGeom>
          <a:noFill/>
          <a:ln w="6350" cap="flat" cmpd="sng">
            <a:solidFill>
              <a:schemeClr val="bg1">
                <a:lumMod val="65000"/>
              </a:schemeClr>
            </a:solidFill>
            <a:round/>
            <a:headEnd type="oval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/>
          <a:p>
            <a:pPr>
              <a:lnSpc>
                <a:spcPct val="120000"/>
              </a:lnSpc>
            </a:pPr>
            <a:endParaRPr lang="zh-CN" altLang="en-US" sz="14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6" name="TextBox 23"/>
          <p:cNvSpPr txBox="1"/>
          <p:nvPr/>
        </p:nvSpPr>
        <p:spPr>
          <a:xfrm>
            <a:off x="4708766" y="5766590"/>
            <a:ext cx="2360168" cy="4431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7" name="TextBox 24"/>
          <p:cNvSpPr txBox="1"/>
          <p:nvPr/>
        </p:nvSpPr>
        <p:spPr>
          <a:xfrm>
            <a:off x="4708765" y="5493358"/>
            <a:ext cx="1256754" cy="25853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8" name="TextBox 23"/>
          <p:cNvSpPr txBox="1"/>
          <p:nvPr/>
        </p:nvSpPr>
        <p:spPr>
          <a:xfrm>
            <a:off x="9062812" y="5766590"/>
            <a:ext cx="2360168" cy="4431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9" name="TextBox 24"/>
          <p:cNvSpPr txBox="1"/>
          <p:nvPr/>
        </p:nvSpPr>
        <p:spPr>
          <a:xfrm>
            <a:off x="9062811" y="5493358"/>
            <a:ext cx="1256754" cy="25853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0" name="TextBox 23"/>
          <p:cNvSpPr txBox="1"/>
          <p:nvPr/>
        </p:nvSpPr>
        <p:spPr>
          <a:xfrm>
            <a:off x="1501285" y="2152731"/>
            <a:ext cx="2360168" cy="4431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1" name="TextBox 24"/>
          <p:cNvSpPr txBox="1"/>
          <p:nvPr/>
        </p:nvSpPr>
        <p:spPr>
          <a:xfrm>
            <a:off x="1501284" y="1879498"/>
            <a:ext cx="1256754" cy="25853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2" name="TextBox 23"/>
          <p:cNvSpPr txBox="1"/>
          <p:nvPr/>
        </p:nvSpPr>
        <p:spPr>
          <a:xfrm>
            <a:off x="5855331" y="2152731"/>
            <a:ext cx="2360168" cy="4431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3" name="TextBox 24"/>
          <p:cNvSpPr txBox="1"/>
          <p:nvPr/>
        </p:nvSpPr>
        <p:spPr>
          <a:xfrm>
            <a:off x="5855330" y="1879498"/>
            <a:ext cx="1256754" cy="25853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4" name="文本框 23"/>
          <p:cNvSpPr txBox="1"/>
          <p:nvPr/>
        </p:nvSpPr>
        <p:spPr>
          <a:xfrm>
            <a:off x="372973" y="375965"/>
            <a:ext cx="2503076" cy="374375"/>
          </a:xfrm>
          <a:prstGeom prst="rect">
            <a:avLst/>
          </a:prstGeom>
          <a:noFill/>
        </p:spPr>
        <p:txBody>
          <a:bodyPr wrap="none" lIns="96434" tIns="48217" rIns="96434" bIns="48217" rtlCol="0">
            <a:spAutoFit/>
          </a:bodyPr>
          <a:lstStyle/>
          <a:p>
            <a:pPr defTabSz="964278"/>
            <a:r>
              <a:rPr lang="zh-CN" altLang="en-US" sz="1800" dirty="0">
                <a:solidFill>
                  <a:srgbClr val="E7E6E6">
                    <a:lumMod val="25000"/>
                  </a:srgbClr>
                </a:solidFill>
                <a:latin typeface="方正正准黑简体" panose="02000000000000000000" pitchFamily="2" charset="-122"/>
                <a:ea typeface="方正正准黑简体" panose="02000000000000000000" pitchFamily="2" charset="-122"/>
                <a:cs typeface="+mn-ea"/>
                <a:sym typeface="+mn-lt"/>
              </a:rPr>
              <a:t>点击添加相关标题文字</a:t>
            </a:r>
          </a:p>
        </p:txBody>
      </p:sp>
      <p:sp>
        <p:nvSpPr>
          <p:cNvPr id="25" name="文本框 24"/>
          <p:cNvSpPr txBox="1"/>
          <p:nvPr/>
        </p:nvSpPr>
        <p:spPr>
          <a:xfrm>
            <a:off x="372973" y="668697"/>
            <a:ext cx="2352650" cy="282042"/>
          </a:xfrm>
          <a:prstGeom prst="rect">
            <a:avLst/>
          </a:prstGeom>
          <a:noFill/>
        </p:spPr>
        <p:txBody>
          <a:bodyPr wrap="none" lIns="96434" tIns="48217" rIns="96434" bIns="48217" rtlCol="0">
            <a:spAutoFit/>
          </a:bodyPr>
          <a:lstStyle/>
          <a:p>
            <a:pPr defTabSz="964278"/>
            <a:r>
              <a:rPr lang="en-US" altLang="zh-CN" sz="1200" dirty="0">
                <a:solidFill>
                  <a:srgbClr val="E7E6E6">
                    <a:lumMod val="25000"/>
                  </a:srgbClr>
                </a:solidFill>
                <a:cs typeface="+mn-ea"/>
                <a:sym typeface="+mn-lt"/>
              </a:rPr>
              <a:t>ADD RELATED TITLE WORDS</a:t>
            </a:r>
            <a:endParaRPr lang="zh-CN" altLang="en-US" sz="1200" dirty="0">
              <a:solidFill>
                <a:srgbClr val="E7E6E6">
                  <a:lumMod val="25000"/>
                </a:srgbClr>
              </a:solidFill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7710600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Tm="0">
        <p14:doors dir="vert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27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277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277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27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27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277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277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27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1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277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277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27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27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1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277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277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27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27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1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327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27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327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27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1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3277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3277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327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327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1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277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3277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327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327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8" presetID="1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3277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3277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327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327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1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3277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3277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327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327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0" presetID="1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3277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3277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327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327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2000"/>
                            </p:stCondLst>
                            <p:childTnLst>
                              <p:par>
                                <p:cTn id="6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9" dur="500"/>
                                        <p:tgtEl>
                                          <p:spTgt spid="327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2" dur="500"/>
                                        <p:tgtEl>
                                          <p:spTgt spid="327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2500"/>
                            </p:stCondLst>
                            <p:childTnLst>
                              <p:par>
                                <p:cTn id="74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6" dur="5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7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0" dur="5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8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3000"/>
                            </p:stCondLst>
                            <p:childTnLst>
                              <p:par>
                                <p:cTn id="83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5" dur="5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9" dur="5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9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>
                            <p:stCondLst>
                              <p:cond delay="3500"/>
                            </p:stCondLst>
                            <p:childTnLst>
                              <p:par>
                                <p:cTn id="92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4" dur="5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9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6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8" dur="5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9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>
                            <p:stCondLst>
                              <p:cond delay="4000"/>
                            </p:stCondLst>
                            <p:childTnLst>
                              <p:par>
                                <p:cTn id="101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3" dur="5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0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5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7" dur="5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108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770" grpId="0" animBg="1"/>
      <p:bldP spid="32771" grpId="0" animBg="1"/>
      <p:bldP spid="32772" grpId="0" animBg="1"/>
      <p:bldP spid="32773" grpId="0" animBg="1"/>
      <p:bldP spid="32774" grpId="0" animBg="1"/>
      <p:bldP spid="32775" grpId="0" animBg="1"/>
      <p:bldP spid="32776" grpId="0" animBg="1"/>
      <p:bldP spid="32777" grpId="0" animBg="1"/>
      <p:bldP spid="32778" grpId="0" animBg="1"/>
      <p:bldP spid="32779" grpId="0" animBg="1"/>
      <p:bldP spid="32782" grpId="0" animBg="1"/>
      <p:bldP spid="32783" grpId="0" animBg="1"/>
      <p:bldP spid="16" grpId="0"/>
      <p:bldP spid="17" grpId="0"/>
      <p:bldP spid="18" grpId="0"/>
      <p:bldP spid="19" grpId="0"/>
      <p:bldP spid="20" grpId="0"/>
      <p:bldP spid="21" grpId="0"/>
      <p:bldP spid="22" grpId="0"/>
      <p:bldP spid="23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0" y="0"/>
            <a:ext cx="12858750" cy="7232650"/>
          </a:xfrm>
          <a:prstGeom prst="rect">
            <a:avLst/>
          </a:pr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" name="平行四边形 3"/>
          <p:cNvSpPr/>
          <p:nvPr/>
        </p:nvSpPr>
        <p:spPr>
          <a:xfrm>
            <a:off x="3517899" y="0"/>
            <a:ext cx="5822953" cy="4352984"/>
          </a:xfrm>
          <a:custGeom>
            <a:avLst/>
            <a:gdLst>
              <a:gd name="connsiteX0" fmla="*/ 0 w 6131432"/>
              <a:gd name="connsiteY0" fmla="*/ 6845300 h 6845300"/>
              <a:gd name="connsiteX1" fmla="*/ 1532858 w 6131432"/>
              <a:gd name="connsiteY1" fmla="*/ 0 h 6845300"/>
              <a:gd name="connsiteX2" fmla="*/ 6131432 w 6131432"/>
              <a:gd name="connsiteY2" fmla="*/ 0 h 6845300"/>
              <a:gd name="connsiteX3" fmla="*/ 4598574 w 6131432"/>
              <a:gd name="connsiteY3" fmla="*/ 6845300 h 6845300"/>
              <a:gd name="connsiteX4" fmla="*/ 0 w 6131432"/>
              <a:gd name="connsiteY4" fmla="*/ 6845300 h 6845300"/>
              <a:gd name="connsiteX0" fmla="*/ 0 w 5521832"/>
              <a:gd name="connsiteY0" fmla="*/ 4127500 h 6845300"/>
              <a:gd name="connsiteX1" fmla="*/ 923258 w 5521832"/>
              <a:gd name="connsiteY1" fmla="*/ 0 h 6845300"/>
              <a:gd name="connsiteX2" fmla="*/ 5521832 w 5521832"/>
              <a:gd name="connsiteY2" fmla="*/ 0 h 6845300"/>
              <a:gd name="connsiteX3" fmla="*/ 3988974 w 5521832"/>
              <a:gd name="connsiteY3" fmla="*/ 6845300 h 6845300"/>
              <a:gd name="connsiteX4" fmla="*/ 0 w 5521832"/>
              <a:gd name="connsiteY4" fmla="*/ 4127500 h 6845300"/>
              <a:gd name="connsiteX0" fmla="*/ 0 w 5521832"/>
              <a:gd name="connsiteY0" fmla="*/ 4127500 h 4127500"/>
              <a:gd name="connsiteX1" fmla="*/ 923258 w 5521832"/>
              <a:gd name="connsiteY1" fmla="*/ 0 h 4127500"/>
              <a:gd name="connsiteX2" fmla="*/ 5521832 w 5521832"/>
              <a:gd name="connsiteY2" fmla="*/ 0 h 4127500"/>
              <a:gd name="connsiteX3" fmla="*/ 4598574 w 5521832"/>
              <a:gd name="connsiteY3" fmla="*/ 4114800 h 4127500"/>
              <a:gd name="connsiteX4" fmla="*/ 0 w 5521832"/>
              <a:gd name="connsiteY4" fmla="*/ 4127500 h 4127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21832" h="4127500">
                <a:moveTo>
                  <a:pt x="0" y="4127500"/>
                </a:moveTo>
                <a:lnTo>
                  <a:pt x="923258" y="0"/>
                </a:lnTo>
                <a:lnTo>
                  <a:pt x="5521832" y="0"/>
                </a:lnTo>
                <a:lnTo>
                  <a:pt x="4598574" y="4114800"/>
                </a:lnTo>
                <a:lnTo>
                  <a:pt x="0" y="4127500"/>
                </a:lnTo>
                <a:close/>
              </a:path>
            </a:pathLst>
          </a:custGeom>
          <a:solidFill>
            <a:schemeClr val="accent1">
              <a:alpha val="50196"/>
            </a:schemeClr>
          </a:solidFill>
          <a:ln>
            <a:noFill/>
          </a:ln>
          <a:effectLst>
            <a:outerShdw blurRad="2667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2002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5695228" y="1240163"/>
            <a:ext cx="1468295" cy="1071062"/>
          </a:xfrm>
          <a:prstGeom prst="rect">
            <a:avLst/>
          </a:prstGeom>
          <a:noFill/>
          <a:effectLst/>
        </p:spPr>
        <p:txBody>
          <a:bodyPr lIns="0" tIns="0" rIns="0" bIns="0">
            <a:spAutoFit/>
          </a:bodyPr>
          <a:lstStyle/>
          <a:p>
            <a:pPr algn="ctr">
              <a:defRPr/>
            </a:pPr>
            <a:r>
              <a:rPr lang="en-US" altLang="zh-CN" sz="696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03</a:t>
            </a:r>
            <a:endParaRPr lang="zh-CN" altLang="en-US" sz="696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cxnSp>
        <p:nvCxnSpPr>
          <p:cNvPr id="9" name="直接连接符 8"/>
          <p:cNvCxnSpPr/>
          <p:nvPr/>
        </p:nvCxnSpPr>
        <p:spPr>
          <a:xfrm>
            <a:off x="4587728" y="2415431"/>
            <a:ext cx="3683294" cy="0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04" name="文本框 17"/>
          <p:cNvSpPr txBox="1">
            <a:spLocks noChangeArrowheads="1"/>
          </p:cNvSpPr>
          <p:nvPr/>
        </p:nvSpPr>
        <p:spPr bwMode="auto">
          <a:xfrm>
            <a:off x="4476750" y="2576451"/>
            <a:ext cx="3905250" cy="58432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CN" altLang="en-US" sz="3797" dirty="0">
                <a:solidFill>
                  <a:schemeClr val="bg1"/>
                </a:solidFill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</a:p>
        </p:txBody>
      </p:sp>
    </p:spTree>
    <p:extLst>
      <p:ext uri="{BB962C8B-B14F-4D97-AF65-F5344CB8AC3E}">
        <p14:creationId xmlns:p14="http://schemas.microsoft.com/office/powerpoint/2010/main" val="40142416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Tm="0">
        <p14:doors dir="vert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8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9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2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21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32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33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34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35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7" grpId="0"/>
      <p:bldP spid="4104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Rectangle 5"/>
          <p:cNvSpPr/>
          <p:nvPr/>
        </p:nvSpPr>
        <p:spPr>
          <a:xfrm>
            <a:off x="707" y="4401223"/>
            <a:ext cx="12857339" cy="283123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6430" tIns="48216" rIns="96430" bIns="48216" rtlCol="0" anchor="ctr"/>
          <a:lstStyle/>
          <a:p>
            <a:pPr algn="ctr">
              <a:lnSpc>
                <a:spcPct val="120000"/>
              </a:lnSpc>
            </a:pPr>
            <a:endParaRPr lang="en-US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pic>
        <p:nvPicPr>
          <p:cNvPr id="47" name="Picture 1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898279" y="1721312"/>
            <a:ext cx="4467927" cy="3725564"/>
          </a:xfrm>
          <a:prstGeom prst="rect">
            <a:avLst/>
          </a:prstGeom>
        </p:spPr>
      </p:pic>
      <p:graphicFrame>
        <p:nvGraphicFramePr>
          <p:cNvPr id="50" name="Chart 41"/>
          <p:cNvGraphicFramePr/>
          <p:nvPr>
            <p:extLst/>
          </p:nvPr>
        </p:nvGraphicFramePr>
        <p:xfrm>
          <a:off x="7506943" y="4664722"/>
          <a:ext cx="4226085" cy="184450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3" name="矩形 2"/>
          <p:cNvSpPr/>
          <p:nvPr/>
        </p:nvSpPr>
        <p:spPr>
          <a:xfrm>
            <a:off x="1043425" y="1876140"/>
            <a:ext cx="4141107" cy="2333018"/>
          </a:xfrm>
          <a:prstGeom prst="rect">
            <a:avLst/>
          </a:prstGeom>
          <a:blipFill dpi="0" rotWithShape="1"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pic>
        <p:nvPicPr>
          <p:cNvPr id="48" name="Picture 2"/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4525916" y="4673533"/>
            <a:ext cx="3089218" cy="1777230"/>
          </a:xfrm>
          <a:prstGeom prst="rect">
            <a:avLst/>
          </a:prstGeom>
        </p:spPr>
      </p:pic>
      <p:sp>
        <p:nvSpPr>
          <p:cNvPr id="51" name="矩形 50"/>
          <p:cNvSpPr/>
          <p:nvPr/>
        </p:nvSpPr>
        <p:spPr>
          <a:xfrm>
            <a:off x="4884597" y="4771341"/>
            <a:ext cx="2328753" cy="1482108"/>
          </a:xfrm>
          <a:prstGeom prst="rect">
            <a:avLst/>
          </a:prstGeom>
          <a:blipFill dpi="0" rotWithShape="1">
            <a:blip r:embed="rId7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2" name="TextBox 348"/>
          <p:cNvSpPr txBox="1"/>
          <p:nvPr/>
        </p:nvSpPr>
        <p:spPr>
          <a:xfrm>
            <a:off x="5511351" y="1701086"/>
            <a:ext cx="1441420" cy="328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3" name="TextBox 349"/>
          <p:cNvSpPr txBox="1"/>
          <p:nvPr/>
        </p:nvSpPr>
        <p:spPr>
          <a:xfrm>
            <a:off x="5511352" y="2032237"/>
            <a:ext cx="6678347" cy="3877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</a:t>
            </a:r>
            <a:r>
              <a:rPr lang="en-US" altLang="zh-CN" sz="800" dirty="0" err="1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directly.Please</a:t>
            </a: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 replace text, click add relevant headline, modify the text content, also can copy your content to this directly.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7" name="TextBox 348"/>
          <p:cNvSpPr txBox="1"/>
          <p:nvPr/>
        </p:nvSpPr>
        <p:spPr>
          <a:xfrm>
            <a:off x="5511351" y="2983715"/>
            <a:ext cx="1441420" cy="328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8" name="TextBox 349"/>
          <p:cNvSpPr txBox="1"/>
          <p:nvPr/>
        </p:nvSpPr>
        <p:spPr>
          <a:xfrm>
            <a:off x="5511352" y="3314866"/>
            <a:ext cx="6678347" cy="3877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</a:t>
            </a:r>
            <a:r>
              <a:rPr lang="en-US" altLang="zh-CN" sz="800" dirty="0" err="1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directly.Please</a:t>
            </a: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 replace text, click add relevant headline, modify the text content, also can copy your content to this directly.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372973" y="375965"/>
            <a:ext cx="2503076" cy="374375"/>
          </a:xfrm>
          <a:prstGeom prst="rect">
            <a:avLst/>
          </a:prstGeom>
          <a:noFill/>
        </p:spPr>
        <p:txBody>
          <a:bodyPr wrap="none" lIns="96434" tIns="48217" rIns="96434" bIns="48217" rtlCol="0">
            <a:spAutoFit/>
          </a:bodyPr>
          <a:lstStyle/>
          <a:p>
            <a:pPr defTabSz="964278"/>
            <a:r>
              <a:rPr lang="zh-CN" altLang="en-US" sz="1800" dirty="0">
                <a:solidFill>
                  <a:srgbClr val="E7E6E6">
                    <a:lumMod val="25000"/>
                  </a:srgbClr>
                </a:solidFill>
                <a:latin typeface="方正正准黑简体" panose="02000000000000000000" pitchFamily="2" charset="-122"/>
                <a:ea typeface="方正正准黑简体" panose="02000000000000000000" pitchFamily="2" charset="-122"/>
                <a:cs typeface="+mn-ea"/>
                <a:sym typeface="+mn-lt"/>
              </a:rPr>
              <a:t>点击添加相关标题文字</a:t>
            </a:r>
          </a:p>
        </p:txBody>
      </p:sp>
      <p:sp>
        <p:nvSpPr>
          <p:cNvPr id="15" name="文本框 14"/>
          <p:cNvSpPr txBox="1"/>
          <p:nvPr/>
        </p:nvSpPr>
        <p:spPr>
          <a:xfrm>
            <a:off x="372973" y="668697"/>
            <a:ext cx="2352650" cy="282042"/>
          </a:xfrm>
          <a:prstGeom prst="rect">
            <a:avLst/>
          </a:prstGeom>
          <a:noFill/>
        </p:spPr>
        <p:txBody>
          <a:bodyPr wrap="none" lIns="96434" tIns="48217" rIns="96434" bIns="48217" rtlCol="0">
            <a:spAutoFit/>
          </a:bodyPr>
          <a:lstStyle/>
          <a:p>
            <a:pPr defTabSz="964278"/>
            <a:r>
              <a:rPr lang="en-US" altLang="zh-CN" sz="1200" dirty="0">
                <a:solidFill>
                  <a:srgbClr val="E7E6E6">
                    <a:lumMod val="25000"/>
                  </a:srgbClr>
                </a:solidFill>
                <a:cs typeface="+mn-ea"/>
                <a:sym typeface="+mn-lt"/>
              </a:rPr>
              <a:t>ADD RELATED TITLE WORDS</a:t>
            </a:r>
            <a:endParaRPr lang="zh-CN" altLang="en-US" sz="1200" dirty="0">
              <a:solidFill>
                <a:srgbClr val="E7E6E6">
                  <a:lumMod val="25000"/>
                </a:srgbClr>
              </a:solidFill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3531832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Tm="0">
        <p14:doors dir="vert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500"/>
                            </p:stCondLst>
                            <p:childTnLst>
                              <p:par>
                                <p:cTn id="24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6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000"/>
                            </p:stCondLst>
                            <p:childTnLst>
                              <p:par>
                                <p:cTn id="28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2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2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250"/>
                            </p:stCondLst>
                            <p:childTnLst>
                              <p:par>
                                <p:cTn id="3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2750"/>
                            </p:stCondLst>
                            <p:childTnLst>
                              <p:par>
                                <p:cTn id="37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2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2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3000"/>
                            </p:stCondLst>
                            <p:childTnLst>
                              <p:par>
                                <p:cTn id="42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6" grpId="0" animBg="1"/>
      <p:bldGraphic spid="50" grpId="0">
        <p:bldAsOne/>
      </p:bldGraphic>
      <p:bldP spid="3" grpId="0" animBg="1"/>
      <p:bldP spid="51" grpId="0" animBg="1"/>
      <p:bldP spid="12" grpId="0"/>
      <p:bldP spid="13" grpId="0"/>
      <p:bldP spid="17" grpId="0"/>
      <p:bldP spid="18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/>
          <p:nvPr/>
        </p:nvGrpSpPr>
        <p:grpSpPr>
          <a:xfrm>
            <a:off x="5209724" y="2135103"/>
            <a:ext cx="2439306" cy="4405374"/>
            <a:chOff x="4665731" y="1530069"/>
            <a:chExt cx="2860538" cy="5166121"/>
          </a:xfrm>
        </p:grpSpPr>
        <p:sp>
          <p:nvSpPr>
            <p:cNvPr id="6" name="Freeform 5"/>
            <p:cNvSpPr>
              <a:spLocks/>
            </p:cNvSpPr>
            <p:nvPr/>
          </p:nvSpPr>
          <p:spPr bwMode="auto">
            <a:xfrm>
              <a:off x="4766273" y="3343781"/>
              <a:ext cx="1694440" cy="1760483"/>
            </a:xfrm>
            <a:custGeom>
              <a:avLst/>
              <a:gdLst>
                <a:gd name="T0" fmla="*/ 727 w 727"/>
                <a:gd name="T1" fmla="*/ 559 h 755"/>
                <a:gd name="T2" fmla="*/ 553 w 727"/>
                <a:gd name="T3" fmla="*/ 525 h 755"/>
                <a:gd name="T4" fmla="*/ 326 w 727"/>
                <a:gd name="T5" fmla="*/ 313 h 755"/>
                <a:gd name="T6" fmla="*/ 403 w 727"/>
                <a:gd name="T7" fmla="*/ 310 h 755"/>
                <a:gd name="T8" fmla="*/ 413 w 727"/>
                <a:gd name="T9" fmla="*/ 274 h 755"/>
                <a:gd name="T10" fmla="*/ 245 w 727"/>
                <a:gd name="T11" fmla="*/ 26 h 755"/>
                <a:gd name="T12" fmla="*/ 203 w 727"/>
                <a:gd name="T13" fmla="*/ 26 h 755"/>
                <a:gd name="T14" fmla="*/ 15 w 727"/>
                <a:gd name="T15" fmla="*/ 280 h 755"/>
                <a:gd name="T16" fmla="*/ 24 w 727"/>
                <a:gd name="T17" fmla="*/ 310 h 755"/>
                <a:gd name="T18" fmla="*/ 114 w 727"/>
                <a:gd name="T19" fmla="*/ 315 h 755"/>
                <a:gd name="T20" fmla="*/ 567 w 727"/>
                <a:gd name="T21" fmla="*/ 747 h 755"/>
                <a:gd name="T22" fmla="*/ 727 w 727"/>
                <a:gd name="T23" fmla="*/ 559 h 7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727" h="755">
                  <a:moveTo>
                    <a:pt x="727" y="559"/>
                  </a:moveTo>
                  <a:cubicBezTo>
                    <a:pt x="715" y="515"/>
                    <a:pt x="651" y="517"/>
                    <a:pt x="553" y="525"/>
                  </a:cubicBezTo>
                  <a:cubicBezTo>
                    <a:pt x="479" y="533"/>
                    <a:pt x="309" y="547"/>
                    <a:pt x="326" y="313"/>
                  </a:cubicBezTo>
                  <a:cubicBezTo>
                    <a:pt x="403" y="310"/>
                    <a:pt x="403" y="310"/>
                    <a:pt x="403" y="310"/>
                  </a:cubicBezTo>
                  <a:cubicBezTo>
                    <a:pt x="429" y="310"/>
                    <a:pt x="428" y="295"/>
                    <a:pt x="413" y="274"/>
                  </a:cubicBezTo>
                  <a:cubicBezTo>
                    <a:pt x="413" y="274"/>
                    <a:pt x="297" y="101"/>
                    <a:pt x="245" y="26"/>
                  </a:cubicBezTo>
                  <a:cubicBezTo>
                    <a:pt x="231" y="6"/>
                    <a:pt x="220" y="0"/>
                    <a:pt x="203" y="26"/>
                  </a:cubicBezTo>
                  <a:cubicBezTo>
                    <a:pt x="144" y="97"/>
                    <a:pt x="55" y="225"/>
                    <a:pt x="15" y="280"/>
                  </a:cubicBezTo>
                  <a:cubicBezTo>
                    <a:pt x="12" y="284"/>
                    <a:pt x="0" y="307"/>
                    <a:pt x="24" y="310"/>
                  </a:cubicBezTo>
                  <a:cubicBezTo>
                    <a:pt x="52" y="313"/>
                    <a:pt x="114" y="315"/>
                    <a:pt x="114" y="315"/>
                  </a:cubicBezTo>
                  <a:cubicBezTo>
                    <a:pt x="93" y="749"/>
                    <a:pt x="350" y="749"/>
                    <a:pt x="567" y="747"/>
                  </a:cubicBezTo>
                  <a:cubicBezTo>
                    <a:pt x="606" y="755"/>
                    <a:pt x="723" y="704"/>
                    <a:pt x="727" y="559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" name="Freeform 6"/>
            <p:cNvSpPr>
              <a:spLocks/>
            </p:cNvSpPr>
            <p:nvPr/>
          </p:nvSpPr>
          <p:spPr bwMode="auto">
            <a:xfrm>
              <a:off x="5831829" y="2495082"/>
              <a:ext cx="1694440" cy="1762454"/>
            </a:xfrm>
            <a:custGeom>
              <a:avLst/>
              <a:gdLst>
                <a:gd name="T0" fmla="*/ 0 w 727"/>
                <a:gd name="T1" fmla="*/ 559 h 756"/>
                <a:gd name="T2" fmla="*/ 173 w 727"/>
                <a:gd name="T3" fmla="*/ 526 h 756"/>
                <a:gd name="T4" fmla="*/ 401 w 727"/>
                <a:gd name="T5" fmla="*/ 314 h 756"/>
                <a:gd name="T6" fmla="*/ 324 w 727"/>
                <a:gd name="T7" fmla="*/ 311 h 756"/>
                <a:gd name="T8" fmla="*/ 314 w 727"/>
                <a:gd name="T9" fmla="*/ 275 h 756"/>
                <a:gd name="T10" fmla="*/ 482 w 727"/>
                <a:gd name="T11" fmla="*/ 27 h 756"/>
                <a:gd name="T12" fmla="*/ 524 w 727"/>
                <a:gd name="T13" fmla="*/ 27 h 756"/>
                <a:gd name="T14" fmla="*/ 712 w 727"/>
                <a:gd name="T15" fmla="*/ 280 h 756"/>
                <a:gd name="T16" fmla="*/ 703 w 727"/>
                <a:gd name="T17" fmla="*/ 311 h 756"/>
                <a:gd name="T18" fmla="*/ 613 w 727"/>
                <a:gd name="T19" fmla="*/ 316 h 756"/>
                <a:gd name="T20" fmla="*/ 160 w 727"/>
                <a:gd name="T21" fmla="*/ 748 h 756"/>
                <a:gd name="T22" fmla="*/ 0 w 727"/>
                <a:gd name="T23" fmla="*/ 559 h 7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727" h="756">
                  <a:moveTo>
                    <a:pt x="0" y="559"/>
                  </a:moveTo>
                  <a:cubicBezTo>
                    <a:pt x="11" y="516"/>
                    <a:pt x="76" y="518"/>
                    <a:pt x="173" y="526"/>
                  </a:cubicBezTo>
                  <a:cubicBezTo>
                    <a:pt x="248" y="534"/>
                    <a:pt x="418" y="548"/>
                    <a:pt x="401" y="314"/>
                  </a:cubicBezTo>
                  <a:cubicBezTo>
                    <a:pt x="324" y="311"/>
                    <a:pt x="324" y="311"/>
                    <a:pt x="324" y="311"/>
                  </a:cubicBezTo>
                  <a:cubicBezTo>
                    <a:pt x="297" y="311"/>
                    <a:pt x="298" y="296"/>
                    <a:pt x="314" y="275"/>
                  </a:cubicBezTo>
                  <a:cubicBezTo>
                    <a:pt x="314" y="275"/>
                    <a:pt x="429" y="102"/>
                    <a:pt x="482" y="27"/>
                  </a:cubicBezTo>
                  <a:cubicBezTo>
                    <a:pt x="496" y="7"/>
                    <a:pt x="507" y="0"/>
                    <a:pt x="524" y="27"/>
                  </a:cubicBezTo>
                  <a:cubicBezTo>
                    <a:pt x="583" y="98"/>
                    <a:pt x="672" y="225"/>
                    <a:pt x="712" y="280"/>
                  </a:cubicBezTo>
                  <a:cubicBezTo>
                    <a:pt x="714" y="285"/>
                    <a:pt x="727" y="308"/>
                    <a:pt x="703" y="311"/>
                  </a:cubicBezTo>
                  <a:cubicBezTo>
                    <a:pt x="675" y="314"/>
                    <a:pt x="613" y="316"/>
                    <a:pt x="613" y="316"/>
                  </a:cubicBezTo>
                  <a:cubicBezTo>
                    <a:pt x="634" y="750"/>
                    <a:pt x="376" y="750"/>
                    <a:pt x="160" y="748"/>
                  </a:cubicBezTo>
                  <a:cubicBezTo>
                    <a:pt x="121" y="756"/>
                    <a:pt x="4" y="705"/>
                    <a:pt x="0" y="559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" name="Freeform 7"/>
            <p:cNvSpPr>
              <a:spLocks/>
            </p:cNvSpPr>
            <p:nvPr/>
          </p:nvSpPr>
          <p:spPr bwMode="auto">
            <a:xfrm>
              <a:off x="4665731" y="1530069"/>
              <a:ext cx="1695426" cy="1762454"/>
            </a:xfrm>
            <a:custGeom>
              <a:avLst/>
              <a:gdLst>
                <a:gd name="T0" fmla="*/ 727 w 727"/>
                <a:gd name="T1" fmla="*/ 559 h 756"/>
                <a:gd name="T2" fmla="*/ 554 w 727"/>
                <a:gd name="T3" fmla="*/ 526 h 756"/>
                <a:gd name="T4" fmla="*/ 326 w 727"/>
                <a:gd name="T5" fmla="*/ 314 h 756"/>
                <a:gd name="T6" fmla="*/ 403 w 727"/>
                <a:gd name="T7" fmla="*/ 311 h 756"/>
                <a:gd name="T8" fmla="*/ 413 w 727"/>
                <a:gd name="T9" fmla="*/ 275 h 756"/>
                <a:gd name="T10" fmla="*/ 245 w 727"/>
                <a:gd name="T11" fmla="*/ 27 h 756"/>
                <a:gd name="T12" fmla="*/ 203 w 727"/>
                <a:gd name="T13" fmla="*/ 27 h 756"/>
                <a:gd name="T14" fmla="*/ 15 w 727"/>
                <a:gd name="T15" fmla="*/ 280 h 756"/>
                <a:gd name="T16" fmla="*/ 24 w 727"/>
                <a:gd name="T17" fmla="*/ 311 h 756"/>
                <a:gd name="T18" fmla="*/ 114 w 727"/>
                <a:gd name="T19" fmla="*/ 316 h 756"/>
                <a:gd name="T20" fmla="*/ 567 w 727"/>
                <a:gd name="T21" fmla="*/ 748 h 756"/>
                <a:gd name="T22" fmla="*/ 727 w 727"/>
                <a:gd name="T23" fmla="*/ 559 h 7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727" h="756">
                  <a:moveTo>
                    <a:pt x="727" y="559"/>
                  </a:moveTo>
                  <a:cubicBezTo>
                    <a:pt x="716" y="516"/>
                    <a:pt x="651" y="518"/>
                    <a:pt x="554" y="526"/>
                  </a:cubicBezTo>
                  <a:cubicBezTo>
                    <a:pt x="479" y="534"/>
                    <a:pt x="309" y="548"/>
                    <a:pt x="326" y="314"/>
                  </a:cubicBezTo>
                  <a:cubicBezTo>
                    <a:pt x="403" y="311"/>
                    <a:pt x="403" y="311"/>
                    <a:pt x="403" y="311"/>
                  </a:cubicBezTo>
                  <a:cubicBezTo>
                    <a:pt x="430" y="311"/>
                    <a:pt x="429" y="296"/>
                    <a:pt x="413" y="275"/>
                  </a:cubicBezTo>
                  <a:cubicBezTo>
                    <a:pt x="413" y="275"/>
                    <a:pt x="298" y="102"/>
                    <a:pt x="245" y="27"/>
                  </a:cubicBezTo>
                  <a:cubicBezTo>
                    <a:pt x="231" y="7"/>
                    <a:pt x="220" y="0"/>
                    <a:pt x="203" y="27"/>
                  </a:cubicBezTo>
                  <a:cubicBezTo>
                    <a:pt x="144" y="98"/>
                    <a:pt x="55" y="226"/>
                    <a:pt x="15" y="280"/>
                  </a:cubicBezTo>
                  <a:cubicBezTo>
                    <a:pt x="13" y="285"/>
                    <a:pt x="0" y="308"/>
                    <a:pt x="24" y="311"/>
                  </a:cubicBezTo>
                  <a:cubicBezTo>
                    <a:pt x="52" y="314"/>
                    <a:pt x="114" y="316"/>
                    <a:pt x="114" y="316"/>
                  </a:cubicBezTo>
                  <a:cubicBezTo>
                    <a:pt x="93" y="750"/>
                    <a:pt x="351" y="750"/>
                    <a:pt x="567" y="748"/>
                  </a:cubicBezTo>
                  <a:cubicBezTo>
                    <a:pt x="606" y="756"/>
                    <a:pt x="723" y="705"/>
                    <a:pt x="727" y="559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9" name="Freeform 8"/>
            <p:cNvSpPr>
              <a:spLocks/>
            </p:cNvSpPr>
            <p:nvPr/>
          </p:nvSpPr>
          <p:spPr bwMode="auto">
            <a:xfrm>
              <a:off x="5927443" y="1632584"/>
              <a:ext cx="104486" cy="4464293"/>
            </a:xfrm>
            <a:custGeom>
              <a:avLst/>
              <a:gdLst>
                <a:gd name="T0" fmla="*/ 94 w 106"/>
                <a:gd name="T1" fmla="*/ 4529 h 4529"/>
                <a:gd name="T2" fmla="*/ 0 w 106"/>
                <a:gd name="T3" fmla="*/ 4484 h 4529"/>
                <a:gd name="T4" fmla="*/ 12 w 106"/>
                <a:gd name="T5" fmla="*/ 0 h 4529"/>
                <a:gd name="T6" fmla="*/ 106 w 106"/>
                <a:gd name="T7" fmla="*/ 0 h 4529"/>
                <a:gd name="T8" fmla="*/ 94 w 106"/>
                <a:gd name="T9" fmla="*/ 4529 h 45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6" h="4529">
                  <a:moveTo>
                    <a:pt x="94" y="4529"/>
                  </a:moveTo>
                  <a:lnTo>
                    <a:pt x="0" y="4484"/>
                  </a:lnTo>
                  <a:lnTo>
                    <a:pt x="12" y="0"/>
                  </a:lnTo>
                  <a:lnTo>
                    <a:pt x="106" y="0"/>
                  </a:lnTo>
                  <a:lnTo>
                    <a:pt x="94" y="4529"/>
                  </a:lnTo>
                  <a:close/>
                </a:path>
              </a:pathLst>
            </a:custGeom>
            <a:solidFill>
              <a:srgbClr val="87878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" name="Freeform 9"/>
            <p:cNvSpPr>
              <a:spLocks/>
            </p:cNvSpPr>
            <p:nvPr/>
          </p:nvSpPr>
          <p:spPr bwMode="auto">
            <a:xfrm>
              <a:off x="6181757" y="1632584"/>
              <a:ext cx="102514" cy="4467250"/>
            </a:xfrm>
            <a:custGeom>
              <a:avLst/>
              <a:gdLst>
                <a:gd name="T0" fmla="*/ 87 w 104"/>
                <a:gd name="T1" fmla="*/ 4498 h 4532"/>
                <a:gd name="T2" fmla="*/ 0 w 104"/>
                <a:gd name="T3" fmla="*/ 4532 h 4532"/>
                <a:gd name="T4" fmla="*/ 11 w 104"/>
                <a:gd name="T5" fmla="*/ 0 h 4532"/>
                <a:gd name="T6" fmla="*/ 104 w 104"/>
                <a:gd name="T7" fmla="*/ 3 h 4532"/>
                <a:gd name="T8" fmla="*/ 87 w 104"/>
                <a:gd name="T9" fmla="*/ 4498 h 45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4" h="4532">
                  <a:moveTo>
                    <a:pt x="87" y="4498"/>
                  </a:moveTo>
                  <a:lnTo>
                    <a:pt x="0" y="4532"/>
                  </a:lnTo>
                  <a:lnTo>
                    <a:pt x="11" y="0"/>
                  </a:lnTo>
                  <a:lnTo>
                    <a:pt x="104" y="3"/>
                  </a:lnTo>
                  <a:lnTo>
                    <a:pt x="87" y="4498"/>
                  </a:lnTo>
                  <a:close/>
                </a:path>
              </a:pathLst>
            </a:custGeom>
            <a:solidFill>
              <a:srgbClr val="87878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1" name="Freeform 10"/>
            <p:cNvSpPr>
              <a:spLocks/>
            </p:cNvSpPr>
            <p:nvPr/>
          </p:nvSpPr>
          <p:spPr bwMode="auto">
            <a:xfrm>
              <a:off x="6016157" y="1632584"/>
              <a:ext cx="181371" cy="4467250"/>
            </a:xfrm>
            <a:custGeom>
              <a:avLst/>
              <a:gdLst>
                <a:gd name="T0" fmla="*/ 172 w 184"/>
                <a:gd name="T1" fmla="*/ 4532 h 4532"/>
                <a:gd name="T2" fmla="*/ 0 w 184"/>
                <a:gd name="T3" fmla="*/ 4529 h 4532"/>
                <a:gd name="T4" fmla="*/ 11 w 184"/>
                <a:gd name="T5" fmla="*/ 0 h 4532"/>
                <a:gd name="T6" fmla="*/ 184 w 184"/>
                <a:gd name="T7" fmla="*/ 0 h 4532"/>
                <a:gd name="T8" fmla="*/ 172 w 184"/>
                <a:gd name="T9" fmla="*/ 4532 h 45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4" h="4532">
                  <a:moveTo>
                    <a:pt x="172" y="4532"/>
                  </a:moveTo>
                  <a:lnTo>
                    <a:pt x="0" y="4529"/>
                  </a:lnTo>
                  <a:lnTo>
                    <a:pt x="11" y="0"/>
                  </a:lnTo>
                  <a:lnTo>
                    <a:pt x="184" y="0"/>
                  </a:lnTo>
                  <a:lnTo>
                    <a:pt x="172" y="4532"/>
                  </a:lnTo>
                  <a:close/>
                </a:path>
              </a:pathLst>
            </a:custGeom>
            <a:solidFill>
              <a:srgbClr val="B3B3B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2" name="Freeform 11"/>
            <p:cNvSpPr>
              <a:spLocks/>
            </p:cNvSpPr>
            <p:nvPr/>
          </p:nvSpPr>
          <p:spPr bwMode="auto">
            <a:xfrm>
              <a:off x="5927443" y="5975634"/>
              <a:ext cx="344999" cy="720556"/>
            </a:xfrm>
            <a:custGeom>
              <a:avLst/>
              <a:gdLst>
                <a:gd name="T0" fmla="*/ 38 w 148"/>
                <a:gd name="T1" fmla="*/ 52 h 309"/>
                <a:gd name="T2" fmla="*/ 70 w 148"/>
                <a:gd name="T3" fmla="*/ 17 h 309"/>
                <a:gd name="T4" fmla="*/ 107 w 148"/>
                <a:gd name="T5" fmla="*/ 45 h 309"/>
                <a:gd name="T6" fmla="*/ 134 w 148"/>
                <a:gd name="T7" fmla="*/ 18 h 309"/>
                <a:gd name="T8" fmla="*/ 148 w 148"/>
                <a:gd name="T9" fmla="*/ 34 h 309"/>
                <a:gd name="T10" fmla="*/ 78 w 148"/>
                <a:gd name="T11" fmla="*/ 309 h 309"/>
                <a:gd name="T12" fmla="*/ 0 w 148"/>
                <a:gd name="T13" fmla="*/ 33 h 309"/>
                <a:gd name="T14" fmla="*/ 38 w 148"/>
                <a:gd name="T15" fmla="*/ 52 h 3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48" h="309">
                  <a:moveTo>
                    <a:pt x="38" y="52"/>
                  </a:moveTo>
                  <a:cubicBezTo>
                    <a:pt x="38" y="52"/>
                    <a:pt x="57" y="13"/>
                    <a:pt x="70" y="17"/>
                  </a:cubicBezTo>
                  <a:cubicBezTo>
                    <a:pt x="84" y="21"/>
                    <a:pt x="103" y="15"/>
                    <a:pt x="107" y="45"/>
                  </a:cubicBezTo>
                  <a:cubicBezTo>
                    <a:pt x="111" y="42"/>
                    <a:pt x="122" y="19"/>
                    <a:pt x="134" y="18"/>
                  </a:cubicBezTo>
                  <a:cubicBezTo>
                    <a:pt x="145" y="18"/>
                    <a:pt x="148" y="34"/>
                    <a:pt x="148" y="34"/>
                  </a:cubicBezTo>
                  <a:cubicBezTo>
                    <a:pt x="78" y="309"/>
                    <a:pt x="78" y="309"/>
                    <a:pt x="78" y="309"/>
                  </a:cubicBezTo>
                  <a:cubicBezTo>
                    <a:pt x="0" y="33"/>
                    <a:pt x="0" y="33"/>
                    <a:pt x="0" y="33"/>
                  </a:cubicBezTo>
                  <a:cubicBezTo>
                    <a:pt x="0" y="33"/>
                    <a:pt x="24" y="0"/>
                    <a:pt x="38" y="52"/>
                  </a:cubicBezTo>
                  <a:close/>
                </a:path>
              </a:pathLst>
            </a:custGeom>
            <a:solidFill>
              <a:srgbClr val="F3E1D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>
              <a:off x="6043757" y="6409348"/>
              <a:ext cx="126171" cy="286842"/>
            </a:xfrm>
            <a:custGeom>
              <a:avLst/>
              <a:gdLst>
                <a:gd name="T0" fmla="*/ 0 w 54"/>
                <a:gd name="T1" fmla="*/ 23 h 123"/>
                <a:gd name="T2" fmla="*/ 28 w 54"/>
                <a:gd name="T3" fmla="*/ 123 h 123"/>
                <a:gd name="T4" fmla="*/ 54 w 54"/>
                <a:gd name="T5" fmla="*/ 23 h 123"/>
                <a:gd name="T6" fmla="*/ 0 w 54"/>
                <a:gd name="T7" fmla="*/ 23 h 1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4" h="123">
                  <a:moveTo>
                    <a:pt x="0" y="23"/>
                  </a:moveTo>
                  <a:cubicBezTo>
                    <a:pt x="28" y="123"/>
                    <a:pt x="28" y="123"/>
                    <a:pt x="28" y="123"/>
                  </a:cubicBezTo>
                  <a:cubicBezTo>
                    <a:pt x="54" y="23"/>
                    <a:pt x="54" y="23"/>
                    <a:pt x="54" y="23"/>
                  </a:cubicBezTo>
                  <a:cubicBezTo>
                    <a:pt x="54" y="23"/>
                    <a:pt x="27" y="0"/>
                    <a:pt x="0" y="2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4" name="Rectangle 13"/>
            <p:cNvSpPr>
              <a:spLocks noChangeArrowheads="1"/>
            </p:cNvSpPr>
            <p:nvPr/>
          </p:nvSpPr>
          <p:spPr bwMode="auto">
            <a:xfrm>
              <a:off x="5939271" y="1632584"/>
              <a:ext cx="348942" cy="314442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5" name="Freeform 14"/>
            <p:cNvSpPr>
              <a:spLocks/>
            </p:cNvSpPr>
            <p:nvPr/>
          </p:nvSpPr>
          <p:spPr bwMode="auto">
            <a:xfrm>
              <a:off x="5927443" y="2833182"/>
              <a:ext cx="437656" cy="3266652"/>
            </a:xfrm>
            <a:custGeom>
              <a:avLst/>
              <a:gdLst>
                <a:gd name="T0" fmla="*/ 38 w 188"/>
                <a:gd name="T1" fmla="*/ 1401 h 1401"/>
                <a:gd name="T2" fmla="*/ 40 w 188"/>
                <a:gd name="T3" fmla="*/ 246 h 1401"/>
                <a:gd name="T4" fmla="*/ 188 w 188"/>
                <a:gd name="T5" fmla="*/ 187 h 1401"/>
                <a:gd name="T6" fmla="*/ 186 w 188"/>
                <a:gd name="T7" fmla="*/ 0 h 1401"/>
                <a:gd name="T8" fmla="*/ 3 w 188"/>
                <a:gd name="T9" fmla="*/ 226 h 1401"/>
                <a:gd name="T10" fmla="*/ 0 w 188"/>
                <a:gd name="T11" fmla="*/ 1381 h 1401"/>
                <a:gd name="T12" fmla="*/ 38 w 188"/>
                <a:gd name="T13" fmla="*/ 1401 h 14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88" h="1401">
                  <a:moveTo>
                    <a:pt x="38" y="1401"/>
                  </a:moveTo>
                  <a:cubicBezTo>
                    <a:pt x="40" y="246"/>
                    <a:pt x="40" y="246"/>
                    <a:pt x="40" y="246"/>
                  </a:cubicBezTo>
                  <a:cubicBezTo>
                    <a:pt x="131" y="218"/>
                    <a:pt x="182" y="213"/>
                    <a:pt x="188" y="187"/>
                  </a:cubicBezTo>
                  <a:cubicBezTo>
                    <a:pt x="186" y="0"/>
                    <a:pt x="186" y="0"/>
                    <a:pt x="186" y="0"/>
                  </a:cubicBezTo>
                  <a:cubicBezTo>
                    <a:pt x="171" y="93"/>
                    <a:pt x="3" y="184"/>
                    <a:pt x="3" y="226"/>
                  </a:cubicBezTo>
                  <a:cubicBezTo>
                    <a:pt x="0" y="1381"/>
                    <a:pt x="0" y="1381"/>
                    <a:pt x="0" y="1381"/>
                  </a:cubicBezTo>
                  <a:cubicBezTo>
                    <a:pt x="14" y="1364"/>
                    <a:pt x="30" y="1368"/>
                    <a:pt x="38" y="140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6" name="Freeform 15"/>
            <p:cNvSpPr>
              <a:spLocks/>
            </p:cNvSpPr>
            <p:nvPr/>
          </p:nvSpPr>
          <p:spPr bwMode="auto">
            <a:xfrm>
              <a:off x="5826900" y="3798195"/>
              <a:ext cx="447513" cy="2294739"/>
            </a:xfrm>
            <a:custGeom>
              <a:avLst/>
              <a:gdLst>
                <a:gd name="T0" fmla="*/ 151 w 192"/>
                <a:gd name="T1" fmla="*/ 984 h 984"/>
                <a:gd name="T2" fmla="*/ 154 w 192"/>
                <a:gd name="T3" fmla="*/ 256 h 984"/>
                <a:gd name="T4" fmla="*/ 0 w 192"/>
                <a:gd name="T5" fmla="*/ 195 h 984"/>
                <a:gd name="T6" fmla="*/ 2 w 192"/>
                <a:gd name="T7" fmla="*/ 0 h 984"/>
                <a:gd name="T8" fmla="*/ 192 w 192"/>
                <a:gd name="T9" fmla="*/ 235 h 984"/>
                <a:gd name="T10" fmla="*/ 191 w 192"/>
                <a:gd name="T11" fmla="*/ 968 h 984"/>
                <a:gd name="T12" fmla="*/ 151 w 192"/>
                <a:gd name="T13" fmla="*/ 984 h 9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92" h="984">
                  <a:moveTo>
                    <a:pt x="151" y="984"/>
                  </a:moveTo>
                  <a:cubicBezTo>
                    <a:pt x="154" y="256"/>
                    <a:pt x="154" y="256"/>
                    <a:pt x="154" y="256"/>
                  </a:cubicBezTo>
                  <a:cubicBezTo>
                    <a:pt x="59" y="227"/>
                    <a:pt x="6" y="221"/>
                    <a:pt x="0" y="195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18" y="97"/>
                    <a:pt x="192" y="192"/>
                    <a:pt x="192" y="235"/>
                  </a:cubicBezTo>
                  <a:cubicBezTo>
                    <a:pt x="191" y="968"/>
                    <a:pt x="191" y="968"/>
                    <a:pt x="191" y="968"/>
                  </a:cubicBezTo>
                  <a:cubicBezTo>
                    <a:pt x="186" y="945"/>
                    <a:pt x="164" y="947"/>
                    <a:pt x="151" y="98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7" name="Freeform 16"/>
            <p:cNvSpPr>
              <a:spLocks/>
            </p:cNvSpPr>
            <p:nvPr/>
          </p:nvSpPr>
          <p:spPr bwMode="auto">
            <a:xfrm>
              <a:off x="6013200" y="4646893"/>
              <a:ext cx="452442" cy="1449983"/>
            </a:xfrm>
            <a:custGeom>
              <a:avLst/>
              <a:gdLst>
                <a:gd name="T0" fmla="*/ 71 w 194"/>
                <a:gd name="T1" fmla="*/ 620 h 622"/>
                <a:gd name="T2" fmla="*/ 74 w 194"/>
                <a:gd name="T3" fmla="*/ 246 h 622"/>
                <a:gd name="T4" fmla="*/ 194 w 194"/>
                <a:gd name="T5" fmla="*/ 194 h 622"/>
                <a:gd name="T6" fmla="*/ 192 w 194"/>
                <a:gd name="T7" fmla="*/ 0 h 622"/>
                <a:gd name="T8" fmla="*/ 0 w 194"/>
                <a:gd name="T9" fmla="*/ 234 h 622"/>
                <a:gd name="T10" fmla="*/ 1 w 194"/>
                <a:gd name="T11" fmla="*/ 622 h 622"/>
                <a:gd name="T12" fmla="*/ 71 w 194"/>
                <a:gd name="T13" fmla="*/ 620 h 6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94" h="622">
                  <a:moveTo>
                    <a:pt x="71" y="620"/>
                  </a:moveTo>
                  <a:cubicBezTo>
                    <a:pt x="74" y="246"/>
                    <a:pt x="74" y="246"/>
                    <a:pt x="74" y="246"/>
                  </a:cubicBezTo>
                  <a:cubicBezTo>
                    <a:pt x="169" y="217"/>
                    <a:pt x="188" y="221"/>
                    <a:pt x="194" y="194"/>
                  </a:cubicBezTo>
                  <a:cubicBezTo>
                    <a:pt x="192" y="0"/>
                    <a:pt x="192" y="0"/>
                    <a:pt x="192" y="0"/>
                  </a:cubicBezTo>
                  <a:cubicBezTo>
                    <a:pt x="176" y="96"/>
                    <a:pt x="0" y="191"/>
                    <a:pt x="0" y="234"/>
                  </a:cubicBezTo>
                  <a:cubicBezTo>
                    <a:pt x="1" y="622"/>
                    <a:pt x="1" y="622"/>
                    <a:pt x="1" y="622"/>
                  </a:cubicBezTo>
                  <a:cubicBezTo>
                    <a:pt x="21" y="582"/>
                    <a:pt x="59" y="583"/>
                    <a:pt x="71" y="62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7" name="Freeform 56"/>
            <p:cNvSpPr>
              <a:spLocks/>
            </p:cNvSpPr>
            <p:nvPr/>
          </p:nvSpPr>
          <p:spPr bwMode="auto">
            <a:xfrm>
              <a:off x="6071357" y="2754325"/>
              <a:ext cx="91671" cy="60128"/>
            </a:xfrm>
            <a:custGeom>
              <a:avLst/>
              <a:gdLst>
                <a:gd name="T0" fmla="*/ 10 w 39"/>
                <a:gd name="T1" fmla="*/ 6 h 26"/>
                <a:gd name="T2" fmla="*/ 3 w 39"/>
                <a:gd name="T3" fmla="*/ 14 h 26"/>
                <a:gd name="T4" fmla="*/ 9 w 39"/>
                <a:gd name="T5" fmla="*/ 21 h 26"/>
                <a:gd name="T6" fmla="*/ 27 w 39"/>
                <a:gd name="T7" fmla="*/ 0 h 26"/>
                <a:gd name="T8" fmla="*/ 39 w 39"/>
                <a:gd name="T9" fmla="*/ 13 h 26"/>
                <a:gd name="T10" fmla="*/ 29 w 39"/>
                <a:gd name="T11" fmla="*/ 26 h 26"/>
                <a:gd name="T12" fmla="*/ 27 w 39"/>
                <a:gd name="T13" fmla="*/ 23 h 26"/>
                <a:gd name="T14" fmla="*/ 35 w 39"/>
                <a:gd name="T15" fmla="*/ 13 h 26"/>
                <a:gd name="T16" fmla="*/ 28 w 39"/>
                <a:gd name="T17" fmla="*/ 4 h 26"/>
                <a:gd name="T18" fmla="*/ 10 w 39"/>
                <a:gd name="T19" fmla="*/ 26 h 26"/>
                <a:gd name="T20" fmla="*/ 0 w 39"/>
                <a:gd name="T21" fmla="*/ 14 h 26"/>
                <a:gd name="T22" fmla="*/ 9 w 39"/>
                <a:gd name="T23" fmla="*/ 2 h 26"/>
                <a:gd name="T24" fmla="*/ 10 w 39"/>
                <a:gd name="T25" fmla="*/ 6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9" h="26">
                  <a:moveTo>
                    <a:pt x="10" y="6"/>
                  </a:moveTo>
                  <a:cubicBezTo>
                    <a:pt x="6" y="7"/>
                    <a:pt x="3" y="10"/>
                    <a:pt x="3" y="14"/>
                  </a:cubicBezTo>
                  <a:cubicBezTo>
                    <a:pt x="3" y="19"/>
                    <a:pt x="5" y="21"/>
                    <a:pt x="9" y="21"/>
                  </a:cubicBezTo>
                  <a:cubicBezTo>
                    <a:pt x="17" y="22"/>
                    <a:pt x="15" y="0"/>
                    <a:pt x="27" y="0"/>
                  </a:cubicBezTo>
                  <a:cubicBezTo>
                    <a:pt x="33" y="0"/>
                    <a:pt x="39" y="3"/>
                    <a:pt x="39" y="13"/>
                  </a:cubicBezTo>
                  <a:cubicBezTo>
                    <a:pt x="39" y="21"/>
                    <a:pt x="33" y="24"/>
                    <a:pt x="29" y="26"/>
                  </a:cubicBezTo>
                  <a:cubicBezTo>
                    <a:pt x="27" y="23"/>
                    <a:pt x="27" y="23"/>
                    <a:pt x="27" y="23"/>
                  </a:cubicBezTo>
                  <a:cubicBezTo>
                    <a:pt x="31" y="21"/>
                    <a:pt x="35" y="18"/>
                    <a:pt x="35" y="13"/>
                  </a:cubicBezTo>
                  <a:cubicBezTo>
                    <a:pt x="35" y="7"/>
                    <a:pt x="32" y="4"/>
                    <a:pt x="28" y="4"/>
                  </a:cubicBezTo>
                  <a:cubicBezTo>
                    <a:pt x="19" y="4"/>
                    <a:pt x="21" y="26"/>
                    <a:pt x="10" y="26"/>
                  </a:cubicBezTo>
                  <a:cubicBezTo>
                    <a:pt x="4" y="26"/>
                    <a:pt x="0" y="21"/>
                    <a:pt x="0" y="14"/>
                  </a:cubicBezTo>
                  <a:cubicBezTo>
                    <a:pt x="0" y="8"/>
                    <a:pt x="3" y="4"/>
                    <a:pt x="9" y="2"/>
                  </a:cubicBezTo>
                  <a:lnTo>
                    <a:pt x="10" y="6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8" name="Freeform 57"/>
            <p:cNvSpPr>
              <a:spLocks noEditPoints="1"/>
            </p:cNvSpPr>
            <p:nvPr/>
          </p:nvSpPr>
          <p:spPr bwMode="auto">
            <a:xfrm>
              <a:off x="6071357" y="2674482"/>
              <a:ext cx="88714" cy="69986"/>
            </a:xfrm>
            <a:custGeom>
              <a:avLst/>
              <a:gdLst>
                <a:gd name="T0" fmla="*/ 90 w 90"/>
                <a:gd name="T1" fmla="*/ 71 h 71"/>
                <a:gd name="T2" fmla="*/ 0 w 90"/>
                <a:gd name="T3" fmla="*/ 43 h 71"/>
                <a:gd name="T4" fmla="*/ 0 w 90"/>
                <a:gd name="T5" fmla="*/ 29 h 71"/>
                <a:gd name="T6" fmla="*/ 90 w 90"/>
                <a:gd name="T7" fmla="*/ 0 h 71"/>
                <a:gd name="T8" fmla="*/ 90 w 90"/>
                <a:gd name="T9" fmla="*/ 12 h 71"/>
                <a:gd name="T10" fmla="*/ 62 w 90"/>
                <a:gd name="T11" fmla="*/ 19 h 71"/>
                <a:gd name="T12" fmla="*/ 62 w 90"/>
                <a:gd name="T13" fmla="*/ 52 h 71"/>
                <a:gd name="T14" fmla="*/ 90 w 90"/>
                <a:gd name="T15" fmla="*/ 59 h 71"/>
                <a:gd name="T16" fmla="*/ 90 w 90"/>
                <a:gd name="T17" fmla="*/ 71 h 71"/>
                <a:gd name="T18" fmla="*/ 55 w 90"/>
                <a:gd name="T19" fmla="*/ 50 h 71"/>
                <a:gd name="T20" fmla="*/ 55 w 90"/>
                <a:gd name="T21" fmla="*/ 22 h 71"/>
                <a:gd name="T22" fmla="*/ 7 w 90"/>
                <a:gd name="T23" fmla="*/ 36 h 71"/>
                <a:gd name="T24" fmla="*/ 7 w 90"/>
                <a:gd name="T25" fmla="*/ 36 h 71"/>
                <a:gd name="T26" fmla="*/ 55 w 90"/>
                <a:gd name="T27" fmla="*/ 50 h 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0" h="71">
                  <a:moveTo>
                    <a:pt x="90" y="71"/>
                  </a:moveTo>
                  <a:lnTo>
                    <a:pt x="0" y="43"/>
                  </a:lnTo>
                  <a:lnTo>
                    <a:pt x="0" y="29"/>
                  </a:lnTo>
                  <a:lnTo>
                    <a:pt x="90" y="0"/>
                  </a:lnTo>
                  <a:lnTo>
                    <a:pt x="90" y="12"/>
                  </a:lnTo>
                  <a:lnTo>
                    <a:pt x="62" y="19"/>
                  </a:lnTo>
                  <a:lnTo>
                    <a:pt x="62" y="52"/>
                  </a:lnTo>
                  <a:lnTo>
                    <a:pt x="90" y="59"/>
                  </a:lnTo>
                  <a:lnTo>
                    <a:pt x="90" y="71"/>
                  </a:lnTo>
                  <a:close/>
                  <a:moveTo>
                    <a:pt x="55" y="50"/>
                  </a:moveTo>
                  <a:lnTo>
                    <a:pt x="55" y="22"/>
                  </a:lnTo>
                  <a:lnTo>
                    <a:pt x="7" y="36"/>
                  </a:lnTo>
                  <a:lnTo>
                    <a:pt x="7" y="36"/>
                  </a:lnTo>
                  <a:lnTo>
                    <a:pt x="55" y="5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9" name="Freeform 58"/>
            <p:cNvSpPr>
              <a:spLocks/>
            </p:cNvSpPr>
            <p:nvPr/>
          </p:nvSpPr>
          <p:spPr bwMode="auto">
            <a:xfrm>
              <a:off x="6071357" y="2583796"/>
              <a:ext cx="88714" cy="74914"/>
            </a:xfrm>
            <a:custGeom>
              <a:avLst/>
              <a:gdLst>
                <a:gd name="T0" fmla="*/ 90 w 90"/>
                <a:gd name="T1" fmla="*/ 10 h 76"/>
                <a:gd name="T2" fmla="*/ 10 w 90"/>
                <a:gd name="T3" fmla="*/ 10 h 76"/>
                <a:gd name="T4" fmla="*/ 10 w 90"/>
                <a:gd name="T5" fmla="*/ 10 h 76"/>
                <a:gd name="T6" fmla="*/ 90 w 90"/>
                <a:gd name="T7" fmla="*/ 36 h 76"/>
                <a:gd name="T8" fmla="*/ 90 w 90"/>
                <a:gd name="T9" fmla="*/ 43 h 76"/>
                <a:gd name="T10" fmla="*/ 10 w 90"/>
                <a:gd name="T11" fmla="*/ 69 h 76"/>
                <a:gd name="T12" fmla="*/ 10 w 90"/>
                <a:gd name="T13" fmla="*/ 69 h 76"/>
                <a:gd name="T14" fmla="*/ 90 w 90"/>
                <a:gd name="T15" fmla="*/ 69 h 76"/>
                <a:gd name="T16" fmla="*/ 90 w 90"/>
                <a:gd name="T17" fmla="*/ 76 h 76"/>
                <a:gd name="T18" fmla="*/ 0 w 90"/>
                <a:gd name="T19" fmla="*/ 76 h 76"/>
                <a:gd name="T20" fmla="*/ 0 w 90"/>
                <a:gd name="T21" fmla="*/ 62 h 76"/>
                <a:gd name="T22" fmla="*/ 74 w 90"/>
                <a:gd name="T23" fmla="*/ 38 h 76"/>
                <a:gd name="T24" fmla="*/ 74 w 90"/>
                <a:gd name="T25" fmla="*/ 38 h 76"/>
                <a:gd name="T26" fmla="*/ 0 w 90"/>
                <a:gd name="T27" fmla="*/ 17 h 76"/>
                <a:gd name="T28" fmla="*/ 0 w 90"/>
                <a:gd name="T29" fmla="*/ 0 h 76"/>
                <a:gd name="T30" fmla="*/ 90 w 90"/>
                <a:gd name="T31" fmla="*/ 0 h 76"/>
                <a:gd name="T32" fmla="*/ 90 w 90"/>
                <a:gd name="T33" fmla="*/ 10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90" h="76">
                  <a:moveTo>
                    <a:pt x="90" y="10"/>
                  </a:moveTo>
                  <a:lnTo>
                    <a:pt x="10" y="10"/>
                  </a:lnTo>
                  <a:lnTo>
                    <a:pt x="10" y="10"/>
                  </a:lnTo>
                  <a:lnTo>
                    <a:pt x="90" y="36"/>
                  </a:lnTo>
                  <a:lnTo>
                    <a:pt x="90" y="43"/>
                  </a:lnTo>
                  <a:lnTo>
                    <a:pt x="10" y="69"/>
                  </a:lnTo>
                  <a:lnTo>
                    <a:pt x="10" y="69"/>
                  </a:lnTo>
                  <a:lnTo>
                    <a:pt x="90" y="69"/>
                  </a:lnTo>
                  <a:lnTo>
                    <a:pt x="90" y="76"/>
                  </a:lnTo>
                  <a:lnTo>
                    <a:pt x="0" y="76"/>
                  </a:lnTo>
                  <a:lnTo>
                    <a:pt x="0" y="62"/>
                  </a:lnTo>
                  <a:lnTo>
                    <a:pt x="74" y="38"/>
                  </a:lnTo>
                  <a:lnTo>
                    <a:pt x="74" y="38"/>
                  </a:lnTo>
                  <a:lnTo>
                    <a:pt x="0" y="17"/>
                  </a:lnTo>
                  <a:lnTo>
                    <a:pt x="0" y="0"/>
                  </a:lnTo>
                  <a:lnTo>
                    <a:pt x="90" y="0"/>
                  </a:lnTo>
                  <a:lnTo>
                    <a:pt x="90" y="1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0" name="Freeform 59"/>
            <p:cNvSpPr>
              <a:spLocks noEditPoints="1"/>
            </p:cNvSpPr>
            <p:nvPr/>
          </p:nvSpPr>
          <p:spPr bwMode="auto">
            <a:xfrm>
              <a:off x="6071357" y="2501982"/>
              <a:ext cx="88714" cy="56186"/>
            </a:xfrm>
            <a:custGeom>
              <a:avLst/>
              <a:gdLst>
                <a:gd name="T0" fmla="*/ 38 w 38"/>
                <a:gd name="T1" fmla="*/ 24 h 24"/>
                <a:gd name="T2" fmla="*/ 0 w 38"/>
                <a:gd name="T3" fmla="*/ 24 h 24"/>
                <a:gd name="T4" fmla="*/ 0 w 38"/>
                <a:gd name="T5" fmla="*/ 11 h 24"/>
                <a:gd name="T6" fmla="*/ 11 w 38"/>
                <a:gd name="T7" fmla="*/ 0 h 24"/>
                <a:gd name="T8" fmla="*/ 21 w 38"/>
                <a:gd name="T9" fmla="*/ 13 h 24"/>
                <a:gd name="T10" fmla="*/ 21 w 38"/>
                <a:gd name="T11" fmla="*/ 20 h 24"/>
                <a:gd name="T12" fmla="*/ 38 w 38"/>
                <a:gd name="T13" fmla="*/ 20 h 24"/>
                <a:gd name="T14" fmla="*/ 38 w 38"/>
                <a:gd name="T15" fmla="*/ 24 h 24"/>
                <a:gd name="T16" fmla="*/ 18 w 38"/>
                <a:gd name="T17" fmla="*/ 20 h 24"/>
                <a:gd name="T18" fmla="*/ 18 w 38"/>
                <a:gd name="T19" fmla="*/ 13 h 24"/>
                <a:gd name="T20" fmla="*/ 11 w 38"/>
                <a:gd name="T21" fmla="*/ 4 h 24"/>
                <a:gd name="T22" fmla="*/ 4 w 38"/>
                <a:gd name="T23" fmla="*/ 12 h 24"/>
                <a:gd name="T24" fmla="*/ 4 w 38"/>
                <a:gd name="T25" fmla="*/ 20 h 24"/>
                <a:gd name="T26" fmla="*/ 18 w 38"/>
                <a:gd name="T27" fmla="*/ 20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38" h="24">
                  <a:moveTo>
                    <a:pt x="38" y="24"/>
                  </a:moveTo>
                  <a:cubicBezTo>
                    <a:pt x="0" y="24"/>
                    <a:pt x="0" y="24"/>
                    <a:pt x="0" y="24"/>
                  </a:cubicBezTo>
                  <a:cubicBezTo>
                    <a:pt x="0" y="11"/>
                    <a:pt x="0" y="11"/>
                    <a:pt x="0" y="11"/>
                  </a:cubicBezTo>
                  <a:cubicBezTo>
                    <a:pt x="0" y="3"/>
                    <a:pt x="5" y="0"/>
                    <a:pt x="11" y="0"/>
                  </a:cubicBezTo>
                  <a:cubicBezTo>
                    <a:pt x="17" y="0"/>
                    <a:pt x="21" y="4"/>
                    <a:pt x="21" y="13"/>
                  </a:cubicBezTo>
                  <a:cubicBezTo>
                    <a:pt x="21" y="20"/>
                    <a:pt x="21" y="20"/>
                    <a:pt x="21" y="20"/>
                  </a:cubicBezTo>
                  <a:cubicBezTo>
                    <a:pt x="38" y="20"/>
                    <a:pt x="38" y="20"/>
                    <a:pt x="38" y="20"/>
                  </a:cubicBezTo>
                  <a:lnTo>
                    <a:pt x="38" y="24"/>
                  </a:lnTo>
                  <a:close/>
                  <a:moveTo>
                    <a:pt x="18" y="20"/>
                  </a:moveTo>
                  <a:cubicBezTo>
                    <a:pt x="18" y="13"/>
                    <a:pt x="18" y="13"/>
                    <a:pt x="18" y="13"/>
                  </a:cubicBezTo>
                  <a:cubicBezTo>
                    <a:pt x="18" y="6"/>
                    <a:pt x="15" y="4"/>
                    <a:pt x="11" y="4"/>
                  </a:cubicBezTo>
                  <a:cubicBezTo>
                    <a:pt x="6" y="4"/>
                    <a:pt x="4" y="6"/>
                    <a:pt x="4" y="12"/>
                  </a:cubicBezTo>
                  <a:cubicBezTo>
                    <a:pt x="4" y="20"/>
                    <a:pt x="4" y="20"/>
                    <a:pt x="4" y="20"/>
                  </a:cubicBezTo>
                  <a:lnTo>
                    <a:pt x="18" y="2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1" name="Freeform 60"/>
            <p:cNvSpPr>
              <a:spLocks/>
            </p:cNvSpPr>
            <p:nvPr/>
          </p:nvSpPr>
          <p:spPr bwMode="auto">
            <a:xfrm>
              <a:off x="6071357" y="2431997"/>
              <a:ext cx="88714" cy="51257"/>
            </a:xfrm>
            <a:custGeom>
              <a:avLst/>
              <a:gdLst>
                <a:gd name="T0" fmla="*/ 90 w 90"/>
                <a:gd name="T1" fmla="*/ 52 h 52"/>
                <a:gd name="T2" fmla="*/ 0 w 90"/>
                <a:gd name="T3" fmla="*/ 52 h 52"/>
                <a:gd name="T4" fmla="*/ 0 w 90"/>
                <a:gd name="T5" fmla="*/ 43 h 52"/>
                <a:gd name="T6" fmla="*/ 81 w 90"/>
                <a:gd name="T7" fmla="*/ 43 h 52"/>
                <a:gd name="T8" fmla="*/ 81 w 90"/>
                <a:gd name="T9" fmla="*/ 0 h 52"/>
                <a:gd name="T10" fmla="*/ 90 w 90"/>
                <a:gd name="T11" fmla="*/ 0 h 52"/>
                <a:gd name="T12" fmla="*/ 90 w 90"/>
                <a:gd name="T13" fmla="*/ 52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0" h="52">
                  <a:moveTo>
                    <a:pt x="90" y="52"/>
                  </a:moveTo>
                  <a:lnTo>
                    <a:pt x="0" y="52"/>
                  </a:lnTo>
                  <a:lnTo>
                    <a:pt x="0" y="43"/>
                  </a:lnTo>
                  <a:lnTo>
                    <a:pt x="81" y="43"/>
                  </a:lnTo>
                  <a:lnTo>
                    <a:pt x="81" y="0"/>
                  </a:lnTo>
                  <a:lnTo>
                    <a:pt x="90" y="0"/>
                  </a:lnTo>
                  <a:lnTo>
                    <a:pt x="90" y="52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2" name="Freeform 61"/>
            <p:cNvSpPr>
              <a:spLocks/>
            </p:cNvSpPr>
            <p:nvPr/>
          </p:nvSpPr>
          <p:spPr bwMode="auto">
            <a:xfrm>
              <a:off x="6071357" y="2360040"/>
              <a:ext cx="88714" cy="56186"/>
            </a:xfrm>
            <a:custGeom>
              <a:avLst/>
              <a:gdLst>
                <a:gd name="T0" fmla="*/ 0 w 90"/>
                <a:gd name="T1" fmla="*/ 2 h 57"/>
                <a:gd name="T2" fmla="*/ 10 w 90"/>
                <a:gd name="T3" fmla="*/ 2 h 57"/>
                <a:gd name="T4" fmla="*/ 10 w 90"/>
                <a:gd name="T5" fmla="*/ 47 h 57"/>
                <a:gd name="T6" fmla="*/ 41 w 90"/>
                <a:gd name="T7" fmla="*/ 47 h 57"/>
                <a:gd name="T8" fmla="*/ 41 w 90"/>
                <a:gd name="T9" fmla="*/ 17 h 57"/>
                <a:gd name="T10" fmla="*/ 48 w 90"/>
                <a:gd name="T11" fmla="*/ 17 h 57"/>
                <a:gd name="T12" fmla="*/ 48 w 90"/>
                <a:gd name="T13" fmla="*/ 47 h 57"/>
                <a:gd name="T14" fmla="*/ 81 w 90"/>
                <a:gd name="T15" fmla="*/ 47 h 57"/>
                <a:gd name="T16" fmla="*/ 81 w 90"/>
                <a:gd name="T17" fmla="*/ 0 h 57"/>
                <a:gd name="T18" fmla="*/ 90 w 90"/>
                <a:gd name="T19" fmla="*/ 0 h 57"/>
                <a:gd name="T20" fmla="*/ 90 w 90"/>
                <a:gd name="T21" fmla="*/ 57 h 57"/>
                <a:gd name="T22" fmla="*/ 0 w 90"/>
                <a:gd name="T23" fmla="*/ 57 h 57"/>
                <a:gd name="T24" fmla="*/ 0 w 90"/>
                <a:gd name="T25" fmla="*/ 2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90" h="57">
                  <a:moveTo>
                    <a:pt x="0" y="2"/>
                  </a:moveTo>
                  <a:lnTo>
                    <a:pt x="10" y="2"/>
                  </a:lnTo>
                  <a:lnTo>
                    <a:pt x="10" y="47"/>
                  </a:lnTo>
                  <a:lnTo>
                    <a:pt x="41" y="47"/>
                  </a:lnTo>
                  <a:lnTo>
                    <a:pt x="41" y="17"/>
                  </a:lnTo>
                  <a:lnTo>
                    <a:pt x="48" y="17"/>
                  </a:lnTo>
                  <a:lnTo>
                    <a:pt x="48" y="47"/>
                  </a:lnTo>
                  <a:lnTo>
                    <a:pt x="81" y="47"/>
                  </a:lnTo>
                  <a:lnTo>
                    <a:pt x="81" y="0"/>
                  </a:lnTo>
                  <a:lnTo>
                    <a:pt x="90" y="0"/>
                  </a:lnTo>
                  <a:lnTo>
                    <a:pt x="90" y="57"/>
                  </a:lnTo>
                  <a:lnTo>
                    <a:pt x="0" y="57"/>
                  </a:lnTo>
                  <a:lnTo>
                    <a:pt x="0" y="2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3" name="Freeform 62"/>
            <p:cNvSpPr>
              <a:spLocks/>
            </p:cNvSpPr>
            <p:nvPr/>
          </p:nvSpPr>
          <p:spPr bwMode="auto">
            <a:xfrm>
              <a:off x="6071357" y="2252597"/>
              <a:ext cx="88714" cy="61114"/>
            </a:xfrm>
            <a:custGeom>
              <a:avLst/>
              <a:gdLst>
                <a:gd name="T0" fmla="*/ 10 w 90"/>
                <a:gd name="T1" fmla="*/ 26 h 62"/>
                <a:gd name="T2" fmla="*/ 90 w 90"/>
                <a:gd name="T3" fmla="*/ 26 h 62"/>
                <a:gd name="T4" fmla="*/ 90 w 90"/>
                <a:gd name="T5" fmla="*/ 36 h 62"/>
                <a:gd name="T6" fmla="*/ 10 w 90"/>
                <a:gd name="T7" fmla="*/ 36 h 62"/>
                <a:gd name="T8" fmla="*/ 10 w 90"/>
                <a:gd name="T9" fmla="*/ 62 h 62"/>
                <a:gd name="T10" fmla="*/ 0 w 90"/>
                <a:gd name="T11" fmla="*/ 62 h 62"/>
                <a:gd name="T12" fmla="*/ 0 w 90"/>
                <a:gd name="T13" fmla="*/ 0 h 62"/>
                <a:gd name="T14" fmla="*/ 10 w 90"/>
                <a:gd name="T15" fmla="*/ 0 h 62"/>
                <a:gd name="T16" fmla="*/ 10 w 90"/>
                <a:gd name="T17" fmla="*/ 26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90" h="62">
                  <a:moveTo>
                    <a:pt x="10" y="26"/>
                  </a:moveTo>
                  <a:lnTo>
                    <a:pt x="90" y="26"/>
                  </a:lnTo>
                  <a:lnTo>
                    <a:pt x="90" y="36"/>
                  </a:lnTo>
                  <a:lnTo>
                    <a:pt x="10" y="36"/>
                  </a:lnTo>
                  <a:lnTo>
                    <a:pt x="10" y="62"/>
                  </a:lnTo>
                  <a:lnTo>
                    <a:pt x="0" y="62"/>
                  </a:lnTo>
                  <a:lnTo>
                    <a:pt x="0" y="0"/>
                  </a:lnTo>
                  <a:lnTo>
                    <a:pt x="10" y="0"/>
                  </a:lnTo>
                  <a:lnTo>
                    <a:pt x="10" y="26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4" name="Freeform 63"/>
            <p:cNvSpPr>
              <a:spLocks/>
            </p:cNvSpPr>
            <p:nvPr/>
          </p:nvSpPr>
          <p:spPr bwMode="auto">
            <a:xfrm>
              <a:off x="6071357" y="2180640"/>
              <a:ext cx="88714" cy="56186"/>
            </a:xfrm>
            <a:custGeom>
              <a:avLst/>
              <a:gdLst>
                <a:gd name="T0" fmla="*/ 0 w 90"/>
                <a:gd name="T1" fmla="*/ 2 h 57"/>
                <a:gd name="T2" fmla="*/ 10 w 90"/>
                <a:gd name="T3" fmla="*/ 2 h 57"/>
                <a:gd name="T4" fmla="*/ 10 w 90"/>
                <a:gd name="T5" fmla="*/ 47 h 57"/>
                <a:gd name="T6" fmla="*/ 41 w 90"/>
                <a:gd name="T7" fmla="*/ 47 h 57"/>
                <a:gd name="T8" fmla="*/ 41 w 90"/>
                <a:gd name="T9" fmla="*/ 17 h 57"/>
                <a:gd name="T10" fmla="*/ 48 w 90"/>
                <a:gd name="T11" fmla="*/ 17 h 57"/>
                <a:gd name="T12" fmla="*/ 48 w 90"/>
                <a:gd name="T13" fmla="*/ 47 h 57"/>
                <a:gd name="T14" fmla="*/ 81 w 90"/>
                <a:gd name="T15" fmla="*/ 47 h 57"/>
                <a:gd name="T16" fmla="*/ 81 w 90"/>
                <a:gd name="T17" fmla="*/ 0 h 57"/>
                <a:gd name="T18" fmla="*/ 90 w 90"/>
                <a:gd name="T19" fmla="*/ 0 h 57"/>
                <a:gd name="T20" fmla="*/ 90 w 90"/>
                <a:gd name="T21" fmla="*/ 57 h 57"/>
                <a:gd name="T22" fmla="*/ 0 w 90"/>
                <a:gd name="T23" fmla="*/ 57 h 57"/>
                <a:gd name="T24" fmla="*/ 0 w 90"/>
                <a:gd name="T25" fmla="*/ 2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90" h="57">
                  <a:moveTo>
                    <a:pt x="0" y="2"/>
                  </a:moveTo>
                  <a:lnTo>
                    <a:pt x="10" y="2"/>
                  </a:lnTo>
                  <a:lnTo>
                    <a:pt x="10" y="47"/>
                  </a:lnTo>
                  <a:lnTo>
                    <a:pt x="41" y="47"/>
                  </a:lnTo>
                  <a:lnTo>
                    <a:pt x="41" y="17"/>
                  </a:lnTo>
                  <a:lnTo>
                    <a:pt x="48" y="17"/>
                  </a:lnTo>
                  <a:lnTo>
                    <a:pt x="48" y="47"/>
                  </a:lnTo>
                  <a:lnTo>
                    <a:pt x="81" y="47"/>
                  </a:lnTo>
                  <a:lnTo>
                    <a:pt x="81" y="0"/>
                  </a:lnTo>
                  <a:lnTo>
                    <a:pt x="90" y="0"/>
                  </a:lnTo>
                  <a:lnTo>
                    <a:pt x="90" y="57"/>
                  </a:lnTo>
                  <a:lnTo>
                    <a:pt x="0" y="57"/>
                  </a:lnTo>
                  <a:lnTo>
                    <a:pt x="0" y="2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5" name="Freeform 64"/>
            <p:cNvSpPr>
              <a:spLocks/>
            </p:cNvSpPr>
            <p:nvPr/>
          </p:nvSpPr>
          <p:spPr bwMode="auto">
            <a:xfrm>
              <a:off x="6071357" y="2108683"/>
              <a:ext cx="88714" cy="65057"/>
            </a:xfrm>
            <a:custGeom>
              <a:avLst/>
              <a:gdLst>
                <a:gd name="T0" fmla="*/ 90 w 90"/>
                <a:gd name="T1" fmla="*/ 54 h 66"/>
                <a:gd name="T2" fmla="*/ 90 w 90"/>
                <a:gd name="T3" fmla="*/ 66 h 66"/>
                <a:gd name="T4" fmla="*/ 43 w 90"/>
                <a:gd name="T5" fmla="*/ 40 h 66"/>
                <a:gd name="T6" fmla="*/ 0 w 90"/>
                <a:gd name="T7" fmla="*/ 64 h 66"/>
                <a:gd name="T8" fmla="*/ 0 w 90"/>
                <a:gd name="T9" fmla="*/ 52 h 66"/>
                <a:gd name="T10" fmla="*/ 33 w 90"/>
                <a:gd name="T11" fmla="*/ 33 h 66"/>
                <a:gd name="T12" fmla="*/ 0 w 90"/>
                <a:gd name="T13" fmla="*/ 14 h 66"/>
                <a:gd name="T14" fmla="*/ 0 w 90"/>
                <a:gd name="T15" fmla="*/ 4 h 66"/>
                <a:gd name="T16" fmla="*/ 43 w 90"/>
                <a:gd name="T17" fmla="*/ 28 h 66"/>
                <a:gd name="T18" fmla="*/ 90 w 90"/>
                <a:gd name="T19" fmla="*/ 0 h 66"/>
                <a:gd name="T20" fmla="*/ 90 w 90"/>
                <a:gd name="T21" fmla="*/ 11 h 66"/>
                <a:gd name="T22" fmla="*/ 52 w 90"/>
                <a:gd name="T23" fmla="*/ 33 h 66"/>
                <a:gd name="T24" fmla="*/ 90 w 90"/>
                <a:gd name="T25" fmla="*/ 54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90" h="66">
                  <a:moveTo>
                    <a:pt x="90" y="54"/>
                  </a:moveTo>
                  <a:lnTo>
                    <a:pt x="90" y="66"/>
                  </a:lnTo>
                  <a:lnTo>
                    <a:pt x="43" y="40"/>
                  </a:lnTo>
                  <a:lnTo>
                    <a:pt x="0" y="64"/>
                  </a:lnTo>
                  <a:lnTo>
                    <a:pt x="0" y="52"/>
                  </a:lnTo>
                  <a:lnTo>
                    <a:pt x="33" y="33"/>
                  </a:lnTo>
                  <a:lnTo>
                    <a:pt x="0" y="14"/>
                  </a:lnTo>
                  <a:lnTo>
                    <a:pt x="0" y="4"/>
                  </a:lnTo>
                  <a:lnTo>
                    <a:pt x="43" y="28"/>
                  </a:lnTo>
                  <a:lnTo>
                    <a:pt x="90" y="0"/>
                  </a:lnTo>
                  <a:lnTo>
                    <a:pt x="90" y="11"/>
                  </a:lnTo>
                  <a:lnTo>
                    <a:pt x="52" y="33"/>
                  </a:lnTo>
                  <a:lnTo>
                    <a:pt x="90" y="54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6" name="Freeform 65"/>
            <p:cNvSpPr>
              <a:spLocks/>
            </p:cNvSpPr>
            <p:nvPr/>
          </p:nvSpPr>
          <p:spPr bwMode="auto">
            <a:xfrm>
              <a:off x="6071357" y="2042640"/>
              <a:ext cx="88714" cy="61114"/>
            </a:xfrm>
            <a:custGeom>
              <a:avLst/>
              <a:gdLst>
                <a:gd name="T0" fmla="*/ 10 w 90"/>
                <a:gd name="T1" fmla="*/ 26 h 62"/>
                <a:gd name="T2" fmla="*/ 90 w 90"/>
                <a:gd name="T3" fmla="*/ 26 h 62"/>
                <a:gd name="T4" fmla="*/ 90 w 90"/>
                <a:gd name="T5" fmla="*/ 36 h 62"/>
                <a:gd name="T6" fmla="*/ 10 w 90"/>
                <a:gd name="T7" fmla="*/ 36 h 62"/>
                <a:gd name="T8" fmla="*/ 10 w 90"/>
                <a:gd name="T9" fmla="*/ 62 h 62"/>
                <a:gd name="T10" fmla="*/ 0 w 90"/>
                <a:gd name="T11" fmla="*/ 62 h 62"/>
                <a:gd name="T12" fmla="*/ 0 w 90"/>
                <a:gd name="T13" fmla="*/ 0 h 62"/>
                <a:gd name="T14" fmla="*/ 10 w 90"/>
                <a:gd name="T15" fmla="*/ 0 h 62"/>
                <a:gd name="T16" fmla="*/ 10 w 90"/>
                <a:gd name="T17" fmla="*/ 26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90" h="62">
                  <a:moveTo>
                    <a:pt x="10" y="26"/>
                  </a:moveTo>
                  <a:lnTo>
                    <a:pt x="90" y="26"/>
                  </a:lnTo>
                  <a:lnTo>
                    <a:pt x="90" y="36"/>
                  </a:lnTo>
                  <a:lnTo>
                    <a:pt x="10" y="36"/>
                  </a:lnTo>
                  <a:lnTo>
                    <a:pt x="10" y="62"/>
                  </a:lnTo>
                  <a:lnTo>
                    <a:pt x="0" y="62"/>
                  </a:lnTo>
                  <a:lnTo>
                    <a:pt x="0" y="0"/>
                  </a:lnTo>
                  <a:lnTo>
                    <a:pt x="10" y="0"/>
                  </a:lnTo>
                  <a:lnTo>
                    <a:pt x="10" y="26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9" name="Freeform 78"/>
            <p:cNvSpPr>
              <a:spLocks/>
            </p:cNvSpPr>
            <p:nvPr/>
          </p:nvSpPr>
          <p:spPr bwMode="auto">
            <a:xfrm>
              <a:off x="5188158" y="3751866"/>
              <a:ext cx="196157" cy="428785"/>
            </a:xfrm>
            <a:custGeom>
              <a:avLst/>
              <a:gdLst>
                <a:gd name="T0" fmla="*/ 4 w 84"/>
                <a:gd name="T1" fmla="*/ 184 h 184"/>
                <a:gd name="T2" fmla="*/ 4 w 84"/>
                <a:gd name="T3" fmla="*/ 168 h 184"/>
                <a:gd name="T4" fmla="*/ 35 w 84"/>
                <a:gd name="T5" fmla="*/ 168 h 184"/>
                <a:gd name="T6" fmla="*/ 35 w 84"/>
                <a:gd name="T7" fmla="*/ 21 h 184"/>
                <a:gd name="T8" fmla="*/ 0 w 84"/>
                <a:gd name="T9" fmla="*/ 25 h 184"/>
                <a:gd name="T10" fmla="*/ 0 w 84"/>
                <a:gd name="T11" fmla="*/ 13 h 184"/>
                <a:gd name="T12" fmla="*/ 35 w 84"/>
                <a:gd name="T13" fmla="*/ 0 h 184"/>
                <a:gd name="T14" fmla="*/ 53 w 84"/>
                <a:gd name="T15" fmla="*/ 0 h 184"/>
                <a:gd name="T16" fmla="*/ 53 w 84"/>
                <a:gd name="T17" fmla="*/ 168 h 184"/>
                <a:gd name="T18" fmla="*/ 84 w 84"/>
                <a:gd name="T19" fmla="*/ 168 h 184"/>
                <a:gd name="T20" fmla="*/ 84 w 84"/>
                <a:gd name="T21" fmla="*/ 184 h 184"/>
                <a:gd name="T22" fmla="*/ 4 w 84"/>
                <a:gd name="T23" fmla="*/ 184 h 1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84" h="184">
                  <a:moveTo>
                    <a:pt x="4" y="184"/>
                  </a:moveTo>
                  <a:cubicBezTo>
                    <a:pt x="4" y="168"/>
                    <a:pt x="4" y="168"/>
                    <a:pt x="4" y="168"/>
                  </a:cubicBezTo>
                  <a:cubicBezTo>
                    <a:pt x="35" y="168"/>
                    <a:pt x="35" y="168"/>
                    <a:pt x="35" y="168"/>
                  </a:cubicBezTo>
                  <a:cubicBezTo>
                    <a:pt x="35" y="21"/>
                    <a:pt x="35" y="21"/>
                    <a:pt x="35" y="21"/>
                  </a:cubicBezTo>
                  <a:cubicBezTo>
                    <a:pt x="0" y="25"/>
                    <a:pt x="0" y="25"/>
                    <a:pt x="0" y="25"/>
                  </a:cubicBezTo>
                  <a:cubicBezTo>
                    <a:pt x="0" y="13"/>
                    <a:pt x="0" y="13"/>
                    <a:pt x="0" y="13"/>
                  </a:cubicBezTo>
                  <a:cubicBezTo>
                    <a:pt x="13" y="9"/>
                    <a:pt x="27" y="5"/>
                    <a:pt x="35" y="0"/>
                  </a:cubicBezTo>
                  <a:cubicBezTo>
                    <a:pt x="53" y="0"/>
                    <a:pt x="53" y="0"/>
                    <a:pt x="53" y="0"/>
                  </a:cubicBezTo>
                  <a:cubicBezTo>
                    <a:pt x="53" y="168"/>
                    <a:pt x="53" y="168"/>
                    <a:pt x="53" y="168"/>
                  </a:cubicBezTo>
                  <a:cubicBezTo>
                    <a:pt x="84" y="168"/>
                    <a:pt x="84" y="168"/>
                    <a:pt x="84" y="168"/>
                  </a:cubicBezTo>
                  <a:cubicBezTo>
                    <a:pt x="84" y="184"/>
                    <a:pt x="84" y="184"/>
                    <a:pt x="84" y="184"/>
                  </a:cubicBezTo>
                  <a:lnTo>
                    <a:pt x="4" y="184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0" name="Freeform 79"/>
            <p:cNvSpPr>
              <a:spLocks/>
            </p:cNvSpPr>
            <p:nvPr/>
          </p:nvSpPr>
          <p:spPr bwMode="auto">
            <a:xfrm>
              <a:off x="6878655" y="2903167"/>
              <a:ext cx="273042" cy="426814"/>
            </a:xfrm>
            <a:custGeom>
              <a:avLst/>
              <a:gdLst>
                <a:gd name="T0" fmla="*/ 117 w 117"/>
                <a:gd name="T1" fmla="*/ 183 h 183"/>
                <a:gd name="T2" fmla="*/ 0 w 117"/>
                <a:gd name="T3" fmla="*/ 183 h 183"/>
                <a:gd name="T4" fmla="*/ 0 w 117"/>
                <a:gd name="T5" fmla="*/ 164 h 183"/>
                <a:gd name="T6" fmla="*/ 98 w 117"/>
                <a:gd name="T7" fmla="*/ 48 h 183"/>
                <a:gd name="T8" fmla="*/ 62 w 117"/>
                <a:gd name="T9" fmla="*/ 15 h 183"/>
                <a:gd name="T10" fmla="*/ 19 w 117"/>
                <a:gd name="T11" fmla="*/ 54 h 183"/>
                <a:gd name="T12" fmla="*/ 1 w 117"/>
                <a:gd name="T13" fmla="*/ 50 h 183"/>
                <a:gd name="T14" fmla="*/ 62 w 117"/>
                <a:gd name="T15" fmla="*/ 0 h 183"/>
                <a:gd name="T16" fmla="*/ 117 w 117"/>
                <a:gd name="T17" fmla="*/ 48 h 183"/>
                <a:gd name="T18" fmla="*/ 19 w 117"/>
                <a:gd name="T19" fmla="*/ 167 h 183"/>
                <a:gd name="T20" fmla="*/ 117 w 117"/>
                <a:gd name="T21" fmla="*/ 167 h 183"/>
                <a:gd name="T22" fmla="*/ 117 w 117"/>
                <a:gd name="T23" fmla="*/ 183 h 1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17" h="183">
                  <a:moveTo>
                    <a:pt x="117" y="183"/>
                  </a:moveTo>
                  <a:cubicBezTo>
                    <a:pt x="0" y="183"/>
                    <a:pt x="0" y="183"/>
                    <a:pt x="0" y="183"/>
                  </a:cubicBezTo>
                  <a:cubicBezTo>
                    <a:pt x="0" y="164"/>
                    <a:pt x="0" y="164"/>
                    <a:pt x="0" y="164"/>
                  </a:cubicBezTo>
                  <a:cubicBezTo>
                    <a:pt x="31" y="100"/>
                    <a:pt x="98" y="97"/>
                    <a:pt x="98" y="48"/>
                  </a:cubicBezTo>
                  <a:cubicBezTo>
                    <a:pt x="98" y="27"/>
                    <a:pt x="85" y="15"/>
                    <a:pt x="62" y="15"/>
                  </a:cubicBezTo>
                  <a:cubicBezTo>
                    <a:pt x="36" y="15"/>
                    <a:pt x="22" y="36"/>
                    <a:pt x="19" y="54"/>
                  </a:cubicBezTo>
                  <a:cubicBezTo>
                    <a:pt x="1" y="50"/>
                    <a:pt x="1" y="50"/>
                    <a:pt x="1" y="50"/>
                  </a:cubicBezTo>
                  <a:cubicBezTo>
                    <a:pt x="7" y="25"/>
                    <a:pt x="22" y="0"/>
                    <a:pt x="62" y="0"/>
                  </a:cubicBezTo>
                  <a:cubicBezTo>
                    <a:pt x="92" y="0"/>
                    <a:pt x="117" y="17"/>
                    <a:pt x="117" y="48"/>
                  </a:cubicBezTo>
                  <a:cubicBezTo>
                    <a:pt x="117" y="103"/>
                    <a:pt x="38" y="118"/>
                    <a:pt x="19" y="167"/>
                  </a:cubicBezTo>
                  <a:cubicBezTo>
                    <a:pt x="117" y="167"/>
                    <a:pt x="117" y="167"/>
                    <a:pt x="117" y="167"/>
                  </a:cubicBezTo>
                  <a:lnTo>
                    <a:pt x="117" y="18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1" name="Freeform 80"/>
            <p:cNvSpPr>
              <a:spLocks/>
            </p:cNvSpPr>
            <p:nvPr/>
          </p:nvSpPr>
          <p:spPr bwMode="auto">
            <a:xfrm>
              <a:off x="5029459" y="1938155"/>
              <a:ext cx="291771" cy="433714"/>
            </a:xfrm>
            <a:custGeom>
              <a:avLst/>
              <a:gdLst>
                <a:gd name="T0" fmla="*/ 14 w 125"/>
                <a:gd name="T1" fmla="*/ 140 h 186"/>
                <a:gd name="T2" fmla="*/ 64 w 125"/>
                <a:gd name="T3" fmla="*/ 170 h 186"/>
                <a:gd name="T4" fmla="*/ 106 w 125"/>
                <a:gd name="T5" fmla="*/ 135 h 186"/>
                <a:gd name="T6" fmla="*/ 55 w 125"/>
                <a:gd name="T7" fmla="*/ 94 h 186"/>
                <a:gd name="T8" fmla="*/ 38 w 125"/>
                <a:gd name="T9" fmla="*/ 94 h 186"/>
                <a:gd name="T10" fmla="*/ 38 w 125"/>
                <a:gd name="T11" fmla="*/ 79 h 186"/>
                <a:gd name="T12" fmla="*/ 48 w 125"/>
                <a:gd name="T13" fmla="*/ 79 h 186"/>
                <a:gd name="T14" fmla="*/ 100 w 125"/>
                <a:gd name="T15" fmla="*/ 45 h 186"/>
                <a:gd name="T16" fmla="*/ 67 w 125"/>
                <a:gd name="T17" fmla="*/ 15 h 186"/>
                <a:gd name="T18" fmla="*/ 23 w 125"/>
                <a:gd name="T19" fmla="*/ 40 h 186"/>
                <a:gd name="T20" fmla="*/ 9 w 125"/>
                <a:gd name="T21" fmla="*/ 30 h 186"/>
                <a:gd name="T22" fmla="*/ 67 w 125"/>
                <a:gd name="T23" fmla="*/ 0 h 186"/>
                <a:gd name="T24" fmla="*/ 119 w 125"/>
                <a:gd name="T25" fmla="*/ 45 h 186"/>
                <a:gd name="T26" fmla="*/ 91 w 125"/>
                <a:gd name="T27" fmla="*/ 85 h 186"/>
                <a:gd name="T28" fmla="*/ 125 w 125"/>
                <a:gd name="T29" fmla="*/ 133 h 186"/>
                <a:gd name="T30" fmla="*/ 64 w 125"/>
                <a:gd name="T31" fmla="*/ 186 h 186"/>
                <a:gd name="T32" fmla="*/ 0 w 125"/>
                <a:gd name="T33" fmla="*/ 150 h 186"/>
                <a:gd name="T34" fmla="*/ 14 w 125"/>
                <a:gd name="T35" fmla="*/ 140 h 1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25" h="186">
                  <a:moveTo>
                    <a:pt x="14" y="140"/>
                  </a:moveTo>
                  <a:cubicBezTo>
                    <a:pt x="28" y="159"/>
                    <a:pt x="45" y="170"/>
                    <a:pt x="64" y="170"/>
                  </a:cubicBezTo>
                  <a:cubicBezTo>
                    <a:pt x="90" y="170"/>
                    <a:pt x="106" y="157"/>
                    <a:pt x="106" y="135"/>
                  </a:cubicBezTo>
                  <a:cubicBezTo>
                    <a:pt x="106" y="110"/>
                    <a:pt x="91" y="94"/>
                    <a:pt x="55" y="94"/>
                  </a:cubicBezTo>
                  <a:cubicBezTo>
                    <a:pt x="38" y="94"/>
                    <a:pt x="38" y="94"/>
                    <a:pt x="38" y="94"/>
                  </a:cubicBezTo>
                  <a:cubicBezTo>
                    <a:pt x="38" y="79"/>
                    <a:pt x="38" y="79"/>
                    <a:pt x="38" y="79"/>
                  </a:cubicBezTo>
                  <a:cubicBezTo>
                    <a:pt x="48" y="79"/>
                    <a:pt x="48" y="79"/>
                    <a:pt x="48" y="79"/>
                  </a:cubicBezTo>
                  <a:cubicBezTo>
                    <a:pt x="84" y="79"/>
                    <a:pt x="100" y="67"/>
                    <a:pt x="100" y="45"/>
                  </a:cubicBezTo>
                  <a:cubicBezTo>
                    <a:pt x="100" y="27"/>
                    <a:pt x="84" y="15"/>
                    <a:pt x="67" y="15"/>
                  </a:cubicBezTo>
                  <a:cubicBezTo>
                    <a:pt x="45" y="15"/>
                    <a:pt x="35" y="25"/>
                    <a:pt x="23" y="40"/>
                  </a:cubicBezTo>
                  <a:cubicBezTo>
                    <a:pt x="9" y="30"/>
                    <a:pt x="9" y="30"/>
                    <a:pt x="9" y="30"/>
                  </a:cubicBezTo>
                  <a:cubicBezTo>
                    <a:pt x="21" y="13"/>
                    <a:pt x="38" y="0"/>
                    <a:pt x="67" y="0"/>
                  </a:cubicBezTo>
                  <a:cubicBezTo>
                    <a:pt x="99" y="0"/>
                    <a:pt x="119" y="16"/>
                    <a:pt x="119" y="45"/>
                  </a:cubicBezTo>
                  <a:cubicBezTo>
                    <a:pt x="119" y="67"/>
                    <a:pt x="105" y="79"/>
                    <a:pt x="91" y="85"/>
                  </a:cubicBezTo>
                  <a:cubicBezTo>
                    <a:pt x="119" y="96"/>
                    <a:pt x="125" y="116"/>
                    <a:pt x="125" y="133"/>
                  </a:cubicBezTo>
                  <a:cubicBezTo>
                    <a:pt x="125" y="164"/>
                    <a:pt x="102" y="186"/>
                    <a:pt x="64" y="186"/>
                  </a:cubicBezTo>
                  <a:cubicBezTo>
                    <a:pt x="29" y="186"/>
                    <a:pt x="8" y="164"/>
                    <a:pt x="0" y="150"/>
                  </a:cubicBezTo>
                  <a:lnTo>
                    <a:pt x="14" y="14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5" name="Group 4"/>
          <p:cNvGrpSpPr/>
          <p:nvPr/>
        </p:nvGrpSpPr>
        <p:grpSpPr>
          <a:xfrm>
            <a:off x="7866730" y="3139444"/>
            <a:ext cx="3198741" cy="617492"/>
            <a:chOff x="7665253" y="2591639"/>
            <a:chExt cx="3033214" cy="585537"/>
          </a:xfrm>
        </p:grpSpPr>
        <p:sp>
          <p:nvSpPr>
            <p:cNvPr id="83" name="TextBox 82"/>
            <p:cNvSpPr txBox="1"/>
            <p:nvPr/>
          </p:nvSpPr>
          <p:spPr>
            <a:xfrm>
              <a:off x="7665253" y="2591639"/>
              <a:ext cx="1366830" cy="3115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4" name="Rectangle 83"/>
            <p:cNvSpPr/>
            <p:nvPr/>
          </p:nvSpPr>
          <p:spPr>
            <a:xfrm>
              <a:off x="7665253" y="2821484"/>
              <a:ext cx="3033214" cy="35569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r>
                <a:rPr lang="zh-CN" altLang="en-US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。</a:t>
              </a:r>
              <a:endParaRPr lang="en-GB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8" name="Group 17"/>
          <p:cNvGrpSpPr/>
          <p:nvPr/>
        </p:nvGrpSpPr>
        <p:grpSpPr>
          <a:xfrm>
            <a:off x="1970757" y="2273123"/>
            <a:ext cx="3198741" cy="612464"/>
            <a:chOff x="1358936" y="1745737"/>
            <a:chExt cx="3033214" cy="580768"/>
          </a:xfrm>
        </p:grpSpPr>
        <p:sp>
          <p:nvSpPr>
            <p:cNvPr id="85" name="TextBox 84"/>
            <p:cNvSpPr txBox="1"/>
            <p:nvPr/>
          </p:nvSpPr>
          <p:spPr>
            <a:xfrm>
              <a:off x="2995793" y="1745737"/>
              <a:ext cx="1366830" cy="31154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sz="140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6" name="Rectangle 85"/>
            <p:cNvSpPr/>
            <p:nvPr/>
          </p:nvSpPr>
          <p:spPr>
            <a:xfrm>
              <a:off x="1358936" y="1970814"/>
              <a:ext cx="3033214" cy="35569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r>
                <a:rPr lang="zh-CN" altLang="en-US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。</a:t>
              </a:r>
              <a:endParaRPr lang="en-GB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9" name="Group 18"/>
          <p:cNvGrpSpPr/>
          <p:nvPr/>
        </p:nvGrpSpPr>
        <p:grpSpPr>
          <a:xfrm>
            <a:off x="1970757" y="3649034"/>
            <a:ext cx="3198741" cy="609221"/>
            <a:chOff x="1358936" y="3460009"/>
            <a:chExt cx="3033214" cy="577694"/>
          </a:xfrm>
        </p:grpSpPr>
        <p:sp>
          <p:nvSpPr>
            <p:cNvPr id="87" name="TextBox 86"/>
            <p:cNvSpPr txBox="1"/>
            <p:nvPr/>
          </p:nvSpPr>
          <p:spPr>
            <a:xfrm>
              <a:off x="2995793" y="3460009"/>
              <a:ext cx="1366830" cy="3115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sz="140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8" name="Rectangle 87"/>
            <p:cNvSpPr/>
            <p:nvPr/>
          </p:nvSpPr>
          <p:spPr>
            <a:xfrm>
              <a:off x="1358936" y="3682011"/>
              <a:ext cx="3033214" cy="35569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r>
                <a:rPr lang="zh-CN" altLang="en-US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。</a:t>
              </a:r>
              <a:endParaRPr lang="en-GB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20" name="Group 19"/>
          <p:cNvGrpSpPr/>
          <p:nvPr/>
        </p:nvGrpSpPr>
        <p:grpSpPr>
          <a:xfrm>
            <a:off x="1387723" y="5021699"/>
            <a:ext cx="4105471" cy="1297103"/>
            <a:chOff x="873251" y="5128108"/>
            <a:chExt cx="3893022" cy="1229981"/>
          </a:xfrm>
        </p:grpSpPr>
        <p:sp>
          <p:nvSpPr>
            <p:cNvPr id="89" name="Rectangle 88"/>
            <p:cNvSpPr/>
            <p:nvPr/>
          </p:nvSpPr>
          <p:spPr>
            <a:xfrm>
              <a:off x="873251" y="5128108"/>
              <a:ext cx="3893022" cy="1229981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>
                <a:lnSpc>
                  <a:spcPct val="120000"/>
                </a:lnSpc>
              </a:pPr>
              <a:endParaRPr lang="en-GB" sz="949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90" name="Rectangle 89"/>
            <p:cNvSpPr/>
            <p:nvPr/>
          </p:nvSpPr>
          <p:spPr>
            <a:xfrm>
              <a:off x="1083372" y="5440700"/>
              <a:ext cx="3478696" cy="36773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r>
                <a:rPr lang="zh-CN" altLang="en-US" sz="800" dirty="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。</a:t>
              </a:r>
              <a:endParaRPr lang="en-GB" altLang="zh-CN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93" name="Freeform 92"/>
          <p:cNvSpPr>
            <a:spLocks noEditPoints="1"/>
          </p:cNvSpPr>
          <p:nvPr/>
        </p:nvSpPr>
        <p:spPr bwMode="auto">
          <a:xfrm>
            <a:off x="10386639" y="4601197"/>
            <a:ext cx="416574" cy="438711"/>
          </a:xfrm>
          <a:custGeom>
            <a:avLst/>
            <a:gdLst>
              <a:gd name="T0" fmla="*/ 20 w 96"/>
              <a:gd name="T1" fmla="*/ 86 h 101"/>
              <a:gd name="T2" fmla="*/ 7 w 96"/>
              <a:gd name="T3" fmla="*/ 58 h 101"/>
              <a:gd name="T4" fmla="*/ 18 w 96"/>
              <a:gd name="T5" fmla="*/ 29 h 101"/>
              <a:gd name="T6" fmla="*/ 42 w 96"/>
              <a:gd name="T7" fmla="*/ 17 h 101"/>
              <a:gd name="T8" fmla="*/ 41 w 96"/>
              <a:gd name="T9" fmla="*/ 9 h 101"/>
              <a:gd name="T10" fmla="*/ 36 w 96"/>
              <a:gd name="T11" fmla="*/ 10 h 101"/>
              <a:gd name="T12" fmla="*/ 35 w 96"/>
              <a:gd name="T13" fmla="*/ 5 h 101"/>
              <a:gd name="T14" fmla="*/ 48 w 96"/>
              <a:gd name="T15" fmla="*/ 3 h 101"/>
              <a:gd name="T16" fmla="*/ 49 w 96"/>
              <a:gd name="T17" fmla="*/ 8 h 101"/>
              <a:gd name="T18" fmla="*/ 44 w 96"/>
              <a:gd name="T19" fmla="*/ 9 h 101"/>
              <a:gd name="T20" fmla="*/ 46 w 96"/>
              <a:gd name="T21" fmla="*/ 16 h 101"/>
              <a:gd name="T22" fmla="*/ 74 w 96"/>
              <a:gd name="T23" fmla="*/ 27 h 101"/>
              <a:gd name="T24" fmla="*/ 87 w 96"/>
              <a:gd name="T25" fmla="*/ 54 h 101"/>
              <a:gd name="T26" fmla="*/ 77 w 96"/>
              <a:gd name="T27" fmla="*/ 83 h 101"/>
              <a:gd name="T28" fmla="*/ 75 w 96"/>
              <a:gd name="T29" fmla="*/ 85 h 101"/>
              <a:gd name="T30" fmla="*/ 79 w 96"/>
              <a:gd name="T31" fmla="*/ 101 h 101"/>
              <a:gd name="T32" fmla="*/ 74 w 96"/>
              <a:gd name="T33" fmla="*/ 101 h 101"/>
              <a:gd name="T34" fmla="*/ 63 w 96"/>
              <a:gd name="T35" fmla="*/ 93 h 101"/>
              <a:gd name="T36" fmla="*/ 49 w 96"/>
              <a:gd name="T37" fmla="*/ 96 h 101"/>
              <a:gd name="T38" fmla="*/ 32 w 96"/>
              <a:gd name="T39" fmla="*/ 93 h 101"/>
              <a:gd name="T40" fmla="*/ 22 w 96"/>
              <a:gd name="T41" fmla="*/ 101 h 101"/>
              <a:gd name="T42" fmla="*/ 17 w 96"/>
              <a:gd name="T43" fmla="*/ 101 h 101"/>
              <a:gd name="T44" fmla="*/ 21 w 96"/>
              <a:gd name="T45" fmla="*/ 86 h 101"/>
              <a:gd name="T46" fmla="*/ 20 w 96"/>
              <a:gd name="T47" fmla="*/ 86 h 101"/>
              <a:gd name="T48" fmla="*/ 82 w 96"/>
              <a:gd name="T49" fmla="*/ 6 h 101"/>
              <a:gd name="T50" fmla="*/ 60 w 96"/>
              <a:gd name="T51" fmla="*/ 11 h 101"/>
              <a:gd name="T52" fmla="*/ 92 w 96"/>
              <a:gd name="T53" fmla="*/ 31 h 101"/>
              <a:gd name="T54" fmla="*/ 88 w 96"/>
              <a:gd name="T55" fmla="*/ 9 h 101"/>
              <a:gd name="T56" fmla="*/ 92 w 96"/>
              <a:gd name="T57" fmla="*/ 3 h 101"/>
              <a:gd name="T58" fmla="*/ 86 w 96"/>
              <a:gd name="T59" fmla="*/ 0 h 101"/>
              <a:gd name="T60" fmla="*/ 82 w 96"/>
              <a:gd name="T61" fmla="*/ 6 h 101"/>
              <a:gd name="T62" fmla="*/ 14 w 96"/>
              <a:gd name="T63" fmla="*/ 6 h 101"/>
              <a:gd name="T64" fmla="*/ 10 w 96"/>
              <a:gd name="T65" fmla="*/ 0 h 101"/>
              <a:gd name="T66" fmla="*/ 4 w 96"/>
              <a:gd name="T67" fmla="*/ 3 h 101"/>
              <a:gd name="T68" fmla="*/ 8 w 96"/>
              <a:gd name="T69" fmla="*/ 9 h 101"/>
              <a:gd name="T70" fmla="*/ 4 w 96"/>
              <a:gd name="T71" fmla="*/ 31 h 101"/>
              <a:gd name="T72" fmla="*/ 36 w 96"/>
              <a:gd name="T73" fmla="*/ 11 h 101"/>
              <a:gd name="T74" fmla="*/ 14 w 96"/>
              <a:gd name="T75" fmla="*/ 6 h 101"/>
              <a:gd name="T76" fmla="*/ 43 w 96"/>
              <a:gd name="T77" fmla="*/ 54 h 101"/>
              <a:gd name="T78" fmla="*/ 42 w 96"/>
              <a:gd name="T79" fmla="*/ 56 h 101"/>
              <a:gd name="T80" fmla="*/ 22 w 96"/>
              <a:gd name="T81" fmla="*/ 61 h 101"/>
              <a:gd name="T82" fmla="*/ 22 w 96"/>
              <a:gd name="T83" fmla="*/ 64 h 101"/>
              <a:gd name="T84" fmla="*/ 43 w 96"/>
              <a:gd name="T85" fmla="*/ 59 h 101"/>
              <a:gd name="T86" fmla="*/ 46 w 96"/>
              <a:gd name="T87" fmla="*/ 61 h 101"/>
              <a:gd name="T88" fmla="*/ 54 w 96"/>
              <a:gd name="T89" fmla="*/ 58 h 101"/>
              <a:gd name="T90" fmla="*/ 50 w 96"/>
              <a:gd name="T91" fmla="*/ 50 h 101"/>
              <a:gd name="T92" fmla="*/ 49 w 96"/>
              <a:gd name="T93" fmla="*/ 50 h 101"/>
              <a:gd name="T94" fmla="*/ 41 w 96"/>
              <a:gd name="T95" fmla="*/ 37 h 101"/>
              <a:gd name="T96" fmla="*/ 38 w 96"/>
              <a:gd name="T97" fmla="*/ 39 h 101"/>
              <a:gd name="T98" fmla="*/ 44 w 96"/>
              <a:gd name="T99" fmla="*/ 52 h 101"/>
              <a:gd name="T100" fmla="*/ 43 w 96"/>
              <a:gd name="T101" fmla="*/ 54 h 101"/>
              <a:gd name="T102" fmla="*/ 18 w 96"/>
              <a:gd name="T103" fmla="*/ 58 h 101"/>
              <a:gd name="T104" fmla="*/ 28 w 96"/>
              <a:gd name="T105" fmla="*/ 78 h 101"/>
              <a:gd name="T106" fmla="*/ 49 w 96"/>
              <a:gd name="T107" fmla="*/ 85 h 101"/>
              <a:gd name="T108" fmla="*/ 69 w 96"/>
              <a:gd name="T109" fmla="*/ 76 h 101"/>
              <a:gd name="T110" fmla="*/ 76 w 96"/>
              <a:gd name="T111" fmla="*/ 55 h 101"/>
              <a:gd name="T112" fmla="*/ 67 w 96"/>
              <a:gd name="T113" fmla="*/ 35 h 101"/>
              <a:gd name="T114" fmla="*/ 46 w 96"/>
              <a:gd name="T115" fmla="*/ 27 h 101"/>
              <a:gd name="T116" fmla="*/ 26 w 96"/>
              <a:gd name="T117" fmla="*/ 37 h 101"/>
              <a:gd name="T118" fmla="*/ 18 w 96"/>
              <a:gd name="T119" fmla="*/ 58 h 10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96" h="101">
                <a:moveTo>
                  <a:pt x="20" y="86"/>
                </a:moveTo>
                <a:cubicBezTo>
                  <a:pt x="12" y="78"/>
                  <a:pt x="8" y="68"/>
                  <a:pt x="7" y="58"/>
                </a:cubicBezTo>
                <a:cubicBezTo>
                  <a:pt x="7" y="48"/>
                  <a:pt x="10" y="38"/>
                  <a:pt x="18" y="29"/>
                </a:cubicBezTo>
                <a:cubicBezTo>
                  <a:pt x="24" y="22"/>
                  <a:pt x="33" y="18"/>
                  <a:pt x="42" y="17"/>
                </a:cubicBezTo>
                <a:cubicBezTo>
                  <a:pt x="41" y="9"/>
                  <a:pt x="41" y="9"/>
                  <a:pt x="41" y="9"/>
                </a:cubicBezTo>
                <a:cubicBezTo>
                  <a:pt x="36" y="10"/>
                  <a:pt x="36" y="10"/>
                  <a:pt x="36" y="10"/>
                </a:cubicBezTo>
                <a:cubicBezTo>
                  <a:pt x="35" y="5"/>
                  <a:pt x="35" y="5"/>
                  <a:pt x="35" y="5"/>
                </a:cubicBezTo>
                <a:cubicBezTo>
                  <a:pt x="48" y="3"/>
                  <a:pt x="48" y="3"/>
                  <a:pt x="48" y="3"/>
                </a:cubicBezTo>
                <a:cubicBezTo>
                  <a:pt x="49" y="8"/>
                  <a:pt x="49" y="8"/>
                  <a:pt x="49" y="8"/>
                </a:cubicBezTo>
                <a:cubicBezTo>
                  <a:pt x="44" y="9"/>
                  <a:pt x="44" y="9"/>
                  <a:pt x="44" y="9"/>
                </a:cubicBezTo>
                <a:cubicBezTo>
                  <a:pt x="46" y="16"/>
                  <a:pt x="46" y="16"/>
                  <a:pt x="46" y="16"/>
                </a:cubicBezTo>
                <a:cubicBezTo>
                  <a:pt x="56" y="16"/>
                  <a:pt x="66" y="19"/>
                  <a:pt x="74" y="27"/>
                </a:cubicBezTo>
                <a:cubicBezTo>
                  <a:pt x="82" y="34"/>
                  <a:pt x="87" y="44"/>
                  <a:pt x="87" y="54"/>
                </a:cubicBezTo>
                <a:cubicBezTo>
                  <a:pt x="88" y="65"/>
                  <a:pt x="84" y="75"/>
                  <a:pt x="77" y="83"/>
                </a:cubicBezTo>
                <a:cubicBezTo>
                  <a:pt x="76" y="84"/>
                  <a:pt x="76" y="84"/>
                  <a:pt x="75" y="85"/>
                </a:cubicBezTo>
                <a:cubicBezTo>
                  <a:pt x="79" y="101"/>
                  <a:pt x="79" y="101"/>
                  <a:pt x="79" y="101"/>
                </a:cubicBezTo>
                <a:cubicBezTo>
                  <a:pt x="74" y="101"/>
                  <a:pt x="74" y="101"/>
                  <a:pt x="74" y="101"/>
                </a:cubicBezTo>
                <a:cubicBezTo>
                  <a:pt x="63" y="93"/>
                  <a:pt x="63" y="93"/>
                  <a:pt x="63" y="93"/>
                </a:cubicBezTo>
                <a:cubicBezTo>
                  <a:pt x="59" y="95"/>
                  <a:pt x="54" y="96"/>
                  <a:pt x="49" y="96"/>
                </a:cubicBezTo>
                <a:cubicBezTo>
                  <a:pt x="44" y="96"/>
                  <a:pt x="38" y="95"/>
                  <a:pt x="32" y="93"/>
                </a:cubicBezTo>
                <a:cubicBezTo>
                  <a:pt x="22" y="101"/>
                  <a:pt x="22" y="101"/>
                  <a:pt x="22" y="101"/>
                </a:cubicBezTo>
                <a:cubicBezTo>
                  <a:pt x="17" y="101"/>
                  <a:pt x="17" y="101"/>
                  <a:pt x="17" y="101"/>
                </a:cubicBezTo>
                <a:cubicBezTo>
                  <a:pt x="21" y="86"/>
                  <a:pt x="21" y="86"/>
                  <a:pt x="21" y="86"/>
                </a:cubicBezTo>
                <a:cubicBezTo>
                  <a:pt x="20" y="86"/>
                  <a:pt x="20" y="86"/>
                  <a:pt x="20" y="86"/>
                </a:cubicBezTo>
                <a:close/>
                <a:moveTo>
                  <a:pt x="82" y="6"/>
                </a:moveTo>
                <a:cubicBezTo>
                  <a:pt x="74" y="3"/>
                  <a:pt x="66" y="5"/>
                  <a:pt x="60" y="11"/>
                </a:cubicBezTo>
                <a:cubicBezTo>
                  <a:pt x="92" y="31"/>
                  <a:pt x="92" y="31"/>
                  <a:pt x="92" y="31"/>
                </a:cubicBezTo>
                <a:cubicBezTo>
                  <a:pt x="96" y="24"/>
                  <a:pt x="94" y="15"/>
                  <a:pt x="88" y="9"/>
                </a:cubicBezTo>
                <a:cubicBezTo>
                  <a:pt x="92" y="3"/>
                  <a:pt x="92" y="3"/>
                  <a:pt x="92" y="3"/>
                </a:cubicBezTo>
                <a:cubicBezTo>
                  <a:pt x="86" y="0"/>
                  <a:pt x="86" y="0"/>
                  <a:pt x="86" y="0"/>
                </a:cubicBezTo>
                <a:cubicBezTo>
                  <a:pt x="82" y="6"/>
                  <a:pt x="82" y="6"/>
                  <a:pt x="82" y="6"/>
                </a:cubicBezTo>
                <a:close/>
                <a:moveTo>
                  <a:pt x="14" y="6"/>
                </a:moveTo>
                <a:cubicBezTo>
                  <a:pt x="10" y="0"/>
                  <a:pt x="10" y="0"/>
                  <a:pt x="10" y="0"/>
                </a:cubicBezTo>
                <a:cubicBezTo>
                  <a:pt x="4" y="3"/>
                  <a:pt x="4" y="3"/>
                  <a:pt x="4" y="3"/>
                </a:cubicBezTo>
                <a:cubicBezTo>
                  <a:pt x="8" y="9"/>
                  <a:pt x="8" y="9"/>
                  <a:pt x="8" y="9"/>
                </a:cubicBezTo>
                <a:cubicBezTo>
                  <a:pt x="2" y="15"/>
                  <a:pt x="0" y="24"/>
                  <a:pt x="4" y="31"/>
                </a:cubicBezTo>
                <a:cubicBezTo>
                  <a:pt x="36" y="11"/>
                  <a:pt x="36" y="11"/>
                  <a:pt x="36" y="11"/>
                </a:cubicBezTo>
                <a:cubicBezTo>
                  <a:pt x="30" y="5"/>
                  <a:pt x="21" y="3"/>
                  <a:pt x="14" y="6"/>
                </a:cubicBezTo>
                <a:close/>
                <a:moveTo>
                  <a:pt x="43" y="54"/>
                </a:moveTo>
                <a:cubicBezTo>
                  <a:pt x="42" y="55"/>
                  <a:pt x="42" y="55"/>
                  <a:pt x="42" y="56"/>
                </a:cubicBezTo>
                <a:cubicBezTo>
                  <a:pt x="35" y="57"/>
                  <a:pt x="28" y="58"/>
                  <a:pt x="22" y="61"/>
                </a:cubicBezTo>
                <a:cubicBezTo>
                  <a:pt x="22" y="62"/>
                  <a:pt x="22" y="63"/>
                  <a:pt x="22" y="64"/>
                </a:cubicBezTo>
                <a:cubicBezTo>
                  <a:pt x="29" y="63"/>
                  <a:pt x="37" y="62"/>
                  <a:pt x="43" y="59"/>
                </a:cubicBezTo>
                <a:cubicBezTo>
                  <a:pt x="44" y="60"/>
                  <a:pt x="45" y="61"/>
                  <a:pt x="46" y="61"/>
                </a:cubicBezTo>
                <a:cubicBezTo>
                  <a:pt x="49" y="62"/>
                  <a:pt x="53" y="61"/>
                  <a:pt x="54" y="58"/>
                </a:cubicBezTo>
                <a:cubicBezTo>
                  <a:pt x="55" y="55"/>
                  <a:pt x="53" y="51"/>
                  <a:pt x="50" y="50"/>
                </a:cubicBezTo>
                <a:cubicBezTo>
                  <a:pt x="50" y="50"/>
                  <a:pt x="49" y="50"/>
                  <a:pt x="49" y="50"/>
                </a:cubicBezTo>
                <a:cubicBezTo>
                  <a:pt x="47" y="46"/>
                  <a:pt x="44" y="41"/>
                  <a:pt x="41" y="37"/>
                </a:cubicBezTo>
                <a:cubicBezTo>
                  <a:pt x="40" y="38"/>
                  <a:pt x="39" y="39"/>
                  <a:pt x="38" y="39"/>
                </a:cubicBezTo>
                <a:cubicBezTo>
                  <a:pt x="39" y="44"/>
                  <a:pt x="41" y="48"/>
                  <a:pt x="44" y="52"/>
                </a:cubicBezTo>
                <a:cubicBezTo>
                  <a:pt x="43" y="52"/>
                  <a:pt x="43" y="53"/>
                  <a:pt x="43" y="54"/>
                </a:cubicBezTo>
                <a:close/>
                <a:moveTo>
                  <a:pt x="18" y="58"/>
                </a:moveTo>
                <a:cubicBezTo>
                  <a:pt x="19" y="65"/>
                  <a:pt x="22" y="72"/>
                  <a:pt x="28" y="78"/>
                </a:cubicBezTo>
                <a:cubicBezTo>
                  <a:pt x="34" y="83"/>
                  <a:pt x="41" y="86"/>
                  <a:pt x="49" y="85"/>
                </a:cubicBezTo>
                <a:cubicBezTo>
                  <a:pt x="56" y="85"/>
                  <a:pt x="63" y="82"/>
                  <a:pt x="69" y="76"/>
                </a:cubicBezTo>
                <a:cubicBezTo>
                  <a:pt x="74" y="70"/>
                  <a:pt x="77" y="62"/>
                  <a:pt x="76" y="55"/>
                </a:cubicBezTo>
                <a:cubicBezTo>
                  <a:pt x="76" y="47"/>
                  <a:pt x="73" y="40"/>
                  <a:pt x="67" y="35"/>
                </a:cubicBezTo>
                <a:cubicBezTo>
                  <a:pt x="61" y="29"/>
                  <a:pt x="53" y="27"/>
                  <a:pt x="46" y="27"/>
                </a:cubicBezTo>
                <a:cubicBezTo>
                  <a:pt x="38" y="28"/>
                  <a:pt x="31" y="31"/>
                  <a:pt x="26" y="37"/>
                </a:cubicBezTo>
                <a:cubicBezTo>
                  <a:pt x="20" y="43"/>
                  <a:pt x="18" y="50"/>
                  <a:pt x="18" y="58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vert="horz" wrap="square" lIns="96430" tIns="48216" rIns="96430" bIns="48216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endParaRPr lang="zh-CN" altLang="en-US" sz="949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4" name="Freeform 93"/>
          <p:cNvSpPr>
            <a:spLocks noEditPoints="1"/>
          </p:cNvSpPr>
          <p:nvPr/>
        </p:nvSpPr>
        <p:spPr bwMode="auto">
          <a:xfrm>
            <a:off x="8188864" y="4601196"/>
            <a:ext cx="396449" cy="404500"/>
          </a:xfrm>
          <a:custGeom>
            <a:avLst/>
            <a:gdLst>
              <a:gd name="T0" fmla="*/ 87 w 91"/>
              <a:gd name="T1" fmla="*/ 39 h 93"/>
              <a:gd name="T2" fmla="*/ 91 w 91"/>
              <a:gd name="T3" fmla="*/ 46 h 93"/>
              <a:gd name="T4" fmla="*/ 91 w 91"/>
              <a:gd name="T5" fmla="*/ 83 h 93"/>
              <a:gd name="T6" fmla="*/ 81 w 91"/>
              <a:gd name="T7" fmla="*/ 93 h 93"/>
              <a:gd name="T8" fmla="*/ 10 w 91"/>
              <a:gd name="T9" fmla="*/ 93 h 93"/>
              <a:gd name="T10" fmla="*/ 0 w 91"/>
              <a:gd name="T11" fmla="*/ 83 h 93"/>
              <a:gd name="T12" fmla="*/ 0 w 91"/>
              <a:gd name="T13" fmla="*/ 46 h 93"/>
              <a:gd name="T14" fmla="*/ 3 w 91"/>
              <a:gd name="T15" fmla="*/ 40 h 93"/>
              <a:gd name="T16" fmla="*/ 3 w 91"/>
              <a:gd name="T17" fmla="*/ 40 h 93"/>
              <a:gd name="T18" fmla="*/ 3 w 91"/>
              <a:gd name="T19" fmla="*/ 40 h 93"/>
              <a:gd name="T20" fmla="*/ 3 w 91"/>
              <a:gd name="T21" fmla="*/ 39 h 93"/>
              <a:gd name="T22" fmla="*/ 40 w 91"/>
              <a:gd name="T23" fmla="*/ 3 h 93"/>
              <a:gd name="T24" fmla="*/ 51 w 91"/>
              <a:gd name="T25" fmla="*/ 3 h 93"/>
              <a:gd name="T26" fmla="*/ 87 w 91"/>
              <a:gd name="T27" fmla="*/ 39 h 93"/>
              <a:gd name="T28" fmla="*/ 16 w 91"/>
              <a:gd name="T29" fmla="*/ 30 h 93"/>
              <a:gd name="T30" fmla="*/ 16 w 91"/>
              <a:gd name="T31" fmla="*/ 52 h 93"/>
              <a:gd name="T32" fmla="*/ 46 w 91"/>
              <a:gd name="T33" fmla="*/ 75 h 93"/>
              <a:gd name="T34" fmla="*/ 73 w 91"/>
              <a:gd name="T35" fmla="*/ 54 h 93"/>
              <a:gd name="T36" fmla="*/ 73 w 91"/>
              <a:gd name="T37" fmla="*/ 30 h 93"/>
              <a:gd name="T38" fmla="*/ 16 w 91"/>
              <a:gd name="T39" fmla="*/ 30 h 93"/>
              <a:gd name="T40" fmla="*/ 26 w 91"/>
              <a:gd name="T41" fmla="*/ 35 h 93"/>
              <a:gd name="T42" fmla="*/ 26 w 91"/>
              <a:gd name="T43" fmla="*/ 39 h 93"/>
              <a:gd name="T44" fmla="*/ 64 w 91"/>
              <a:gd name="T45" fmla="*/ 39 h 93"/>
              <a:gd name="T46" fmla="*/ 64 w 91"/>
              <a:gd name="T47" fmla="*/ 35 h 93"/>
              <a:gd name="T48" fmla="*/ 26 w 91"/>
              <a:gd name="T49" fmla="*/ 35 h 93"/>
              <a:gd name="T50" fmla="*/ 26 w 91"/>
              <a:gd name="T51" fmla="*/ 51 h 93"/>
              <a:gd name="T52" fmla="*/ 26 w 91"/>
              <a:gd name="T53" fmla="*/ 55 h 93"/>
              <a:gd name="T54" fmla="*/ 64 w 91"/>
              <a:gd name="T55" fmla="*/ 55 h 93"/>
              <a:gd name="T56" fmla="*/ 64 w 91"/>
              <a:gd name="T57" fmla="*/ 51 h 93"/>
              <a:gd name="T58" fmla="*/ 26 w 91"/>
              <a:gd name="T59" fmla="*/ 51 h 93"/>
              <a:gd name="T60" fmla="*/ 26 w 91"/>
              <a:gd name="T61" fmla="*/ 43 h 93"/>
              <a:gd name="T62" fmla="*/ 26 w 91"/>
              <a:gd name="T63" fmla="*/ 47 h 93"/>
              <a:gd name="T64" fmla="*/ 64 w 91"/>
              <a:gd name="T65" fmla="*/ 47 h 93"/>
              <a:gd name="T66" fmla="*/ 64 w 91"/>
              <a:gd name="T67" fmla="*/ 43 h 93"/>
              <a:gd name="T68" fmla="*/ 26 w 91"/>
              <a:gd name="T69" fmla="*/ 43 h 93"/>
              <a:gd name="T70" fmla="*/ 10 w 91"/>
              <a:gd name="T71" fmla="*/ 87 h 93"/>
              <a:gd name="T72" fmla="*/ 28 w 91"/>
              <a:gd name="T73" fmla="*/ 70 h 93"/>
              <a:gd name="T74" fmla="*/ 28 w 91"/>
              <a:gd name="T75" fmla="*/ 67 h 93"/>
              <a:gd name="T76" fmla="*/ 26 w 91"/>
              <a:gd name="T77" fmla="*/ 67 h 93"/>
              <a:gd name="T78" fmla="*/ 8 w 91"/>
              <a:gd name="T79" fmla="*/ 84 h 93"/>
              <a:gd name="T80" fmla="*/ 8 w 91"/>
              <a:gd name="T81" fmla="*/ 87 h 93"/>
              <a:gd name="T82" fmla="*/ 10 w 91"/>
              <a:gd name="T83" fmla="*/ 87 h 93"/>
              <a:gd name="T84" fmla="*/ 85 w 91"/>
              <a:gd name="T85" fmla="*/ 84 h 93"/>
              <a:gd name="T86" fmla="*/ 67 w 91"/>
              <a:gd name="T87" fmla="*/ 67 h 93"/>
              <a:gd name="T88" fmla="*/ 64 w 91"/>
              <a:gd name="T89" fmla="*/ 67 h 93"/>
              <a:gd name="T90" fmla="*/ 64 w 91"/>
              <a:gd name="T91" fmla="*/ 70 h 93"/>
              <a:gd name="T92" fmla="*/ 82 w 91"/>
              <a:gd name="T93" fmla="*/ 87 h 93"/>
              <a:gd name="T94" fmla="*/ 85 w 91"/>
              <a:gd name="T95" fmla="*/ 87 h 93"/>
              <a:gd name="T96" fmla="*/ 85 w 91"/>
              <a:gd name="T97" fmla="*/ 84 h 9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</a:cxnLst>
            <a:rect l="0" t="0" r="r" b="b"/>
            <a:pathLst>
              <a:path w="91" h="93">
                <a:moveTo>
                  <a:pt x="87" y="39"/>
                </a:moveTo>
                <a:cubicBezTo>
                  <a:pt x="89" y="40"/>
                  <a:pt x="91" y="43"/>
                  <a:pt x="91" y="46"/>
                </a:cubicBezTo>
                <a:cubicBezTo>
                  <a:pt x="91" y="83"/>
                  <a:pt x="91" y="83"/>
                  <a:pt x="91" y="83"/>
                </a:cubicBezTo>
                <a:cubicBezTo>
                  <a:pt x="91" y="89"/>
                  <a:pt x="86" y="93"/>
                  <a:pt x="81" y="93"/>
                </a:cubicBezTo>
                <a:cubicBezTo>
                  <a:pt x="10" y="93"/>
                  <a:pt x="10" y="93"/>
                  <a:pt x="10" y="93"/>
                </a:cubicBezTo>
                <a:cubicBezTo>
                  <a:pt x="5" y="93"/>
                  <a:pt x="0" y="89"/>
                  <a:pt x="0" y="83"/>
                </a:cubicBezTo>
                <a:cubicBezTo>
                  <a:pt x="0" y="46"/>
                  <a:pt x="0" y="46"/>
                  <a:pt x="0" y="46"/>
                </a:cubicBezTo>
                <a:cubicBezTo>
                  <a:pt x="0" y="44"/>
                  <a:pt x="1" y="41"/>
                  <a:pt x="3" y="40"/>
                </a:cubicBezTo>
                <a:cubicBezTo>
                  <a:pt x="3" y="40"/>
                  <a:pt x="3" y="40"/>
                  <a:pt x="3" y="40"/>
                </a:cubicBezTo>
                <a:cubicBezTo>
                  <a:pt x="3" y="40"/>
                  <a:pt x="3" y="40"/>
                  <a:pt x="3" y="40"/>
                </a:cubicBezTo>
                <a:cubicBezTo>
                  <a:pt x="3" y="40"/>
                  <a:pt x="3" y="40"/>
                  <a:pt x="3" y="39"/>
                </a:cubicBezTo>
                <a:cubicBezTo>
                  <a:pt x="40" y="3"/>
                  <a:pt x="40" y="3"/>
                  <a:pt x="40" y="3"/>
                </a:cubicBezTo>
                <a:cubicBezTo>
                  <a:pt x="43" y="0"/>
                  <a:pt x="47" y="0"/>
                  <a:pt x="51" y="3"/>
                </a:cubicBezTo>
                <a:cubicBezTo>
                  <a:pt x="87" y="39"/>
                  <a:pt x="87" y="39"/>
                  <a:pt x="87" y="39"/>
                </a:cubicBezTo>
                <a:close/>
                <a:moveTo>
                  <a:pt x="16" y="30"/>
                </a:moveTo>
                <a:cubicBezTo>
                  <a:pt x="16" y="52"/>
                  <a:pt x="16" y="52"/>
                  <a:pt x="16" y="52"/>
                </a:cubicBezTo>
                <a:cubicBezTo>
                  <a:pt x="46" y="75"/>
                  <a:pt x="46" y="75"/>
                  <a:pt x="46" y="75"/>
                </a:cubicBezTo>
                <a:cubicBezTo>
                  <a:pt x="73" y="54"/>
                  <a:pt x="73" y="54"/>
                  <a:pt x="73" y="54"/>
                </a:cubicBezTo>
                <a:cubicBezTo>
                  <a:pt x="73" y="30"/>
                  <a:pt x="73" y="30"/>
                  <a:pt x="73" y="30"/>
                </a:cubicBezTo>
                <a:cubicBezTo>
                  <a:pt x="16" y="30"/>
                  <a:pt x="16" y="30"/>
                  <a:pt x="16" y="30"/>
                </a:cubicBezTo>
                <a:close/>
                <a:moveTo>
                  <a:pt x="26" y="35"/>
                </a:moveTo>
                <a:cubicBezTo>
                  <a:pt x="26" y="39"/>
                  <a:pt x="26" y="39"/>
                  <a:pt x="26" y="39"/>
                </a:cubicBezTo>
                <a:cubicBezTo>
                  <a:pt x="64" y="39"/>
                  <a:pt x="64" y="39"/>
                  <a:pt x="64" y="39"/>
                </a:cubicBezTo>
                <a:cubicBezTo>
                  <a:pt x="64" y="35"/>
                  <a:pt x="64" y="35"/>
                  <a:pt x="64" y="35"/>
                </a:cubicBezTo>
                <a:cubicBezTo>
                  <a:pt x="26" y="35"/>
                  <a:pt x="26" y="35"/>
                  <a:pt x="26" y="35"/>
                </a:cubicBezTo>
                <a:close/>
                <a:moveTo>
                  <a:pt x="26" y="51"/>
                </a:moveTo>
                <a:cubicBezTo>
                  <a:pt x="26" y="55"/>
                  <a:pt x="26" y="55"/>
                  <a:pt x="26" y="55"/>
                </a:cubicBezTo>
                <a:cubicBezTo>
                  <a:pt x="64" y="55"/>
                  <a:pt x="64" y="55"/>
                  <a:pt x="64" y="55"/>
                </a:cubicBezTo>
                <a:cubicBezTo>
                  <a:pt x="64" y="51"/>
                  <a:pt x="64" y="51"/>
                  <a:pt x="64" y="51"/>
                </a:cubicBezTo>
                <a:cubicBezTo>
                  <a:pt x="26" y="51"/>
                  <a:pt x="26" y="51"/>
                  <a:pt x="26" y="51"/>
                </a:cubicBezTo>
                <a:close/>
                <a:moveTo>
                  <a:pt x="26" y="43"/>
                </a:moveTo>
                <a:cubicBezTo>
                  <a:pt x="26" y="47"/>
                  <a:pt x="26" y="47"/>
                  <a:pt x="26" y="47"/>
                </a:cubicBezTo>
                <a:cubicBezTo>
                  <a:pt x="64" y="47"/>
                  <a:pt x="64" y="47"/>
                  <a:pt x="64" y="47"/>
                </a:cubicBezTo>
                <a:cubicBezTo>
                  <a:pt x="64" y="43"/>
                  <a:pt x="64" y="43"/>
                  <a:pt x="64" y="43"/>
                </a:cubicBezTo>
                <a:cubicBezTo>
                  <a:pt x="26" y="43"/>
                  <a:pt x="26" y="43"/>
                  <a:pt x="26" y="43"/>
                </a:cubicBezTo>
                <a:close/>
                <a:moveTo>
                  <a:pt x="10" y="87"/>
                </a:moveTo>
                <a:cubicBezTo>
                  <a:pt x="28" y="70"/>
                  <a:pt x="28" y="70"/>
                  <a:pt x="28" y="70"/>
                </a:cubicBezTo>
                <a:cubicBezTo>
                  <a:pt x="29" y="69"/>
                  <a:pt x="29" y="68"/>
                  <a:pt x="28" y="67"/>
                </a:cubicBezTo>
                <a:cubicBezTo>
                  <a:pt x="28" y="66"/>
                  <a:pt x="27" y="66"/>
                  <a:pt x="26" y="67"/>
                </a:cubicBezTo>
                <a:cubicBezTo>
                  <a:pt x="8" y="84"/>
                  <a:pt x="8" y="84"/>
                  <a:pt x="8" y="84"/>
                </a:cubicBezTo>
                <a:cubicBezTo>
                  <a:pt x="7" y="85"/>
                  <a:pt x="7" y="86"/>
                  <a:pt x="8" y="87"/>
                </a:cubicBezTo>
                <a:cubicBezTo>
                  <a:pt x="8" y="88"/>
                  <a:pt x="10" y="88"/>
                  <a:pt x="10" y="87"/>
                </a:cubicBezTo>
                <a:close/>
                <a:moveTo>
                  <a:pt x="85" y="84"/>
                </a:moveTo>
                <a:cubicBezTo>
                  <a:pt x="67" y="67"/>
                  <a:pt x="67" y="67"/>
                  <a:pt x="67" y="67"/>
                </a:cubicBezTo>
                <a:cubicBezTo>
                  <a:pt x="66" y="66"/>
                  <a:pt x="65" y="66"/>
                  <a:pt x="64" y="67"/>
                </a:cubicBezTo>
                <a:cubicBezTo>
                  <a:pt x="63" y="68"/>
                  <a:pt x="63" y="69"/>
                  <a:pt x="64" y="70"/>
                </a:cubicBezTo>
                <a:cubicBezTo>
                  <a:pt x="82" y="87"/>
                  <a:pt x="82" y="87"/>
                  <a:pt x="82" y="87"/>
                </a:cubicBezTo>
                <a:cubicBezTo>
                  <a:pt x="83" y="88"/>
                  <a:pt x="84" y="88"/>
                  <a:pt x="85" y="87"/>
                </a:cubicBezTo>
                <a:cubicBezTo>
                  <a:pt x="85" y="86"/>
                  <a:pt x="85" y="85"/>
                  <a:pt x="85" y="8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6430" tIns="48216" rIns="96430" bIns="48216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endParaRPr lang="zh-CN" altLang="en-US" sz="949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5" name="Freeform 94"/>
          <p:cNvSpPr>
            <a:spLocks noEditPoints="1"/>
          </p:cNvSpPr>
          <p:nvPr/>
        </p:nvSpPr>
        <p:spPr bwMode="auto">
          <a:xfrm>
            <a:off x="9330158" y="4538414"/>
            <a:ext cx="401292" cy="467282"/>
          </a:xfrm>
          <a:custGeom>
            <a:avLst/>
            <a:gdLst>
              <a:gd name="T0" fmla="*/ 233 w 233"/>
              <a:gd name="T1" fmla="*/ 118 h 271"/>
              <a:gd name="T2" fmla="*/ 205 w 233"/>
              <a:gd name="T3" fmla="*/ 262 h 271"/>
              <a:gd name="T4" fmla="*/ 200 w 233"/>
              <a:gd name="T5" fmla="*/ 271 h 271"/>
              <a:gd name="T6" fmla="*/ 175 w 233"/>
              <a:gd name="T7" fmla="*/ 262 h 271"/>
              <a:gd name="T8" fmla="*/ 57 w 233"/>
              <a:gd name="T9" fmla="*/ 271 h 271"/>
              <a:gd name="T10" fmla="*/ 32 w 233"/>
              <a:gd name="T11" fmla="*/ 262 h 271"/>
              <a:gd name="T12" fmla="*/ 0 w 233"/>
              <a:gd name="T13" fmla="*/ 234 h 271"/>
              <a:gd name="T14" fmla="*/ 28 w 233"/>
              <a:gd name="T15" fmla="*/ 90 h 271"/>
              <a:gd name="T16" fmla="*/ 56 w 233"/>
              <a:gd name="T17" fmla="*/ 20 h 271"/>
              <a:gd name="T18" fmla="*/ 122 w 233"/>
              <a:gd name="T19" fmla="*/ 0 h 271"/>
              <a:gd name="T20" fmla="*/ 103 w 233"/>
              <a:gd name="T21" fmla="*/ 65 h 271"/>
              <a:gd name="T22" fmla="*/ 61 w 233"/>
              <a:gd name="T23" fmla="*/ 84 h 271"/>
              <a:gd name="T24" fmla="*/ 43 w 233"/>
              <a:gd name="T25" fmla="*/ 31 h 271"/>
              <a:gd name="T26" fmla="*/ 80 w 233"/>
              <a:gd name="T27" fmla="*/ 137 h 271"/>
              <a:gd name="T28" fmla="*/ 55 w 233"/>
              <a:gd name="T29" fmla="*/ 181 h 271"/>
              <a:gd name="T30" fmla="*/ 80 w 233"/>
              <a:gd name="T31" fmla="*/ 137 h 271"/>
              <a:gd name="T32" fmla="*/ 180 w 233"/>
              <a:gd name="T33" fmla="*/ 126 h 271"/>
              <a:gd name="T34" fmla="*/ 214 w 233"/>
              <a:gd name="T35" fmla="*/ 119 h 271"/>
              <a:gd name="T36" fmla="*/ 196 w 233"/>
              <a:gd name="T37" fmla="*/ 205 h 271"/>
              <a:gd name="T38" fmla="*/ 196 w 233"/>
              <a:gd name="T39" fmla="*/ 225 h 271"/>
              <a:gd name="T40" fmla="*/ 196 w 233"/>
              <a:gd name="T41" fmla="*/ 205 h 271"/>
              <a:gd name="T42" fmla="*/ 187 w 233"/>
              <a:gd name="T43" fmla="*/ 185 h 271"/>
              <a:gd name="T44" fmla="*/ 206 w 233"/>
              <a:gd name="T45" fmla="*/ 185 h 271"/>
              <a:gd name="T46" fmla="*/ 180 w 233"/>
              <a:gd name="T47" fmla="*/ 151 h 271"/>
              <a:gd name="T48" fmla="*/ 214 w 233"/>
              <a:gd name="T49" fmla="*/ 158 h 271"/>
              <a:gd name="T50" fmla="*/ 180 w 233"/>
              <a:gd name="T51" fmla="*/ 151 h 271"/>
              <a:gd name="T52" fmla="*/ 180 w 233"/>
              <a:gd name="T53" fmla="*/ 147 h 271"/>
              <a:gd name="T54" fmla="*/ 214 w 233"/>
              <a:gd name="T55" fmla="*/ 141 h 271"/>
              <a:gd name="T56" fmla="*/ 180 w 233"/>
              <a:gd name="T57" fmla="*/ 130 h 271"/>
              <a:gd name="T58" fmla="*/ 214 w 233"/>
              <a:gd name="T59" fmla="*/ 136 h 271"/>
              <a:gd name="T60" fmla="*/ 180 w 233"/>
              <a:gd name="T61" fmla="*/ 130 h 271"/>
              <a:gd name="T62" fmla="*/ 34 w 233"/>
              <a:gd name="T63" fmla="*/ 159 h 271"/>
              <a:gd name="T64" fmla="*/ 71 w 233"/>
              <a:gd name="T65" fmla="*/ 226 h 271"/>
              <a:gd name="T66" fmla="*/ 170 w 233"/>
              <a:gd name="T67" fmla="*/ 189 h 271"/>
              <a:gd name="T68" fmla="*/ 133 w 233"/>
              <a:gd name="T69" fmla="*/ 122 h 27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</a:cxnLst>
            <a:rect l="0" t="0" r="r" b="b"/>
            <a:pathLst>
              <a:path w="233" h="271">
                <a:moveTo>
                  <a:pt x="205" y="90"/>
                </a:moveTo>
                <a:cubicBezTo>
                  <a:pt x="221" y="90"/>
                  <a:pt x="233" y="103"/>
                  <a:pt x="233" y="118"/>
                </a:cubicBezTo>
                <a:cubicBezTo>
                  <a:pt x="233" y="234"/>
                  <a:pt x="233" y="234"/>
                  <a:pt x="233" y="234"/>
                </a:cubicBezTo>
                <a:cubicBezTo>
                  <a:pt x="233" y="250"/>
                  <a:pt x="221" y="262"/>
                  <a:pt x="205" y="262"/>
                </a:cubicBezTo>
                <a:cubicBezTo>
                  <a:pt x="200" y="262"/>
                  <a:pt x="200" y="262"/>
                  <a:pt x="200" y="262"/>
                </a:cubicBezTo>
                <a:cubicBezTo>
                  <a:pt x="200" y="271"/>
                  <a:pt x="200" y="271"/>
                  <a:pt x="200" y="271"/>
                </a:cubicBezTo>
                <a:cubicBezTo>
                  <a:pt x="175" y="271"/>
                  <a:pt x="175" y="271"/>
                  <a:pt x="175" y="271"/>
                </a:cubicBezTo>
                <a:cubicBezTo>
                  <a:pt x="175" y="262"/>
                  <a:pt x="175" y="262"/>
                  <a:pt x="175" y="262"/>
                </a:cubicBezTo>
                <a:cubicBezTo>
                  <a:pt x="57" y="262"/>
                  <a:pt x="57" y="262"/>
                  <a:pt x="57" y="262"/>
                </a:cubicBezTo>
                <a:cubicBezTo>
                  <a:pt x="57" y="271"/>
                  <a:pt x="57" y="271"/>
                  <a:pt x="57" y="271"/>
                </a:cubicBezTo>
                <a:cubicBezTo>
                  <a:pt x="32" y="271"/>
                  <a:pt x="32" y="271"/>
                  <a:pt x="32" y="271"/>
                </a:cubicBezTo>
                <a:cubicBezTo>
                  <a:pt x="32" y="262"/>
                  <a:pt x="32" y="262"/>
                  <a:pt x="32" y="262"/>
                </a:cubicBezTo>
                <a:cubicBezTo>
                  <a:pt x="28" y="262"/>
                  <a:pt x="28" y="262"/>
                  <a:pt x="28" y="262"/>
                </a:cubicBezTo>
                <a:cubicBezTo>
                  <a:pt x="13" y="262"/>
                  <a:pt x="0" y="250"/>
                  <a:pt x="0" y="234"/>
                </a:cubicBezTo>
                <a:cubicBezTo>
                  <a:pt x="0" y="118"/>
                  <a:pt x="0" y="118"/>
                  <a:pt x="0" y="118"/>
                </a:cubicBezTo>
                <a:cubicBezTo>
                  <a:pt x="0" y="103"/>
                  <a:pt x="13" y="90"/>
                  <a:pt x="28" y="90"/>
                </a:cubicBezTo>
                <a:cubicBezTo>
                  <a:pt x="91" y="90"/>
                  <a:pt x="155" y="90"/>
                  <a:pt x="205" y="90"/>
                </a:cubicBezTo>
                <a:close/>
                <a:moveTo>
                  <a:pt x="56" y="20"/>
                </a:moveTo>
                <a:cubicBezTo>
                  <a:pt x="87" y="57"/>
                  <a:pt x="87" y="57"/>
                  <a:pt x="87" y="57"/>
                </a:cubicBezTo>
                <a:cubicBezTo>
                  <a:pt x="122" y="0"/>
                  <a:pt x="122" y="0"/>
                  <a:pt x="122" y="0"/>
                </a:cubicBezTo>
                <a:cubicBezTo>
                  <a:pt x="137" y="9"/>
                  <a:pt x="137" y="9"/>
                  <a:pt x="137" y="9"/>
                </a:cubicBezTo>
                <a:cubicBezTo>
                  <a:pt x="103" y="65"/>
                  <a:pt x="103" y="65"/>
                  <a:pt x="103" y="65"/>
                </a:cubicBezTo>
                <a:cubicBezTo>
                  <a:pt x="110" y="69"/>
                  <a:pt x="114" y="76"/>
                  <a:pt x="116" y="84"/>
                </a:cubicBezTo>
                <a:cubicBezTo>
                  <a:pt x="61" y="84"/>
                  <a:pt x="61" y="84"/>
                  <a:pt x="61" y="84"/>
                </a:cubicBezTo>
                <a:cubicBezTo>
                  <a:pt x="62" y="77"/>
                  <a:pt x="66" y="70"/>
                  <a:pt x="72" y="66"/>
                </a:cubicBezTo>
                <a:cubicBezTo>
                  <a:pt x="43" y="31"/>
                  <a:pt x="43" y="31"/>
                  <a:pt x="43" y="31"/>
                </a:cubicBezTo>
                <a:cubicBezTo>
                  <a:pt x="56" y="20"/>
                  <a:pt x="56" y="20"/>
                  <a:pt x="56" y="20"/>
                </a:cubicBezTo>
                <a:close/>
                <a:moveTo>
                  <a:pt x="80" y="137"/>
                </a:moveTo>
                <a:cubicBezTo>
                  <a:pt x="71" y="132"/>
                  <a:pt x="58" y="137"/>
                  <a:pt x="51" y="149"/>
                </a:cubicBezTo>
                <a:cubicBezTo>
                  <a:pt x="44" y="161"/>
                  <a:pt x="46" y="175"/>
                  <a:pt x="55" y="181"/>
                </a:cubicBezTo>
                <a:cubicBezTo>
                  <a:pt x="64" y="186"/>
                  <a:pt x="69" y="175"/>
                  <a:pt x="76" y="163"/>
                </a:cubicBezTo>
                <a:cubicBezTo>
                  <a:pt x="83" y="151"/>
                  <a:pt x="89" y="142"/>
                  <a:pt x="80" y="137"/>
                </a:cubicBezTo>
                <a:close/>
                <a:moveTo>
                  <a:pt x="180" y="119"/>
                </a:moveTo>
                <a:cubicBezTo>
                  <a:pt x="180" y="126"/>
                  <a:pt x="180" y="126"/>
                  <a:pt x="180" y="126"/>
                </a:cubicBezTo>
                <a:cubicBezTo>
                  <a:pt x="214" y="126"/>
                  <a:pt x="214" y="126"/>
                  <a:pt x="214" y="126"/>
                </a:cubicBezTo>
                <a:cubicBezTo>
                  <a:pt x="214" y="119"/>
                  <a:pt x="214" y="119"/>
                  <a:pt x="214" y="119"/>
                </a:cubicBezTo>
                <a:cubicBezTo>
                  <a:pt x="180" y="119"/>
                  <a:pt x="180" y="119"/>
                  <a:pt x="180" y="119"/>
                </a:cubicBezTo>
                <a:close/>
                <a:moveTo>
                  <a:pt x="196" y="205"/>
                </a:moveTo>
                <a:cubicBezTo>
                  <a:pt x="191" y="205"/>
                  <a:pt x="187" y="210"/>
                  <a:pt x="187" y="215"/>
                </a:cubicBezTo>
                <a:cubicBezTo>
                  <a:pt x="187" y="220"/>
                  <a:pt x="191" y="225"/>
                  <a:pt x="196" y="225"/>
                </a:cubicBezTo>
                <a:cubicBezTo>
                  <a:pt x="202" y="225"/>
                  <a:pt x="206" y="220"/>
                  <a:pt x="206" y="215"/>
                </a:cubicBezTo>
                <a:cubicBezTo>
                  <a:pt x="206" y="210"/>
                  <a:pt x="202" y="205"/>
                  <a:pt x="196" y="205"/>
                </a:cubicBezTo>
                <a:close/>
                <a:moveTo>
                  <a:pt x="196" y="176"/>
                </a:moveTo>
                <a:cubicBezTo>
                  <a:pt x="191" y="176"/>
                  <a:pt x="187" y="180"/>
                  <a:pt x="187" y="185"/>
                </a:cubicBezTo>
                <a:cubicBezTo>
                  <a:pt x="187" y="191"/>
                  <a:pt x="191" y="195"/>
                  <a:pt x="196" y="195"/>
                </a:cubicBezTo>
                <a:cubicBezTo>
                  <a:pt x="202" y="195"/>
                  <a:pt x="206" y="191"/>
                  <a:pt x="206" y="185"/>
                </a:cubicBezTo>
                <a:cubicBezTo>
                  <a:pt x="206" y="180"/>
                  <a:pt x="202" y="176"/>
                  <a:pt x="196" y="176"/>
                </a:cubicBezTo>
                <a:close/>
                <a:moveTo>
                  <a:pt x="180" y="151"/>
                </a:moveTo>
                <a:cubicBezTo>
                  <a:pt x="180" y="158"/>
                  <a:pt x="180" y="158"/>
                  <a:pt x="180" y="158"/>
                </a:cubicBezTo>
                <a:cubicBezTo>
                  <a:pt x="214" y="158"/>
                  <a:pt x="214" y="158"/>
                  <a:pt x="214" y="158"/>
                </a:cubicBezTo>
                <a:cubicBezTo>
                  <a:pt x="214" y="151"/>
                  <a:pt x="214" y="151"/>
                  <a:pt x="214" y="151"/>
                </a:cubicBezTo>
                <a:cubicBezTo>
                  <a:pt x="180" y="151"/>
                  <a:pt x="180" y="151"/>
                  <a:pt x="180" y="151"/>
                </a:cubicBezTo>
                <a:close/>
                <a:moveTo>
                  <a:pt x="180" y="141"/>
                </a:moveTo>
                <a:cubicBezTo>
                  <a:pt x="180" y="147"/>
                  <a:pt x="180" y="147"/>
                  <a:pt x="180" y="147"/>
                </a:cubicBezTo>
                <a:cubicBezTo>
                  <a:pt x="214" y="147"/>
                  <a:pt x="214" y="147"/>
                  <a:pt x="214" y="147"/>
                </a:cubicBezTo>
                <a:cubicBezTo>
                  <a:pt x="214" y="141"/>
                  <a:pt x="214" y="141"/>
                  <a:pt x="214" y="141"/>
                </a:cubicBezTo>
                <a:cubicBezTo>
                  <a:pt x="180" y="141"/>
                  <a:pt x="180" y="141"/>
                  <a:pt x="180" y="141"/>
                </a:cubicBezTo>
                <a:close/>
                <a:moveTo>
                  <a:pt x="180" y="130"/>
                </a:moveTo>
                <a:cubicBezTo>
                  <a:pt x="180" y="136"/>
                  <a:pt x="180" y="136"/>
                  <a:pt x="180" y="136"/>
                </a:cubicBezTo>
                <a:cubicBezTo>
                  <a:pt x="214" y="136"/>
                  <a:pt x="214" y="136"/>
                  <a:pt x="214" y="136"/>
                </a:cubicBezTo>
                <a:cubicBezTo>
                  <a:pt x="214" y="130"/>
                  <a:pt x="214" y="130"/>
                  <a:pt x="214" y="130"/>
                </a:cubicBezTo>
                <a:cubicBezTo>
                  <a:pt x="180" y="130"/>
                  <a:pt x="180" y="130"/>
                  <a:pt x="180" y="130"/>
                </a:cubicBezTo>
                <a:close/>
                <a:moveTo>
                  <a:pt x="71" y="122"/>
                </a:moveTo>
                <a:cubicBezTo>
                  <a:pt x="51" y="122"/>
                  <a:pt x="34" y="139"/>
                  <a:pt x="34" y="159"/>
                </a:cubicBezTo>
                <a:cubicBezTo>
                  <a:pt x="34" y="189"/>
                  <a:pt x="34" y="189"/>
                  <a:pt x="34" y="189"/>
                </a:cubicBezTo>
                <a:cubicBezTo>
                  <a:pt x="34" y="210"/>
                  <a:pt x="51" y="226"/>
                  <a:pt x="71" y="226"/>
                </a:cubicBezTo>
                <a:cubicBezTo>
                  <a:pt x="133" y="226"/>
                  <a:pt x="133" y="226"/>
                  <a:pt x="133" y="226"/>
                </a:cubicBezTo>
                <a:cubicBezTo>
                  <a:pt x="153" y="226"/>
                  <a:pt x="170" y="210"/>
                  <a:pt x="170" y="189"/>
                </a:cubicBezTo>
                <a:cubicBezTo>
                  <a:pt x="170" y="159"/>
                  <a:pt x="170" y="159"/>
                  <a:pt x="170" y="159"/>
                </a:cubicBezTo>
                <a:cubicBezTo>
                  <a:pt x="170" y="139"/>
                  <a:pt x="153" y="122"/>
                  <a:pt x="133" y="122"/>
                </a:cubicBezTo>
                <a:lnTo>
                  <a:pt x="71" y="122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xtLst/>
        </p:spPr>
        <p:txBody>
          <a:bodyPr vert="horz" wrap="square" lIns="96430" tIns="48216" rIns="96430" bIns="48216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endParaRPr lang="zh-CN" altLang="en-US" sz="949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6" name="Rectangle 95"/>
          <p:cNvSpPr/>
          <p:nvPr/>
        </p:nvSpPr>
        <p:spPr>
          <a:xfrm>
            <a:off x="8034986" y="5137485"/>
            <a:ext cx="831018" cy="2948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2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文字内容</a:t>
            </a:r>
            <a:endParaRPr lang="en-GB" altLang="zh-CN" sz="12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7" name="Rectangle 96"/>
          <p:cNvSpPr/>
          <p:nvPr/>
        </p:nvSpPr>
        <p:spPr>
          <a:xfrm>
            <a:off x="9164712" y="5137485"/>
            <a:ext cx="831018" cy="2948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2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文字内容</a:t>
            </a:r>
            <a:endParaRPr lang="en-GB" altLang="zh-CN" sz="12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8" name="Rectangle 97"/>
          <p:cNvSpPr/>
          <p:nvPr/>
        </p:nvSpPr>
        <p:spPr>
          <a:xfrm>
            <a:off x="10234453" y="5137485"/>
            <a:ext cx="831018" cy="2948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2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文字内容</a:t>
            </a:r>
            <a:endParaRPr lang="en-GB" altLang="zh-CN" sz="12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6" name="文本框 45"/>
          <p:cNvSpPr txBox="1"/>
          <p:nvPr/>
        </p:nvSpPr>
        <p:spPr>
          <a:xfrm>
            <a:off x="372973" y="375965"/>
            <a:ext cx="2503076" cy="374375"/>
          </a:xfrm>
          <a:prstGeom prst="rect">
            <a:avLst/>
          </a:prstGeom>
          <a:noFill/>
        </p:spPr>
        <p:txBody>
          <a:bodyPr wrap="none" lIns="96434" tIns="48217" rIns="96434" bIns="48217" rtlCol="0">
            <a:spAutoFit/>
          </a:bodyPr>
          <a:lstStyle/>
          <a:p>
            <a:pPr defTabSz="964278"/>
            <a:r>
              <a:rPr lang="zh-CN" altLang="en-US" sz="1800" dirty="0">
                <a:solidFill>
                  <a:srgbClr val="E7E6E6">
                    <a:lumMod val="25000"/>
                  </a:srgbClr>
                </a:solidFill>
                <a:latin typeface="方正正准黑简体" panose="02000000000000000000" pitchFamily="2" charset="-122"/>
                <a:ea typeface="方正正准黑简体" panose="02000000000000000000" pitchFamily="2" charset="-122"/>
                <a:cs typeface="+mn-ea"/>
                <a:sym typeface="+mn-lt"/>
              </a:rPr>
              <a:t>点击添加相关标题文字</a:t>
            </a:r>
          </a:p>
        </p:txBody>
      </p:sp>
      <p:sp>
        <p:nvSpPr>
          <p:cNvPr id="47" name="文本框 46"/>
          <p:cNvSpPr txBox="1"/>
          <p:nvPr/>
        </p:nvSpPr>
        <p:spPr>
          <a:xfrm>
            <a:off x="372973" y="668697"/>
            <a:ext cx="2352650" cy="282042"/>
          </a:xfrm>
          <a:prstGeom prst="rect">
            <a:avLst/>
          </a:prstGeom>
          <a:noFill/>
        </p:spPr>
        <p:txBody>
          <a:bodyPr wrap="none" lIns="96434" tIns="48217" rIns="96434" bIns="48217" rtlCol="0">
            <a:spAutoFit/>
          </a:bodyPr>
          <a:lstStyle/>
          <a:p>
            <a:pPr defTabSz="964278"/>
            <a:r>
              <a:rPr lang="en-US" altLang="zh-CN" sz="1200" dirty="0">
                <a:solidFill>
                  <a:srgbClr val="E7E6E6">
                    <a:lumMod val="25000"/>
                  </a:srgbClr>
                </a:solidFill>
                <a:cs typeface="+mn-ea"/>
                <a:sym typeface="+mn-lt"/>
              </a:rPr>
              <a:t>ADD RELATED TITLE WORDS</a:t>
            </a:r>
            <a:endParaRPr lang="zh-CN" altLang="en-US" sz="1200" dirty="0">
              <a:solidFill>
                <a:srgbClr val="E7E6E6">
                  <a:lumMod val="25000"/>
                </a:srgbClr>
              </a:solidFill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4361172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Tm="0">
        <p14:doors dir="vert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500"/>
                            </p:stCondLst>
                            <p:childTnLst>
                              <p:par>
                                <p:cTn id="2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31" dur="5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000"/>
                            </p:stCondLst>
                            <p:childTnLst>
                              <p:par>
                                <p:cTn id="3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41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3500"/>
                            </p:stCondLst>
                            <p:childTnLst>
                              <p:par>
                                <p:cTn id="4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500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51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4000"/>
                            </p:stCondLst>
                            <p:childTnLst>
                              <p:par>
                                <p:cTn id="5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3" grpId="0" animBg="1"/>
      <p:bldP spid="94" grpId="0" animBg="1"/>
      <p:bldP spid="95" grpId="0" animBg="1"/>
      <p:bldP spid="96" grpId="0"/>
      <p:bldP spid="97" grpId="0"/>
      <p:bldP spid="98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/>
          <p:nvPr/>
        </p:nvGrpSpPr>
        <p:grpSpPr>
          <a:xfrm>
            <a:off x="6489706" y="1960141"/>
            <a:ext cx="4559775" cy="4461526"/>
            <a:chOff x="5935480" y="1522617"/>
            <a:chExt cx="5018173" cy="4910048"/>
          </a:xfrm>
        </p:grpSpPr>
        <p:sp>
          <p:nvSpPr>
            <p:cNvPr id="25" name="Freeform 5"/>
            <p:cNvSpPr>
              <a:spLocks/>
            </p:cNvSpPr>
            <p:nvPr/>
          </p:nvSpPr>
          <p:spPr bwMode="auto">
            <a:xfrm>
              <a:off x="7220387" y="3756948"/>
              <a:ext cx="231061" cy="1336007"/>
            </a:xfrm>
            <a:custGeom>
              <a:avLst/>
              <a:gdLst>
                <a:gd name="T0" fmla="*/ 132 w 132"/>
                <a:gd name="T1" fmla="*/ 0 h 763"/>
                <a:gd name="T2" fmla="*/ 132 w 132"/>
                <a:gd name="T3" fmla="*/ 743 h 763"/>
                <a:gd name="T4" fmla="*/ 112 w 132"/>
                <a:gd name="T5" fmla="*/ 763 h 763"/>
                <a:gd name="T6" fmla="*/ 0 w 132"/>
                <a:gd name="T7" fmla="*/ 763 h 7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32" h="763">
                  <a:moveTo>
                    <a:pt x="132" y="0"/>
                  </a:moveTo>
                  <a:cubicBezTo>
                    <a:pt x="132" y="743"/>
                    <a:pt x="132" y="743"/>
                    <a:pt x="132" y="743"/>
                  </a:cubicBezTo>
                  <a:cubicBezTo>
                    <a:pt x="132" y="754"/>
                    <a:pt x="123" y="763"/>
                    <a:pt x="112" y="763"/>
                  </a:cubicBezTo>
                  <a:cubicBezTo>
                    <a:pt x="0" y="763"/>
                    <a:pt x="0" y="763"/>
                    <a:pt x="0" y="763"/>
                  </a:cubicBezTo>
                </a:path>
              </a:pathLst>
            </a:custGeom>
            <a:noFill/>
            <a:ln w="60325" cap="flat">
              <a:solidFill>
                <a:schemeClr val="tx2">
                  <a:lumMod val="60000"/>
                  <a:lumOff val="4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6" name="Freeform 6"/>
            <p:cNvSpPr>
              <a:spLocks/>
            </p:cNvSpPr>
            <p:nvPr/>
          </p:nvSpPr>
          <p:spPr bwMode="auto">
            <a:xfrm>
              <a:off x="5935480" y="6024605"/>
              <a:ext cx="1498935" cy="37029"/>
            </a:xfrm>
            <a:custGeom>
              <a:avLst/>
              <a:gdLst>
                <a:gd name="T0" fmla="*/ 0 w 856"/>
                <a:gd name="T1" fmla="*/ 0 h 21"/>
                <a:gd name="T2" fmla="*/ 0 w 856"/>
                <a:gd name="T3" fmla="*/ 18 h 21"/>
                <a:gd name="T4" fmla="*/ 4 w 856"/>
                <a:gd name="T5" fmla="*/ 21 h 21"/>
                <a:gd name="T6" fmla="*/ 853 w 856"/>
                <a:gd name="T7" fmla="*/ 21 h 21"/>
                <a:gd name="T8" fmla="*/ 856 w 856"/>
                <a:gd name="T9" fmla="*/ 18 h 21"/>
                <a:gd name="T10" fmla="*/ 856 w 856"/>
                <a:gd name="T11" fmla="*/ 0 h 21"/>
                <a:gd name="T12" fmla="*/ 0 w 856"/>
                <a:gd name="T13" fmla="*/ 0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56" h="21">
                  <a:moveTo>
                    <a:pt x="0" y="0"/>
                  </a:moveTo>
                  <a:cubicBezTo>
                    <a:pt x="0" y="18"/>
                    <a:pt x="0" y="18"/>
                    <a:pt x="0" y="18"/>
                  </a:cubicBezTo>
                  <a:cubicBezTo>
                    <a:pt x="0" y="20"/>
                    <a:pt x="2" y="21"/>
                    <a:pt x="4" y="21"/>
                  </a:cubicBezTo>
                  <a:cubicBezTo>
                    <a:pt x="853" y="21"/>
                    <a:pt x="853" y="21"/>
                    <a:pt x="853" y="21"/>
                  </a:cubicBezTo>
                  <a:cubicBezTo>
                    <a:pt x="855" y="21"/>
                    <a:pt x="856" y="20"/>
                    <a:pt x="856" y="18"/>
                  </a:cubicBezTo>
                  <a:cubicBezTo>
                    <a:pt x="856" y="0"/>
                    <a:pt x="856" y="0"/>
                    <a:pt x="856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7" name="Freeform 7"/>
            <p:cNvSpPr>
              <a:spLocks/>
            </p:cNvSpPr>
            <p:nvPr/>
          </p:nvSpPr>
          <p:spPr bwMode="auto">
            <a:xfrm>
              <a:off x="6175428" y="5009269"/>
              <a:ext cx="1020520" cy="662079"/>
            </a:xfrm>
            <a:custGeom>
              <a:avLst/>
              <a:gdLst>
                <a:gd name="T0" fmla="*/ 583 w 583"/>
                <a:gd name="T1" fmla="*/ 375 h 378"/>
                <a:gd name="T2" fmla="*/ 579 w 583"/>
                <a:gd name="T3" fmla="*/ 378 h 378"/>
                <a:gd name="T4" fmla="*/ 3 w 583"/>
                <a:gd name="T5" fmla="*/ 378 h 378"/>
                <a:gd name="T6" fmla="*/ 0 w 583"/>
                <a:gd name="T7" fmla="*/ 375 h 378"/>
                <a:gd name="T8" fmla="*/ 0 w 583"/>
                <a:gd name="T9" fmla="*/ 3 h 378"/>
                <a:gd name="T10" fmla="*/ 3 w 583"/>
                <a:gd name="T11" fmla="*/ 0 h 378"/>
                <a:gd name="T12" fmla="*/ 579 w 583"/>
                <a:gd name="T13" fmla="*/ 0 h 378"/>
                <a:gd name="T14" fmla="*/ 583 w 583"/>
                <a:gd name="T15" fmla="*/ 3 h 378"/>
                <a:gd name="T16" fmla="*/ 583 w 583"/>
                <a:gd name="T17" fmla="*/ 375 h 3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83" h="378">
                  <a:moveTo>
                    <a:pt x="583" y="375"/>
                  </a:moveTo>
                  <a:cubicBezTo>
                    <a:pt x="583" y="377"/>
                    <a:pt x="581" y="378"/>
                    <a:pt x="579" y="378"/>
                  </a:cubicBezTo>
                  <a:cubicBezTo>
                    <a:pt x="3" y="378"/>
                    <a:pt x="3" y="378"/>
                    <a:pt x="3" y="378"/>
                  </a:cubicBezTo>
                  <a:cubicBezTo>
                    <a:pt x="1" y="378"/>
                    <a:pt x="0" y="377"/>
                    <a:pt x="0" y="375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2"/>
                    <a:pt x="1" y="0"/>
                    <a:pt x="3" y="0"/>
                  </a:cubicBezTo>
                  <a:cubicBezTo>
                    <a:pt x="579" y="0"/>
                    <a:pt x="579" y="0"/>
                    <a:pt x="579" y="0"/>
                  </a:cubicBezTo>
                  <a:cubicBezTo>
                    <a:pt x="581" y="0"/>
                    <a:pt x="583" y="2"/>
                    <a:pt x="583" y="3"/>
                  </a:cubicBezTo>
                  <a:lnTo>
                    <a:pt x="583" y="375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8" name="Rectangle 8"/>
            <p:cNvSpPr>
              <a:spLocks noChangeArrowheads="1"/>
            </p:cNvSpPr>
            <p:nvPr/>
          </p:nvSpPr>
          <p:spPr bwMode="auto">
            <a:xfrm>
              <a:off x="6215419" y="5047780"/>
              <a:ext cx="940537" cy="585059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9" name="Freeform 9"/>
            <p:cNvSpPr>
              <a:spLocks/>
            </p:cNvSpPr>
            <p:nvPr/>
          </p:nvSpPr>
          <p:spPr bwMode="auto">
            <a:xfrm>
              <a:off x="5935480" y="5672830"/>
              <a:ext cx="1500416" cy="355479"/>
            </a:xfrm>
            <a:custGeom>
              <a:avLst/>
              <a:gdLst>
                <a:gd name="T0" fmla="*/ 856 w 857"/>
                <a:gd name="T1" fmla="*/ 200 h 203"/>
                <a:gd name="T2" fmla="*/ 853 w 857"/>
                <a:gd name="T3" fmla="*/ 203 h 203"/>
                <a:gd name="T4" fmla="*/ 4 w 857"/>
                <a:gd name="T5" fmla="*/ 203 h 203"/>
                <a:gd name="T6" fmla="*/ 1 w 857"/>
                <a:gd name="T7" fmla="*/ 200 h 203"/>
                <a:gd name="T8" fmla="*/ 134 w 857"/>
                <a:gd name="T9" fmla="*/ 2 h 203"/>
                <a:gd name="T10" fmla="*/ 139 w 857"/>
                <a:gd name="T11" fmla="*/ 0 h 203"/>
                <a:gd name="T12" fmla="*/ 718 w 857"/>
                <a:gd name="T13" fmla="*/ 0 h 203"/>
                <a:gd name="T14" fmla="*/ 723 w 857"/>
                <a:gd name="T15" fmla="*/ 2 h 203"/>
                <a:gd name="T16" fmla="*/ 856 w 857"/>
                <a:gd name="T17" fmla="*/ 200 h 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57" h="203">
                  <a:moveTo>
                    <a:pt x="856" y="200"/>
                  </a:moveTo>
                  <a:cubicBezTo>
                    <a:pt x="857" y="202"/>
                    <a:pt x="855" y="203"/>
                    <a:pt x="853" y="203"/>
                  </a:cubicBezTo>
                  <a:cubicBezTo>
                    <a:pt x="563" y="203"/>
                    <a:pt x="294" y="203"/>
                    <a:pt x="4" y="203"/>
                  </a:cubicBezTo>
                  <a:cubicBezTo>
                    <a:pt x="1" y="203"/>
                    <a:pt x="0" y="202"/>
                    <a:pt x="1" y="200"/>
                  </a:cubicBezTo>
                  <a:cubicBezTo>
                    <a:pt x="48" y="129"/>
                    <a:pt x="86" y="74"/>
                    <a:pt x="134" y="2"/>
                  </a:cubicBezTo>
                  <a:cubicBezTo>
                    <a:pt x="135" y="1"/>
                    <a:pt x="137" y="0"/>
                    <a:pt x="139" y="0"/>
                  </a:cubicBezTo>
                  <a:cubicBezTo>
                    <a:pt x="332" y="0"/>
                    <a:pt x="525" y="0"/>
                    <a:pt x="718" y="0"/>
                  </a:cubicBezTo>
                  <a:cubicBezTo>
                    <a:pt x="720" y="0"/>
                    <a:pt x="722" y="1"/>
                    <a:pt x="723" y="2"/>
                  </a:cubicBezTo>
                  <a:cubicBezTo>
                    <a:pt x="771" y="74"/>
                    <a:pt x="808" y="129"/>
                    <a:pt x="856" y="20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0" name="Freeform 10"/>
            <p:cNvSpPr>
              <a:spLocks/>
            </p:cNvSpPr>
            <p:nvPr/>
          </p:nvSpPr>
          <p:spPr bwMode="auto">
            <a:xfrm>
              <a:off x="6084337" y="5846125"/>
              <a:ext cx="91091" cy="42213"/>
            </a:xfrm>
            <a:custGeom>
              <a:avLst/>
              <a:gdLst>
                <a:gd name="T0" fmla="*/ 51 w 52"/>
                <a:gd name="T1" fmla="*/ 3 h 24"/>
                <a:gd name="T2" fmla="*/ 48 w 52"/>
                <a:gd name="T3" fmla="*/ 0 h 24"/>
                <a:gd name="T4" fmla="*/ 18 w 52"/>
                <a:gd name="T5" fmla="*/ 0 h 24"/>
                <a:gd name="T6" fmla="*/ 12 w 52"/>
                <a:gd name="T7" fmla="*/ 3 h 24"/>
                <a:gd name="T8" fmla="*/ 1 w 52"/>
                <a:gd name="T9" fmla="*/ 21 h 24"/>
                <a:gd name="T10" fmla="*/ 4 w 52"/>
                <a:gd name="T11" fmla="*/ 24 h 24"/>
                <a:gd name="T12" fmla="*/ 35 w 52"/>
                <a:gd name="T13" fmla="*/ 24 h 24"/>
                <a:gd name="T14" fmla="*/ 41 w 52"/>
                <a:gd name="T15" fmla="*/ 21 h 24"/>
                <a:gd name="T16" fmla="*/ 51 w 52"/>
                <a:gd name="T17" fmla="*/ 3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2" h="24">
                  <a:moveTo>
                    <a:pt x="51" y="3"/>
                  </a:moveTo>
                  <a:cubicBezTo>
                    <a:pt x="52" y="1"/>
                    <a:pt x="50" y="0"/>
                    <a:pt x="48" y="0"/>
                  </a:cubicBezTo>
                  <a:cubicBezTo>
                    <a:pt x="38" y="0"/>
                    <a:pt x="28" y="0"/>
                    <a:pt x="18" y="0"/>
                  </a:cubicBezTo>
                  <a:cubicBezTo>
                    <a:pt x="16" y="0"/>
                    <a:pt x="13" y="1"/>
                    <a:pt x="12" y="3"/>
                  </a:cubicBezTo>
                  <a:cubicBezTo>
                    <a:pt x="8" y="9"/>
                    <a:pt x="5" y="15"/>
                    <a:pt x="1" y="21"/>
                  </a:cubicBezTo>
                  <a:cubicBezTo>
                    <a:pt x="0" y="23"/>
                    <a:pt x="1" y="24"/>
                    <a:pt x="4" y="24"/>
                  </a:cubicBezTo>
                  <a:cubicBezTo>
                    <a:pt x="14" y="24"/>
                    <a:pt x="25" y="24"/>
                    <a:pt x="35" y="24"/>
                  </a:cubicBezTo>
                  <a:cubicBezTo>
                    <a:pt x="38" y="24"/>
                    <a:pt x="40" y="23"/>
                    <a:pt x="41" y="21"/>
                  </a:cubicBezTo>
                  <a:cubicBezTo>
                    <a:pt x="44" y="15"/>
                    <a:pt x="48" y="9"/>
                    <a:pt x="51" y="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1" name="Freeform 11"/>
            <p:cNvSpPr>
              <a:spLocks/>
            </p:cNvSpPr>
            <p:nvPr/>
          </p:nvSpPr>
          <p:spPr bwMode="auto">
            <a:xfrm>
              <a:off x="6171725" y="5846125"/>
              <a:ext cx="87388" cy="42213"/>
            </a:xfrm>
            <a:custGeom>
              <a:avLst/>
              <a:gdLst>
                <a:gd name="T0" fmla="*/ 49 w 50"/>
                <a:gd name="T1" fmla="*/ 3 h 24"/>
                <a:gd name="T2" fmla="*/ 46 w 50"/>
                <a:gd name="T3" fmla="*/ 0 h 24"/>
                <a:gd name="T4" fmla="*/ 16 w 50"/>
                <a:gd name="T5" fmla="*/ 0 h 24"/>
                <a:gd name="T6" fmla="*/ 10 w 50"/>
                <a:gd name="T7" fmla="*/ 3 h 24"/>
                <a:gd name="T8" fmla="*/ 0 w 50"/>
                <a:gd name="T9" fmla="*/ 21 h 24"/>
                <a:gd name="T10" fmla="*/ 3 w 50"/>
                <a:gd name="T11" fmla="*/ 24 h 24"/>
                <a:gd name="T12" fmla="*/ 35 w 50"/>
                <a:gd name="T13" fmla="*/ 24 h 24"/>
                <a:gd name="T14" fmla="*/ 41 w 50"/>
                <a:gd name="T15" fmla="*/ 21 h 24"/>
                <a:gd name="T16" fmla="*/ 49 w 50"/>
                <a:gd name="T17" fmla="*/ 3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0" h="24">
                  <a:moveTo>
                    <a:pt x="49" y="3"/>
                  </a:moveTo>
                  <a:cubicBezTo>
                    <a:pt x="50" y="1"/>
                    <a:pt x="48" y="0"/>
                    <a:pt x="46" y="0"/>
                  </a:cubicBezTo>
                  <a:cubicBezTo>
                    <a:pt x="36" y="0"/>
                    <a:pt x="26" y="0"/>
                    <a:pt x="16" y="0"/>
                  </a:cubicBezTo>
                  <a:cubicBezTo>
                    <a:pt x="13" y="0"/>
                    <a:pt x="11" y="1"/>
                    <a:pt x="10" y="3"/>
                  </a:cubicBezTo>
                  <a:cubicBezTo>
                    <a:pt x="7" y="9"/>
                    <a:pt x="4" y="15"/>
                    <a:pt x="0" y="21"/>
                  </a:cubicBezTo>
                  <a:cubicBezTo>
                    <a:pt x="0" y="23"/>
                    <a:pt x="1" y="24"/>
                    <a:pt x="3" y="24"/>
                  </a:cubicBezTo>
                  <a:cubicBezTo>
                    <a:pt x="14" y="24"/>
                    <a:pt x="24" y="24"/>
                    <a:pt x="35" y="24"/>
                  </a:cubicBezTo>
                  <a:cubicBezTo>
                    <a:pt x="37" y="24"/>
                    <a:pt x="40" y="23"/>
                    <a:pt x="41" y="21"/>
                  </a:cubicBezTo>
                  <a:cubicBezTo>
                    <a:pt x="43" y="15"/>
                    <a:pt x="46" y="9"/>
                    <a:pt x="49" y="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2" name="Freeform 12"/>
            <p:cNvSpPr>
              <a:spLocks/>
            </p:cNvSpPr>
            <p:nvPr/>
          </p:nvSpPr>
          <p:spPr bwMode="auto">
            <a:xfrm>
              <a:off x="6257632" y="5846125"/>
              <a:ext cx="83686" cy="42213"/>
            </a:xfrm>
            <a:custGeom>
              <a:avLst/>
              <a:gdLst>
                <a:gd name="T0" fmla="*/ 48 w 48"/>
                <a:gd name="T1" fmla="*/ 3 h 24"/>
                <a:gd name="T2" fmla="*/ 45 w 48"/>
                <a:gd name="T3" fmla="*/ 0 h 24"/>
                <a:gd name="T4" fmla="*/ 14 w 48"/>
                <a:gd name="T5" fmla="*/ 0 h 24"/>
                <a:gd name="T6" fmla="*/ 9 w 48"/>
                <a:gd name="T7" fmla="*/ 3 h 24"/>
                <a:gd name="T8" fmla="*/ 1 w 48"/>
                <a:gd name="T9" fmla="*/ 21 h 24"/>
                <a:gd name="T10" fmla="*/ 4 w 48"/>
                <a:gd name="T11" fmla="*/ 24 h 24"/>
                <a:gd name="T12" fmla="*/ 36 w 48"/>
                <a:gd name="T13" fmla="*/ 24 h 24"/>
                <a:gd name="T14" fmla="*/ 41 w 48"/>
                <a:gd name="T15" fmla="*/ 21 h 24"/>
                <a:gd name="T16" fmla="*/ 48 w 48"/>
                <a:gd name="T17" fmla="*/ 3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8" h="24">
                  <a:moveTo>
                    <a:pt x="48" y="3"/>
                  </a:moveTo>
                  <a:cubicBezTo>
                    <a:pt x="48" y="1"/>
                    <a:pt x="47" y="0"/>
                    <a:pt x="45" y="0"/>
                  </a:cubicBezTo>
                  <a:cubicBezTo>
                    <a:pt x="35" y="0"/>
                    <a:pt x="24" y="0"/>
                    <a:pt x="14" y="0"/>
                  </a:cubicBezTo>
                  <a:cubicBezTo>
                    <a:pt x="12" y="0"/>
                    <a:pt x="10" y="1"/>
                    <a:pt x="9" y="3"/>
                  </a:cubicBezTo>
                  <a:cubicBezTo>
                    <a:pt x="6" y="9"/>
                    <a:pt x="4" y="15"/>
                    <a:pt x="1" y="21"/>
                  </a:cubicBezTo>
                  <a:cubicBezTo>
                    <a:pt x="0" y="23"/>
                    <a:pt x="2" y="24"/>
                    <a:pt x="4" y="24"/>
                  </a:cubicBezTo>
                  <a:cubicBezTo>
                    <a:pt x="15" y="24"/>
                    <a:pt x="25" y="24"/>
                    <a:pt x="36" y="24"/>
                  </a:cubicBezTo>
                  <a:cubicBezTo>
                    <a:pt x="38" y="24"/>
                    <a:pt x="41" y="23"/>
                    <a:pt x="41" y="21"/>
                  </a:cubicBezTo>
                  <a:cubicBezTo>
                    <a:pt x="43" y="15"/>
                    <a:pt x="46" y="9"/>
                    <a:pt x="48" y="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3" name="Freeform 13"/>
            <p:cNvSpPr>
              <a:spLocks/>
            </p:cNvSpPr>
            <p:nvPr/>
          </p:nvSpPr>
          <p:spPr bwMode="auto">
            <a:xfrm>
              <a:off x="6345021" y="5846125"/>
              <a:ext cx="80723" cy="42213"/>
            </a:xfrm>
            <a:custGeom>
              <a:avLst/>
              <a:gdLst>
                <a:gd name="T0" fmla="*/ 46 w 46"/>
                <a:gd name="T1" fmla="*/ 3 h 24"/>
                <a:gd name="T2" fmla="*/ 42 w 46"/>
                <a:gd name="T3" fmla="*/ 0 h 24"/>
                <a:gd name="T4" fmla="*/ 12 w 46"/>
                <a:gd name="T5" fmla="*/ 0 h 24"/>
                <a:gd name="T6" fmla="*/ 7 w 46"/>
                <a:gd name="T7" fmla="*/ 3 h 24"/>
                <a:gd name="T8" fmla="*/ 1 w 46"/>
                <a:gd name="T9" fmla="*/ 21 h 24"/>
                <a:gd name="T10" fmla="*/ 4 w 46"/>
                <a:gd name="T11" fmla="*/ 24 h 24"/>
                <a:gd name="T12" fmla="*/ 36 w 46"/>
                <a:gd name="T13" fmla="*/ 24 h 24"/>
                <a:gd name="T14" fmla="*/ 41 w 46"/>
                <a:gd name="T15" fmla="*/ 21 h 24"/>
                <a:gd name="T16" fmla="*/ 46 w 46"/>
                <a:gd name="T17" fmla="*/ 3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6" h="24">
                  <a:moveTo>
                    <a:pt x="46" y="3"/>
                  </a:moveTo>
                  <a:cubicBezTo>
                    <a:pt x="46" y="1"/>
                    <a:pt x="45" y="0"/>
                    <a:pt x="42" y="0"/>
                  </a:cubicBezTo>
                  <a:cubicBezTo>
                    <a:pt x="32" y="0"/>
                    <a:pt x="22" y="0"/>
                    <a:pt x="12" y="0"/>
                  </a:cubicBezTo>
                  <a:cubicBezTo>
                    <a:pt x="10" y="0"/>
                    <a:pt x="7" y="1"/>
                    <a:pt x="7" y="3"/>
                  </a:cubicBezTo>
                  <a:cubicBezTo>
                    <a:pt x="5" y="9"/>
                    <a:pt x="3" y="15"/>
                    <a:pt x="1" y="21"/>
                  </a:cubicBezTo>
                  <a:cubicBezTo>
                    <a:pt x="0" y="23"/>
                    <a:pt x="2" y="24"/>
                    <a:pt x="4" y="24"/>
                  </a:cubicBezTo>
                  <a:cubicBezTo>
                    <a:pt x="15" y="24"/>
                    <a:pt x="25" y="24"/>
                    <a:pt x="36" y="24"/>
                  </a:cubicBezTo>
                  <a:cubicBezTo>
                    <a:pt x="38" y="24"/>
                    <a:pt x="40" y="23"/>
                    <a:pt x="41" y="21"/>
                  </a:cubicBezTo>
                  <a:cubicBezTo>
                    <a:pt x="42" y="15"/>
                    <a:pt x="44" y="9"/>
                    <a:pt x="46" y="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4" name="Freeform 14"/>
            <p:cNvSpPr>
              <a:spLocks/>
            </p:cNvSpPr>
            <p:nvPr/>
          </p:nvSpPr>
          <p:spPr bwMode="auto">
            <a:xfrm>
              <a:off x="6432409" y="5846125"/>
              <a:ext cx="77020" cy="42213"/>
            </a:xfrm>
            <a:custGeom>
              <a:avLst/>
              <a:gdLst>
                <a:gd name="T0" fmla="*/ 44 w 44"/>
                <a:gd name="T1" fmla="*/ 3 h 24"/>
                <a:gd name="T2" fmla="*/ 40 w 44"/>
                <a:gd name="T3" fmla="*/ 0 h 24"/>
                <a:gd name="T4" fmla="*/ 10 w 44"/>
                <a:gd name="T5" fmla="*/ 0 h 24"/>
                <a:gd name="T6" fmla="*/ 5 w 44"/>
                <a:gd name="T7" fmla="*/ 3 h 24"/>
                <a:gd name="T8" fmla="*/ 0 w 44"/>
                <a:gd name="T9" fmla="*/ 21 h 24"/>
                <a:gd name="T10" fmla="*/ 4 w 44"/>
                <a:gd name="T11" fmla="*/ 24 h 24"/>
                <a:gd name="T12" fmla="*/ 36 w 44"/>
                <a:gd name="T13" fmla="*/ 24 h 24"/>
                <a:gd name="T14" fmla="*/ 40 w 44"/>
                <a:gd name="T15" fmla="*/ 21 h 24"/>
                <a:gd name="T16" fmla="*/ 44 w 44"/>
                <a:gd name="T17" fmla="*/ 3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4" h="24">
                  <a:moveTo>
                    <a:pt x="44" y="3"/>
                  </a:moveTo>
                  <a:cubicBezTo>
                    <a:pt x="44" y="1"/>
                    <a:pt x="42" y="0"/>
                    <a:pt x="40" y="0"/>
                  </a:cubicBezTo>
                  <a:cubicBezTo>
                    <a:pt x="30" y="0"/>
                    <a:pt x="20" y="0"/>
                    <a:pt x="10" y="0"/>
                  </a:cubicBezTo>
                  <a:cubicBezTo>
                    <a:pt x="8" y="0"/>
                    <a:pt x="5" y="1"/>
                    <a:pt x="5" y="3"/>
                  </a:cubicBezTo>
                  <a:cubicBezTo>
                    <a:pt x="3" y="9"/>
                    <a:pt x="2" y="15"/>
                    <a:pt x="0" y="21"/>
                  </a:cubicBezTo>
                  <a:cubicBezTo>
                    <a:pt x="0" y="23"/>
                    <a:pt x="1" y="24"/>
                    <a:pt x="4" y="24"/>
                  </a:cubicBezTo>
                  <a:cubicBezTo>
                    <a:pt x="14" y="24"/>
                    <a:pt x="25" y="24"/>
                    <a:pt x="36" y="24"/>
                  </a:cubicBezTo>
                  <a:cubicBezTo>
                    <a:pt x="38" y="24"/>
                    <a:pt x="40" y="23"/>
                    <a:pt x="40" y="21"/>
                  </a:cubicBezTo>
                  <a:cubicBezTo>
                    <a:pt x="42" y="15"/>
                    <a:pt x="43" y="9"/>
                    <a:pt x="44" y="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5" name="Freeform 15"/>
            <p:cNvSpPr>
              <a:spLocks/>
            </p:cNvSpPr>
            <p:nvPr/>
          </p:nvSpPr>
          <p:spPr bwMode="auto">
            <a:xfrm>
              <a:off x="6519798" y="5846125"/>
              <a:ext cx="74058" cy="42213"/>
            </a:xfrm>
            <a:custGeom>
              <a:avLst/>
              <a:gdLst>
                <a:gd name="T0" fmla="*/ 42 w 42"/>
                <a:gd name="T1" fmla="*/ 3 h 24"/>
                <a:gd name="T2" fmla="*/ 38 w 42"/>
                <a:gd name="T3" fmla="*/ 0 h 24"/>
                <a:gd name="T4" fmla="*/ 8 w 42"/>
                <a:gd name="T5" fmla="*/ 0 h 24"/>
                <a:gd name="T6" fmla="*/ 3 w 42"/>
                <a:gd name="T7" fmla="*/ 3 h 24"/>
                <a:gd name="T8" fmla="*/ 0 w 42"/>
                <a:gd name="T9" fmla="*/ 21 h 24"/>
                <a:gd name="T10" fmla="*/ 4 w 42"/>
                <a:gd name="T11" fmla="*/ 24 h 24"/>
                <a:gd name="T12" fmla="*/ 35 w 42"/>
                <a:gd name="T13" fmla="*/ 24 h 24"/>
                <a:gd name="T14" fmla="*/ 40 w 42"/>
                <a:gd name="T15" fmla="*/ 21 h 24"/>
                <a:gd name="T16" fmla="*/ 42 w 42"/>
                <a:gd name="T17" fmla="*/ 3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2" h="24">
                  <a:moveTo>
                    <a:pt x="42" y="3"/>
                  </a:moveTo>
                  <a:cubicBezTo>
                    <a:pt x="42" y="1"/>
                    <a:pt x="40" y="0"/>
                    <a:pt x="38" y="0"/>
                  </a:cubicBezTo>
                  <a:cubicBezTo>
                    <a:pt x="28" y="0"/>
                    <a:pt x="18" y="0"/>
                    <a:pt x="8" y="0"/>
                  </a:cubicBezTo>
                  <a:cubicBezTo>
                    <a:pt x="5" y="0"/>
                    <a:pt x="3" y="1"/>
                    <a:pt x="3" y="3"/>
                  </a:cubicBezTo>
                  <a:cubicBezTo>
                    <a:pt x="2" y="9"/>
                    <a:pt x="1" y="15"/>
                    <a:pt x="0" y="21"/>
                  </a:cubicBezTo>
                  <a:cubicBezTo>
                    <a:pt x="0" y="23"/>
                    <a:pt x="1" y="24"/>
                    <a:pt x="4" y="24"/>
                  </a:cubicBezTo>
                  <a:cubicBezTo>
                    <a:pt x="14" y="24"/>
                    <a:pt x="25" y="24"/>
                    <a:pt x="35" y="24"/>
                  </a:cubicBezTo>
                  <a:cubicBezTo>
                    <a:pt x="38" y="24"/>
                    <a:pt x="40" y="23"/>
                    <a:pt x="40" y="21"/>
                  </a:cubicBezTo>
                  <a:cubicBezTo>
                    <a:pt x="41" y="15"/>
                    <a:pt x="41" y="9"/>
                    <a:pt x="42" y="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6" name="Freeform 16"/>
            <p:cNvSpPr>
              <a:spLocks/>
            </p:cNvSpPr>
            <p:nvPr/>
          </p:nvSpPr>
          <p:spPr bwMode="auto">
            <a:xfrm>
              <a:off x="6605705" y="5846125"/>
              <a:ext cx="71836" cy="42213"/>
            </a:xfrm>
            <a:custGeom>
              <a:avLst/>
              <a:gdLst>
                <a:gd name="T0" fmla="*/ 41 w 41"/>
                <a:gd name="T1" fmla="*/ 3 h 24"/>
                <a:gd name="T2" fmla="*/ 37 w 41"/>
                <a:gd name="T3" fmla="*/ 0 h 24"/>
                <a:gd name="T4" fmla="*/ 6 w 41"/>
                <a:gd name="T5" fmla="*/ 0 h 24"/>
                <a:gd name="T6" fmla="*/ 2 w 41"/>
                <a:gd name="T7" fmla="*/ 3 h 24"/>
                <a:gd name="T8" fmla="*/ 0 w 41"/>
                <a:gd name="T9" fmla="*/ 21 h 24"/>
                <a:gd name="T10" fmla="*/ 5 w 41"/>
                <a:gd name="T11" fmla="*/ 24 h 24"/>
                <a:gd name="T12" fmla="*/ 36 w 41"/>
                <a:gd name="T13" fmla="*/ 24 h 24"/>
                <a:gd name="T14" fmla="*/ 41 w 41"/>
                <a:gd name="T15" fmla="*/ 21 h 24"/>
                <a:gd name="T16" fmla="*/ 41 w 41"/>
                <a:gd name="T17" fmla="*/ 3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1" h="24">
                  <a:moveTo>
                    <a:pt x="41" y="3"/>
                  </a:moveTo>
                  <a:cubicBezTo>
                    <a:pt x="41" y="1"/>
                    <a:pt x="39" y="0"/>
                    <a:pt x="37" y="0"/>
                  </a:cubicBezTo>
                  <a:cubicBezTo>
                    <a:pt x="27" y="0"/>
                    <a:pt x="16" y="0"/>
                    <a:pt x="6" y="0"/>
                  </a:cubicBezTo>
                  <a:cubicBezTo>
                    <a:pt x="4" y="0"/>
                    <a:pt x="2" y="1"/>
                    <a:pt x="2" y="3"/>
                  </a:cubicBezTo>
                  <a:cubicBezTo>
                    <a:pt x="1" y="9"/>
                    <a:pt x="1" y="15"/>
                    <a:pt x="0" y="21"/>
                  </a:cubicBezTo>
                  <a:cubicBezTo>
                    <a:pt x="0" y="23"/>
                    <a:pt x="2" y="24"/>
                    <a:pt x="5" y="24"/>
                  </a:cubicBezTo>
                  <a:cubicBezTo>
                    <a:pt x="15" y="24"/>
                    <a:pt x="26" y="24"/>
                    <a:pt x="36" y="24"/>
                  </a:cubicBezTo>
                  <a:cubicBezTo>
                    <a:pt x="39" y="24"/>
                    <a:pt x="41" y="23"/>
                    <a:pt x="41" y="21"/>
                  </a:cubicBezTo>
                  <a:cubicBezTo>
                    <a:pt x="41" y="15"/>
                    <a:pt x="41" y="9"/>
                    <a:pt x="41" y="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7" name="Freeform 17"/>
            <p:cNvSpPr>
              <a:spLocks/>
            </p:cNvSpPr>
            <p:nvPr/>
          </p:nvSpPr>
          <p:spPr bwMode="auto">
            <a:xfrm>
              <a:off x="6693094" y="5846125"/>
              <a:ext cx="70355" cy="42213"/>
            </a:xfrm>
            <a:custGeom>
              <a:avLst/>
              <a:gdLst>
                <a:gd name="T0" fmla="*/ 39 w 40"/>
                <a:gd name="T1" fmla="*/ 3 h 24"/>
                <a:gd name="T2" fmla="*/ 34 w 40"/>
                <a:gd name="T3" fmla="*/ 0 h 24"/>
                <a:gd name="T4" fmla="*/ 4 w 40"/>
                <a:gd name="T5" fmla="*/ 0 h 24"/>
                <a:gd name="T6" fmla="*/ 0 w 40"/>
                <a:gd name="T7" fmla="*/ 3 h 24"/>
                <a:gd name="T8" fmla="*/ 0 w 40"/>
                <a:gd name="T9" fmla="*/ 21 h 24"/>
                <a:gd name="T10" fmla="*/ 4 w 40"/>
                <a:gd name="T11" fmla="*/ 24 h 24"/>
                <a:gd name="T12" fmla="*/ 36 w 40"/>
                <a:gd name="T13" fmla="*/ 24 h 24"/>
                <a:gd name="T14" fmla="*/ 40 w 40"/>
                <a:gd name="T15" fmla="*/ 21 h 24"/>
                <a:gd name="T16" fmla="*/ 39 w 40"/>
                <a:gd name="T17" fmla="*/ 3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0" h="24">
                  <a:moveTo>
                    <a:pt x="39" y="3"/>
                  </a:moveTo>
                  <a:cubicBezTo>
                    <a:pt x="39" y="1"/>
                    <a:pt x="37" y="0"/>
                    <a:pt x="34" y="0"/>
                  </a:cubicBezTo>
                  <a:cubicBezTo>
                    <a:pt x="24" y="0"/>
                    <a:pt x="14" y="0"/>
                    <a:pt x="4" y="0"/>
                  </a:cubicBezTo>
                  <a:cubicBezTo>
                    <a:pt x="2" y="0"/>
                    <a:pt x="0" y="1"/>
                    <a:pt x="0" y="3"/>
                  </a:cubicBezTo>
                  <a:cubicBezTo>
                    <a:pt x="0" y="9"/>
                    <a:pt x="0" y="15"/>
                    <a:pt x="0" y="21"/>
                  </a:cubicBezTo>
                  <a:cubicBezTo>
                    <a:pt x="0" y="23"/>
                    <a:pt x="2" y="24"/>
                    <a:pt x="4" y="24"/>
                  </a:cubicBezTo>
                  <a:cubicBezTo>
                    <a:pt x="15" y="24"/>
                    <a:pt x="26" y="24"/>
                    <a:pt x="36" y="24"/>
                  </a:cubicBezTo>
                  <a:cubicBezTo>
                    <a:pt x="38" y="24"/>
                    <a:pt x="40" y="23"/>
                    <a:pt x="40" y="21"/>
                  </a:cubicBezTo>
                  <a:cubicBezTo>
                    <a:pt x="40" y="15"/>
                    <a:pt x="39" y="9"/>
                    <a:pt x="39" y="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8" name="Freeform 18"/>
            <p:cNvSpPr>
              <a:spLocks/>
            </p:cNvSpPr>
            <p:nvPr/>
          </p:nvSpPr>
          <p:spPr bwMode="auto">
            <a:xfrm>
              <a:off x="6777520" y="5846125"/>
              <a:ext cx="73317" cy="42213"/>
            </a:xfrm>
            <a:custGeom>
              <a:avLst/>
              <a:gdLst>
                <a:gd name="T0" fmla="*/ 39 w 42"/>
                <a:gd name="T1" fmla="*/ 3 h 24"/>
                <a:gd name="T2" fmla="*/ 34 w 42"/>
                <a:gd name="T3" fmla="*/ 0 h 24"/>
                <a:gd name="T4" fmla="*/ 4 w 42"/>
                <a:gd name="T5" fmla="*/ 0 h 24"/>
                <a:gd name="T6" fmla="*/ 0 w 42"/>
                <a:gd name="T7" fmla="*/ 3 h 24"/>
                <a:gd name="T8" fmla="*/ 2 w 42"/>
                <a:gd name="T9" fmla="*/ 21 h 24"/>
                <a:gd name="T10" fmla="*/ 6 w 42"/>
                <a:gd name="T11" fmla="*/ 24 h 24"/>
                <a:gd name="T12" fmla="*/ 38 w 42"/>
                <a:gd name="T13" fmla="*/ 24 h 24"/>
                <a:gd name="T14" fmla="*/ 42 w 42"/>
                <a:gd name="T15" fmla="*/ 21 h 24"/>
                <a:gd name="T16" fmla="*/ 39 w 42"/>
                <a:gd name="T17" fmla="*/ 3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2" h="24">
                  <a:moveTo>
                    <a:pt x="39" y="3"/>
                  </a:moveTo>
                  <a:cubicBezTo>
                    <a:pt x="38" y="1"/>
                    <a:pt x="36" y="0"/>
                    <a:pt x="34" y="0"/>
                  </a:cubicBezTo>
                  <a:cubicBezTo>
                    <a:pt x="24" y="0"/>
                    <a:pt x="14" y="0"/>
                    <a:pt x="4" y="0"/>
                  </a:cubicBezTo>
                  <a:cubicBezTo>
                    <a:pt x="1" y="0"/>
                    <a:pt x="0" y="1"/>
                    <a:pt x="0" y="3"/>
                  </a:cubicBezTo>
                  <a:cubicBezTo>
                    <a:pt x="0" y="9"/>
                    <a:pt x="1" y="15"/>
                    <a:pt x="2" y="21"/>
                  </a:cubicBezTo>
                  <a:cubicBezTo>
                    <a:pt x="2" y="23"/>
                    <a:pt x="4" y="24"/>
                    <a:pt x="6" y="24"/>
                  </a:cubicBezTo>
                  <a:cubicBezTo>
                    <a:pt x="17" y="24"/>
                    <a:pt x="27" y="24"/>
                    <a:pt x="38" y="24"/>
                  </a:cubicBezTo>
                  <a:cubicBezTo>
                    <a:pt x="40" y="24"/>
                    <a:pt x="42" y="23"/>
                    <a:pt x="42" y="21"/>
                  </a:cubicBezTo>
                  <a:cubicBezTo>
                    <a:pt x="41" y="15"/>
                    <a:pt x="40" y="9"/>
                    <a:pt x="39" y="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9" name="Freeform 19"/>
            <p:cNvSpPr>
              <a:spLocks/>
            </p:cNvSpPr>
            <p:nvPr/>
          </p:nvSpPr>
          <p:spPr bwMode="auto">
            <a:xfrm>
              <a:off x="6861206" y="5846125"/>
              <a:ext cx="77020" cy="42213"/>
            </a:xfrm>
            <a:custGeom>
              <a:avLst/>
              <a:gdLst>
                <a:gd name="T0" fmla="*/ 39 w 44"/>
                <a:gd name="T1" fmla="*/ 3 h 24"/>
                <a:gd name="T2" fmla="*/ 34 w 44"/>
                <a:gd name="T3" fmla="*/ 0 h 24"/>
                <a:gd name="T4" fmla="*/ 4 w 44"/>
                <a:gd name="T5" fmla="*/ 0 h 24"/>
                <a:gd name="T6" fmla="*/ 0 w 44"/>
                <a:gd name="T7" fmla="*/ 3 h 24"/>
                <a:gd name="T8" fmla="*/ 3 w 44"/>
                <a:gd name="T9" fmla="*/ 21 h 24"/>
                <a:gd name="T10" fmla="*/ 8 w 44"/>
                <a:gd name="T11" fmla="*/ 24 h 24"/>
                <a:gd name="T12" fmla="*/ 40 w 44"/>
                <a:gd name="T13" fmla="*/ 24 h 24"/>
                <a:gd name="T14" fmla="*/ 43 w 44"/>
                <a:gd name="T15" fmla="*/ 21 h 24"/>
                <a:gd name="T16" fmla="*/ 39 w 44"/>
                <a:gd name="T17" fmla="*/ 3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4" h="24">
                  <a:moveTo>
                    <a:pt x="39" y="3"/>
                  </a:moveTo>
                  <a:cubicBezTo>
                    <a:pt x="38" y="1"/>
                    <a:pt x="36" y="0"/>
                    <a:pt x="34" y="0"/>
                  </a:cubicBezTo>
                  <a:cubicBezTo>
                    <a:pt x="24" y="0"/>
                    <a:pt x="14" y="0"/>
                    <a:pt x="4" y="0"/>
                  </a:cubicBezTo>
                  <a:cubicBezTo>
                    <a:pt x="1" y="0"/>
                    <a:pt x="0" y="1"/>
                    <a:pt x="0" y="3"/>
                  </a:cubicBezTo>
                  <a:cubicBezTo>
                    <a:pt x="1" y="9"/>
                    <a:pt x="2" y="15"/>
                    <a:pt x="3" y="21"/>
                  </a:cubicBezTo>
                  <a:cubicBezTo>
                    <a:pt x="4" y="23"/>
                    <a:pt x="6" y="24"/>
                    <a:pt x="8" y="24"/>
                  </a:cubicBezTo>
                  <a:cubicBezTo>
                    <a:pt x="19" y="24"/>
                    <a:pt x="29" y="24"/>
                    <a:pt x="40" y="24"/>
                  </a:cubicBezTo>
                  <a:cubicBezTo>
                    <a:pt x="42" y="24"/>
                    <a:pt x="44" y="23"/>
                    <a:pt x="43" y="21"/>
                  </a:cubicBezTo>
                  <a:cubicBezTo>
                    <a:pt x="42" y="15"/>
                    <a:pt x="40" y="9"/>
                    <a:pt x="39" y="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0" name="Freeform 20"/>
            <p:cNvSpPr>
              <a:spLocks/>
            </p:cNvSpPr>
            <p:nvPr/>
          </p:nvSpPr>
          <p:spPr bwMode="auto">
            <a:xfrm>
              <a:off x="6944151" y="5846125"/>
              <a:ext cx="82204" cy="42213"/>
            </a:xfrm>
            <a:custGeom>
              <a:avLst/>
              <a:gdLst>
                <a:gd name="T0" fmla="*/ 40 w 47"/>
                <a:gd name="T1" fmla="*/ 3 h 24"/>
                <a:gd name="T2" fmla="*/ 35 w 47"/>
                <a:gd name="T3" fmla="*/ 0 h 24"/>
                <a:gd name="T4" fmla="*/ 4 w 47"/>
                <a:gd name="T5" fmla="*/ 0 h 24"/>
                <a:gd name="T6" fmla="*/ 1 w 47"/>
                <a:gd name="T7" fmla="*/ 3 h 24"/>
                <a:gd name="T8" fmla="*/ 6 w 47"/>
                <a:gd name="T9" fmla="*/ 21 h 24"/>
                <a:gd name="T10" fmla="*/ 11 w 47"/>
                <a:gd name="T11" fmla="*/ 24 h 24"/>
                <a:gd name="T12" fmla="*/ 43 w 47"/>
                <a:gd name="T13" fmla="*/ 24 h 24"/>
                <a:gd name="T14" fmla="*/ 46 w 47"/>
                <a:gd name="T15" fmla="*/ 21 h 24"/>
                <a:gd name="T16" fmla="*/ 40 w 47"/>
                <a:gd name="T17" fmla="*/ 3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7" h="24">
                  <a:moveTo>
                    <a:pt x="40" y="3"/>
                  </a:moveTo>
                  <a:cubicBezTo>
                    <a:pt x="39" y="1"/>
                    <a:pt x="37" y="0"/>
                    <a:pt x="35" y="0"/>
                  </a:cubicBezTo>
                  <a:cubicBezTo>
                    <a:pt x="25" y="0"/>
                    <a:pt x="14" y="0"/>
                    <a:pt x="4" y="0"/>
                  </a:cubicBezTo>
                  <a:cubicBezTo>
                    <a:pt x="2" y="0"/>
                    <a:pt x="0" y="1"/>
                    <a:pt x="1" y="3"/>
                  </a:cubicBezTo>
                  <a:cubicBezTo>
                    <a:pt x="3" y="9"/>
                    <a:pt x="4" y="15"/>
                    <a:pt x="6" y="21"/>
                  </a:cubicBezTo>
                  <a:cubicBezTo>
                    <a:pt x="6" y="23"/>
                    <a:pt x="9" y="24"/>
                    <a:pt x="11" y="24"/>
                  </a:cubicBezTo>
                  <a:cubicBezTo>
                    <a:pt x="22" y="24"/>
                    <a:pt x="32" y="24"/>
                    <a:pt x="43" y="24"/>
                  </a:cubicBezTo>
                  <a:cubicBezTo>
                    <a:pt x="45" y="24"/>
                    <a:pt x="47" y="23"/>
                    <a:pt x="46" y="21"/>
                  </a:cubicBezTo>
                  <a:cubicBezTo>
                    <a:pt x="44" y="15"/>
                    <a:pt x="42" y="9"/>
                    <a:pt x="40" y="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1" name="Freeform 21"/>
            <p:cNvSpPr>
              <a:spLocks/>
            </p:cNvSpPr>
            <p:nvPr/>
          </p:nvSpPr>
          <p:spPr bwMode="auto">
            <a:xfrm>
              <a:off x="7027836" y="5846125"/>
              <a:ext cx="84426" cy="42213"/>
            </a:xfrm>
            <a:custGeom>
              <a:avLst/>
              <a:gdLst>
                <a:gd name="T0" fmla="*/ 40 w 48"/>
                <a:gd name="T1" fmla="*/ 3 h 24"/>
                <a:gd name="T2" fmla="*/ 34 w 48"/>
                <a:gd name="T3" fmla="*/ 0 h 24"/>
                <a:gd name="T4" fmla="*/ 4 w 48"/>
                <a:gd name="T5" fmla="*/ 0 h 24"/>
                <a:gd name="T6" fmla="*/ 1 w 48"/>
                <a:gd name="T7" fmla="*/ 3 h 24"/>
                <a:gd name="T8" fmla="*/ 8 w 48"/>
                <a:gd name="T9" fmla="*/ 21 h 24"/>
                <a:gd name="T10" fmla="*/ 13 w 48"/>
                <a:gd name="T11" fmla="*/ 24 h 24"/>
                <a:gd name="T12" fmla="*/ 44 w 48"/>
                <a:gd name="T13" fmla="*/ 24 h 24"/>
                <a:gd name="T14" fmla="*/ 48 w 48"/>
                <a:gd name="T15" fmla="*/ 21 h 24"/>
                <a:gd name="T16" fmla="*/ 40 w 48"/>
                <a:gd name="T17" fmla="*/ 3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8" h="24">
                  <a:moveTo>
                    <a:pt x="40" y="3"/>
                  </a:moveTo>
                  <a:cubicBezTo>
                    <a:pt x="39" y="1"/>
                    <a:pt x="37" y="0"/>
                    <a:pt x="34" y="0"/>
                  </a:cubicBezTo>
                  <a:cubicBezTo>
                    <a:pt x="24" y="0"/>
                    <a:pt x="14" y="0"/>
                    <a:pt x="4" y="0"/>
                  </a:cubicBezTo>
                  <a:cubicBezTo>
                    <a:pt x="2" y="0"/>
                    <a:pt x="0" y="1"/>
                    <a:pt x="1" y="3"/>
                  </a:cubicBezTo>
                  <a:cubicBezTo>
                    <a:pt x="3" y="9"/>
                    <a:pt x="5" y="15"/>
                    <a:pt x="8" y="21"/>
                  </a:cubicBezTo>
                  <a:cubicBezTo>
                    <a:pt x="8" y="23"/>
                    <a:pt x="10" y="24"/>
                    <a:pt x="13" y="24"/>
                  </a:cubicBezTo>
                  <a:cubicBezTo>
                    <a:pt x="23" y="24"/>
                    <a:pt x="34" y="24"/>
                    <a:pt x="44" y="24"/>
                  </a:cubicBezTo>
                  <a:cubicBezTo>
                    <a:pt x="47" y="24"/>
                    <a:pt x="48" y="23"/>
                    <a:pt x="48" y="21"/>
                  </a:cubicBezTo>
                  <a:cubicBezTo>
                    <a:pt x="45" y="15"/>
                    <a:pt x="42" y="9"/>
                    <a:pt x="40" y="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2" name="Freeform 22"/>
            <p:cNvSpPr>
              <a:spLocks/>
            </p:cNvSpPr>
            <p:nvPr/>
          </p:nvSpPr>
          <p:spPr bwMode="auto">
            <a:xfrm>
              <a:off x="7112262" y="5846125"/>
              <a:ext cx="87388" cy="42213"/>
            </a:xfrm>
            <a:custGeom>
              <a:avLst/>
              <a:gdLst>
                <a:gd name="T0" fmla="*/ 40 w 50"/>
                <a:gd name="T1" fmla="*/ 3 h 24"/>
                <a:gd name="T2" fmla="*/ 34 w 50"/>
                <a:gd name="T3" fmla="*/ 0 h 24"/>
                <a:gd name="T4" fmla="*/ 4 w 50"/>
                <a:gd name="T5" fmla="*/ 0 h 24"/>
                <a:gd name="T6" fmla="*/ 1 w 50"/>
                <a:gd name="T7" fmla="*/ 3 h 24"/>
                <a:gd name="T8" fmla="*/ 9 w 50"/>
                <a:gd name="T9" fmla="*/ 21 h 24"/>
                <a:gd name="T10" fmla="*/ 15 w 50"/>
                <a:gd name="T11" fmla="*/ 24 h 24"/>
                <a:gd name="T12" fmla="*/ 46 w 50"/>
                <a:gd name="T13" fmla="*/ 24 h 24"/>
                <a:gd name="T14" fmla="*/ 49 w 50"/>
                <a:gd name="T15" fmla="*/ 21 h 24"/>
                <a:gd name="T16" fmla="*/ 40 w 50"/>
                <a:gd name="T17" fmla="*/ 3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0" h="24">
                  <a:moveTo>
                    <a:pt x="40" y="3"/>
                  </a:moveTo>
                  <a:cubicBezTo>
                    <a:pt x="39" y="1"/>
                    <a:pt x="36" y="0"/>
                    <a:pt x="34" y="0"/>
                  </a:cubicBezTo>
                  <a:cubicBezTo>
                    <a:pt x="24" y="0"/>
                    <a:pt x="14" y="0"/>
                    <a:pt x="4" y="0"/>
                  </a:cubicBezTo>
                  <a:cubicBezTo>
                    <a:pt x="1" y="0"/>
                    <a:pt x="0" y="1"/>
                    <a:pt x="1" y="3"/>
                  </a:cubicBezTo>
                  <a:cubicBezTo>
                    <a:pt x="4" y="9"/>
                    <a:pt x="6" y="15"/>
                    <a:pt x="9" y="21"/>
                  </a:cubicBezTo>
                  <a:cubicBezTo>
                    <a:pt x="10" y="23"/>
                    <a:pt x="12" y="24"/>
                    <a:pt x="15" y="24"/>
                  </a:cubicBezTo>
                  <a:cubicBezTo>
                    <a:pt x="25" y="24"/>
                    <a:pt x="36" y="24"/>
                    <a:pt x="46" y="24"/>
                  </a:cubicBezTo>
                  <a:cubicBezTo>
                    <a:pt x="49" y="24"/>
                    <a:pt x="50" y="23"/>
                    <a:pt x="49" y="21"/>
                  </a:cubicBezTo>
                  <a:cubicBezTo>
                    <a:pt x="46" y="15"/>
                    <a:pt x="43" y="9"/>
                    <a:pt x="40" y="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3" name="Freeform 23"/>
            <p:cNvSpPr>
              <a:spLocks/>
            </p:cNvSpPr>
            <p:nvPr/>
          </p:nvSpPr>
          <p:spPr bwMode="auto">
            <a:xfrm>
              <a:off x="7195948" y="5846125"/>
              <a:ext cx="91091" cy="42213"/>
            </a:xfrm>
            <a:custGeom>
              <a:avLst/>
              <a:gdLst>
                <a:gd name="T0" fmla="*/ 40 w 52"/>
                <a:gd name="T1" fmla="*/ 3 h 24"/>
                <a:gd name="T2" fmla="*/ 34 w 52"/>
                <a:gd name="T3" fmla="*/ 0 h 24"/>
                <a:gd name="T4" fmla="*/ 4 w 52"/>
                <a:gd name="T5" fmla="*/ 0 h 24"/>
                <a:gd name="T6" fmla="*/ 1 w 52"/>
                <a:gd name="T7" fmla="*/ 3 h 24"/>
                <a:gd name="T8" fmla="*/ 11 w 52"/>
                <a:gd name="T9" fmla="*/ 21 h 24"/>
                <a:gd name="T10" fmla="*/ 16 w 52"/>
                <a:gd name="T11" fmla="*/ 24 h 24"/>
                <a:gd name="T12" fmla="*/ 48 w 52"/>
                <a:gd name="T13" fmla="*/ 24 h 24"/>
                <a:gd name="T14" fmla="*/ 51 w 52"/>
                <a:gd name="T15" fmla="*/ 21 h 24"/>
                <a:gd name="T16" fmla="*/ 40 w 52"/>
                <a:gd name="T17" fmla="*/ 3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2" h="24">
                  <a:moveTo>
                    <a:pt x="40" y="3"/>
                  </a:moveTo>
                  <a:cubicBezTo>
                    <a:pt x="39" y="1"/>
                    <a:pt x="36" y="0"/>
                    <a:pt x="34" y="0"/>
                  </a:cubicBezTo>
                  <a:cubicBezTo>
                    <a:pt x="24" y="0"/>
                    <a:pt x="14" y="0"/>
                    <a:pt x="4" y="0"/>
                  </a:cubicBezTo>
                  <a:cubicBezTo>
                    <a:pt x="1" y="0"/>
                    <a:pt x="0" y="1"/>
                    <a:pt x="1" y="3"/>
                  </a:cubicBezTo>
                  <a:cubicBezTo>
                    <a:pt x="4" y="9"/>
                    <a:pt x="7" y="15"/>
                    <a:pt x="11" y="21"/>
                  </a:cubicBezTo>
                  <a:cubicBezTo>
                    <a:pt x="12" y="23"/>
                    <a:pt x="14" y="24"/>
                    <a:pt x="16" y="24"/>
                  </a:cubicBezTo>
                  <a:cubicBezTo>
                    <a:pt x="27" y="24"/>
                    <a:pt x="38" y="24"/>
                    <a:pt x="48" y="24"/>
                  </a:cubicBezTo>
                  <a:cubicBezTo>
                    <a:pt x="51" y="24"/>
                    <a:pt x="52" y="23"/>
                    <a:pt x="51" y="21"/>
                  </a:cubicBezTo>
                  <a:cubicBezTo>
                    <a:pt x="47" y="15"/>
                    <a:pt x="43" y="9"/>
                    <a:pt x="40" y="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4" name="Freeform 24"/>
            <p:cNvSpPr>
              <a:spLocks/>
            </p:cNvSpPr>
            <p:nvPr/>
          </p:nvSpPr>
          <p:spPr bwMode="auto">
            <a:xfrm>
              <a:off x="6113960" y="5797247"/>
              <a:ext cx="87388" cy="39991"/>
            </a:xfrm>
            <a:custGeom>
              <a:avLst/>
              <a:gdLst>
                <a:gd name="T0" fmla="*/ 49 w 50"/>
                <a:gd name="T1" fmla="*/ 2 h 23"/>
                <a:gd name="T2" fmla="*/ 47 w 50"/>
                <a:gd name="T3" fmla="*/ 0 h 23"/>
                <a:gd name="T4" fmla="*/ 18 w 50"/>
                <a:gd name="T5" fmla="*/ 0 h 23"/>
                <a:gd name="T6" fmla="*/ 13 w 50"/>
                <a:gd name="T7" fmla="*/ 2 h 23"/>
                <a:gd name="T8" fmla="*/ 1 w 50"/>
                <a:gd name="T9" fmla="*/ 21 h 23"/>
                <a:gd name="T10" fmla="*/ 4 w 50"/>
                <a:gd name="T11" fmla="*/ 23 h 23"/>
                <a:gd name="T12" fmla="*/ 34 w 50"/>
                <a:gd name="T13" fmla="*/ 23 h 23"/>
                <a:gd name="T14" fmla="*/ 39 w 50"/>
                <a:gd name="T15" fmla="*/ 21 h 23"/>
                <a:gd name="T16" fmla="*/ 49 w 50"/>
                <a:gd name="T17" fmla="*/ 2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0" h="23">
                  <a:moveTo>
                    <a:pt x="49" y="2"/>
                  </a:moveTo>
                  <a:cubicBezTo>
                    <a:pt x="50" y="1"/>
                    <a:pt x="49" y="0"/>
                    <a:pt x="47" y="0"/>
                  </a:cubicBezTo>
                  <a:cubicBezTo>
                    <a:pt x="37" y="0"/>
                    <a:pt x="28" y="0"/>
                    <a:pt x="18" y="0"/>
                  </a:cubicBezTo>
                  <a:cubicBezTo>
                    <a:pt x="16" y="0"/>
                    <a:pt x="13" y="1"/>
                    <a:pt x="13" y="2"/>
                  </a:cubicBezTo>
                  <a:cubicBezTo>
                    <a:pt x="9" y="9"/>
                    <a:pt x="5" y="15"/>
                    <a:pt x="1" y="21"/>
                  </a:cubicBezTo>
                  <a:cubicBezTo>
                    <a:pt x="0" y="22"/>
                    <a:pt x="1" y="23"/>
                    <a:pt x="4" y="23"/>
                  </a:cubicBezTo>
                  <a:cubicBezTo>
                    <a:pt x="14" y="23"/>
                    <a:pt x="24" y="23"/>
                    <a:pt x="34" y="23"/>
                  </a:cubicBezTo>
                  <a:cubicBezTo>
                    <a:pt x="36" y="23"/>
                    <a:pt x="39" y="22"/>
                    <a:pt x="39" y="21"/>
                  </a:cubicBezTo>
                  <a:cubicBezTo>
                    <a:pt x="43" y="15"/>
                    <a:pt x="46" y="9"/>
                    <a:pt x="49" y="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5" name="Freeform 25"/>
            <p:cNvSpPr>
              <a:spLocks/>
            </p:cNvSpPr>
            <p:nvPr/>
          </p:nvSpPr>
          <p:spPr bwMode="auto">
            <a:xfrm>
              <a:off x="6197645" y="5797247"/>
              <a:ext cx="82204" cy="39991"/>
            </a:xfrm>
            <a:custGeom>
              <a:avLst/>
              <a:gdLst>
                <a:gd name="T0" fmla="*/ 47 w 47"/>
                <a:gd name="T1" fmla="*/ 2 h 23"/>
                <a:gd name="T2" fmla="*/ 44 w 47"/>
                <a:gd name="T3" fmla="*/ 0 h 23"/>
                <a:gd name="T4" fmla="*/ 15 w 47"/>
                <a:gd name="T5" fmla="*/ 0 h 23"/>
                <a:gd name="T6" fmla="*/ 10 w 47"/>
                <a:gd name="T7" fmla="*/ 2 h 23"/>
                <a:gd name="T8" fmla="*/ 0 w 47"/>
                <a:gd name="T9" fmla="*/ 21 h 23"/>
                <a:gd name="T10" fmla="*/ 3 w 47"/>
                <a:gd name="T11" fmla="*/ 23 h 23"/>
                <a:gd name="T12" fmla="*/ 33 w 47"/>
                <a:gd name="T13" fmla="*/ 23 h 23"/>
                <a:gd name="T14" fmla="*/ 38 w 47"/>
                <a:gd name="T15" fmla="*/ 21 h 23"/>
                <a:gd name="T16" fmla="*/ 47 w 47"/>
                <a:gd name="T17" fmla="*/ 2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7" h="23">
                  <a:moveTo>
                    <a:pt x="47" y="2"/>
                  </a:moveTo>
                  <a:cubicBezTo>
                    <a:pt x="47" y="1"/>
                    <a:pt x="46" y="0"/>
                    <a:pt x="44" y="0"/>
                  </a:cubicBezTo>
                  <a:cubicBezTo>
                    <a:pt x="34" y="0"/>
                    <a:pt x="25" y="0"/>
                    <a:pt x="15" y="0"/>
                  </a:cubicBezTo>
                  <a:cubicBezTo>
                    <a:pt x="13" y="0"/>
                    <a:pt x="11" y="1"/>
                    <a:pt x="10" y="2"/>
                  </a:cubicBezTo>
                  <a:cubicBezTo>
                    <a:pt x="7" y="9"/>
                    <a:pt x="4" y="15"/>
                    <a:pt x="0" y="21"/>
                  </a:cubicBezTo>
                  <a:cubicBezTo>
                    <a:pt x="0" y="22"/>
                    <a:pt x="1" y="23"/>
                    <a:pt x="3" y="23"/>
                  </a:cubicBezTo>
                  <a:cubicBezTo>
                    <a:pt x="13" y="23"/>
                    <a:pt x="23" y="23"/>
                    <a:pt x="33" y="23"/>
                  </a:cubicBezTo>
                  <a:cubicBezTo>
                    <a:pt x="35" y="23"/>
                    <a:pt x="38" y="22"/>
                    <a:pt x="38" y="21"/>
                  </a:cubicBezTo>
                  <a:cubicBezTo>
                    <a:pt x="41" y="15"/>
                    <a:pt x="44" y="9"/>
                    <a:pt x="47" y="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6" name="Freeform 26"/>
            <p:cNvSpPr>
              <a:spLocks/>
            </p:cNvSpPr>
            <p:nvPr/>
          </p:nvSpPr>
          <p:spPr bwMode="auto">
            <a:xfrm>
              <a:off x="6279850" y="5797247"/>
              <a:ext cx="80723" cy="39991"/>
            </a:xfrm>
            <a:custGeom>
              <a:avLst/>
              <a:gdLst>
                <a:gd name="T0" fmla="*/ 45 w 46"/>
                <a:gd name="T1" fmla="*/ 2 h 23"/>
                <a:gd name="T2" fmla="*/ 42 w 46"/>
                <a:gd name="T3" fmla="*/ 0 h 23"/>
                <a:gd name="T4" fmla="*/ 13 w 46"/>
                <a:gd name="T5" fmla="*/ 0 h 23"/>
                <a:gd name="T6" fmla="*/ 8 w 46"/>
                <a:gd name="T7" fmla="*/ 2 h 23"/>
                <a:gd name="T8" fmla="*/ 0 w 46"/>
                <a:gd name="T9" fmla="*/ 21 h 23"/>
                <a:gd name="T10" fmla="*/ 3 w 46"/>
                <a:gd name="T11" fmla="*/ 23 h 23"/>
                <a:gd name="T12" fmla="*/ 33 w 46"/>
                <a:gd name="T13" fmla="*/ 23 h 23"/>
                <a:gd name="T14" fmla="*/ 38 w 46"/>
                <a:gd name="T15" fmla="*/ 21 h 23"/>
                <a:gd name="T16" fmla="*/ 45 w 46"/>
                <a:gd name="T17" fmla="*/ 2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6" h="23">
                  <a:moveTo>
                    <a:pt x="45" y="2"/>
                  </a:moveTo>
                  <a:cubicBezTo>
                    <a:pt x="46" y="1"/>
                    <a:pt x="44" y="0"/>
                    <a:pt x="42" y="0"/>
                  </a:cubicBezTo>
                  <a:cubicBezTo>
                    <a:pt x="33" y="0"/>
                    <a:pt x="23" y="0"/>
                    <a:pt x="13" y="0"/>
                  </a:cubicBezTo>
                  <a:cubicBezTo>
                    <a:pt x="11" y="0"/>
                    <a:pt x="9" y="1"/>
                    <a:pt x="8" y="2"/>
                  </a:cubicBezTo>
                  <a:cubicBezTo>
                    <a:pt x="6" y="9"/>
                    <a:pt x="3" y="15"/>
                    <a:pt x="0" y="21"/>
                  </a:cubicBezTo>
                  <a:cubicBezTo>
                    <a:pt x="0" y="22"/>
                    <a:pt x="1" y="23"/>
                    <a:pt x="3" y="23"/>
                  </a:cubicBezTo>
                  <a:cubicBezTo>
                    <a:pt x="13" y="23"/>
                    <a:pt x="23" y="23"/>
                    <a:pt x="33" y="23"/>
                  </a:cubicBezTo>
                  <a:cubicBezTo>
                    <a:pt x="36" y="23"/>
                    <a:pt x="38" y="22"/>
                    <a:pt x="38" y="21"/>
                  </a:cubicBezTo>
                  <a:cubicBezTo>
                    <a:pt x="41" y="15"/>
                    <a:pt x="43" y="9"/>
                    <a:pt x="45" y="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7" name="Freeform 27"/>
            <p:cNvSpPr>
              <a:spLocks/>
            </p:cNvSpPr>
            <p:nvPr/>
          </p:nvSpPr>
          <p:spPr bwMode="auto">
            <a:xfrm>
              <a:off x="6362795" y="5797247"/>
              <a:ext cx="77020" cy="39991"/>
            </a:xfrm>
            <a:custGeom>
              <a:avLst/>
              <a:gdLst>
                <a:gd name="T0" fmla="*/ 44 w 44"/>
                <a:gd name="T1" fmla="*/ 2 h 23"/>
                <a:gd name="T2" fmla="*/ 40 w 44"/>
                <a:gd name="T3" fmla="*/ 0 h 23"/>
                <a:gd name="T4" fmla="*/ 12 w 44"/>
                <a:gd name="T5" fmla="*/ 0 h 23"/>
                <a:gd name="T6" fmla="*/ 7 w 44"/>
                <a:gd name="T7" fmla="*/ 2 h 23"/>
                <a:gd name="T8" fmla="*/ 0 w 44"/>
                <a:gd name="T9" fmla="*/ 21 h 23"/>
                <a:gd name="T10" fmla="*/ 4 w 44"/>
                <a:gd name="T11" fmla="*/ 23 h 23"/>
                <a:gd name="T12" fmla="*/ 34 w 44"/>
                <a:gd name="T13" fmla="*/ 23 h 23"/>
                <a:gd name="T14" fmla="*/ 39 w 44"/>
                <a:gd name="T15" fmla="*/ 21 h 23"/>
                <a:gd name="T16" fmla="*/ 44 w 44"/>
                <a:gd name="T17" fmla="*/ 2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4" h="23">
                  <a:moveTo>
                    <a:pt x="44" y="2"/>
                  </a:moveTo>
                  <a:cubicBezTo>
                    <a:pt x="44" y="1"/>
                    <a:pt x="43" y="0"/>
                    <a:pt x="40" y="0"/>
                  </a:cubicBezTo>
                  <a:cubicBezTo>
                    <a:pt x="31" y="0"/>
                    <a:pt x="21" y="0"/>
                    <a:pt x="12" y="0"/>
                  </a:cubicBezTo>
                  <a:cubicBezTo>
                    <a:pt x="10" y="0"/>
                    <a:pt x="7" y="1"/>
                    <a:pt x="7" y="2"/>
                  </a:cubicBezTo>
                  <a:cubicBezTo>
                    <a:pt x="5" y="9"/>
                    <a:pt x="3" y="15"/>
                    <a:pt x="0" y="21"/>
                  </a:cubicBezTo>
                  <a:cubicBezTo>
                    <a:pt x="0" y="22"/>
                    <a:pt x="1" y="23"/>
                    <a:pt x="4" y="23"/>
                  </a:cubicBezTo>
                  <a:cubicBezTo>
                    <a:pt x="14" y="23"/>
                    <a:pt x="24" y="23"/>
                    <a:pt x="34" y="23"/>
                  </a:cubicBezTo>
                  <a:cubicBezTo>
                    <a:pt x="36" y="23"/>
                    <a:pt x="38" y="22"/>
                    <a:pt x="39" y="21"/>
                  </a:cubicBezTo>
                  <a:cubicBezTo>
                    <a:pt x="40" y="15"/>
                    <a:pt x="42" y="9"/>
                    <a:pt x="44" y="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8" name="Freeform 28"/>
            <p:cNvSpPr>
              <a:spLocks/>
            </p:cNvSpPr>
            <p:nvPr/>
          </p:nvSpPr>
          <p:spPr bwMode="auto">
            <a:xfrm>
              <a:off x="6444999" y="5797247"/>
              <a:ext cx="73317" cy="39991"/>
            </a:xfrm>
            <a:custGeom>
              <a:avLst/>
              <a:gdLst>
                <a:gd name="T0" fmla="*/ 42 w 42"/>
                <a:gd name="T1" fmla="*/ 2 h 23"/>
                <a:gd name="T2" fmla="*/ 39 w 42"/>
                <a:gd name="T3" fmla="*/ 0 h 23"/>
                <a:gd name="T4" fmla="*/ 10 w 42"/>
                <a:gd name="T5" fmla="*/ 0 h 23"/>
                <a:gd name="T6" fmla="*/ 5 w 42"/>
                <a:gd name="T7" fmla="*/ 2 h 23"/>
                <a:gd name="T8" fmla="*/ 1 w 42"/>
                <a:gd name="T9" fmla="*/ 21 h 23"/>
                <a:gd name="T10" fmla="*/ 4 w 42"/>
                <a:gd name="T11" fmla="*/ 23 h 23"/>
                <a:gd name="T12" fmla="*/ 34 w 42"/>
                <a:gd name="T13" fmla="*/ 23 h 23"/>
                <a:gd name="T14" fmla="*/ 39 w 42"/>
                <a:gd name="T15" fmla="*/ 21 h 23"/>
                <a:gd name="T16" fmla="*/ 42 w 42"/>
                <a:gd name="T17" fmla="*/ 2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2" h="23">
                  <a:moveTo>
                    <a:pt x="42" y="2"/>
                  </a:moveTo>
                  <a:cubicBezTo>
                    <a:pt x="42" y="1"/>
                    <a:pt x="41" y="0"/>
                    <a:pt x="39" y="0"/>
                  </a:cubicBezTo>
                  <a:cubicBezTo>
                    <a:pt x="29" y="0"/>
                    <a:pt x="19" y="0"/>
                    <a:pt x="10" y="0"/>
                  </a:cubicBezTo>
                  <a:cubicBezTo>
                    <a:pt x="8" y="0"/>
                    <a:pt x="6" y="1"/>
                    <a:pt x="5" y="2"/>
                  </a:cubicBezTo>
                  <a:cubicBezTo>
                    <a:pt x="4" y="9"/>
                    <a:pt x="2" y="15"/>
                    <a:pt x="1" y="21"/>
                  </a:cubicBezTo>
                  <a:cubicBezTo>
                    <a:pt x="0" y="22"/>
                    <a:pt x="2" y="23"/>
                    <a:pt x="4" y="23"/>
                  </a:cubicBezTo>
                  <a:cubicBezTo>
                    <a:pt x="14" y="23"/>
                    <a:pt x="24" y="23"/>
                    <a:pt x="34" y="23"/>
                  </a:cubicBezTo>
                  <a:cubicBezTo>
                    <a:pt x="36" y="23"/>
                    <a:pt x="38" y="22"/>
                    <a:pt x="39" y="21"/>
                  </a:cubicBezTo>
                  <a:cubicBezTo>
                    <a:pt x="40" y="15"/>
                    <a:pt x="41" y="9"/>
                    <a:pt x="42" y="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9" name="Freeform 29"/>
            <p:cNvSpPr>
              <a:spLocks/>
            </p:cNvSpPr>
            <p:nvPr/>
          </p:nvSpPr>
          <p:spPr bwMode="auto">
            <a:xfrm>
              <a:off x="6527204" y="5797247"/>
              <a:ext cx="71836" cy="39991"/>
            </a:xfrm>
            <a:custGeom>
              <a:avLst/>
              <a:gdLst>
                <a:gd name="T0" fmla="*/ 41 w 41"/>
                <a:gd name="T1" fmla="*/ 2 h 23"/>
                <a:gd name="T2" fmla="*/ 37 w 41"/>
                <a:gd name="T3" fmla="*/ 0 h 23"/>
                <a:gd name="T4" fmla="*/ 8 w 41"/>
                <a:gd name="T5" fmla="*/ 0 h 23"/>
                <a:gd name="T6" fmla="*/ 4 w 41"/>
                <a:gd name="T7" fmla="*/ 2 h 23"/>
                <a:gd name="T8" fmla="*/ 1 w 41"/>
                <a:gd name="T9" fmla="*/ 21 h 23"/>
                <a:gd name="T10" fmla="*/ 4 w 41"/>
                <a:gd name="T11" fmla="*/ 23 h 23"/>
                <a:gd name="T12" fmla="*/ 34 w 41"/>
                <a:gd name="T13" fmla="*/ 23 h 23"/>
                <a:gd name="T14" fmla="*/ 39 w 41"/>
                <a:gd name="T15" fmla="*/ 21 h 23"/>
                <a:gd name="T16" fmla="*/ 41 w 41"/>
                <a:gd name="T17" fmla="*/ 2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1" h="23">
                  <a:moveTo>
                    <a:pt x="41" y="2"/>
                  </a:moveTo>
                  <a:cubicBezTo>
                    <a:pt x="41" y="1"/>
                    <a:pt x="39" y="0"/>
                    <a:pt x="37" y="0"/>
                  </a:cubicBezTo>
                  <a:cubicBezTo>
                    <a:pt x="27" y="0"/>
                    <a:pt x="18" y="0"/>
                    <a:pt x="8" y="0"/>
                  </a:cubicBezTo>
                  <a:cubicBezTo>
                    <a:pt x="6" y="0"/>
                    <a:pt x="4" y="1"/>
                    <a:pt x="4" y="2"/>
                  </a:cubicBezTo>
                  <a:cubicBezTo>
                    <a:pt x="3" y="9"/>
                    <a:pt x="2" y="15"/>
                    <a:pt x="1" y="21"/>
                  </a:cubicBezTo>
                  <a:cubicBezTo>
                    <a:pt x="0" y="22"/>
                    <a:pt x="2" y="23"/>
                    <a:pt x="4" y="23"/>
                  </a:cubicBezTo>
                  <a:cubicBezTo>
                    <a:pt x="14" y="23"/>
                    <a:pt x="24" y="23"/>
                    <a:pt x="34" y="23"/>
                  </a:cubicBezTo>
                  <a:cubicBezTo>
                    <a:pt x="37" y="23"/>
                    <a:pt x="39" y="22"/>
                    <a:pt x="39" y="21"/>
                  </a:cubicBezTo>
                  <a:cubicBezTo>
                    <a:pt x="39" y="15"/>
                    <a:pt x="40" y="9"/>
                    <a:pt x="41" y="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0" name="Freeform 30"/>
            <p:cNvSpPr>
              <a:spLocks/>
            </p:cNvSpPr>
            <p:nvPr/>
          </p:nvSpPr>
          <p:spPr bwMode="auto">
            <a:xfrm>
              <a:off x="6610889" y="5797247"/>
              <a:ext cx="66652" cy="39991"/>
            </a:xfrm>
            <a:custGeom>
              <a:avLst/>
              <a:gdLst>
                <a:gd name="T0" fmla="*/ 38 w 38"/>
                <a:gd name="T1" fmla="*/ 2 h 23"/>
                <a:gd name="T2" fmla="*/ 34 w 38"/>
                <a:gd name="T3" fmla="*/ 0 h 23"/>
                <a:gd name="T4" fmla="*/ 5 w 38"/>
                <a:gd name="T5" fmla="*/ 0 h 23"/>
                <a:gd name="T6" fmla="*/ 1 w 38"/>
                <a:gd name="T7" fmla="*/ 2 h 23"/>
                <a:gd name="T8" fmla="*/ 0 w 38"/>
                <a:gd name="T9" fmla="*/ 21 h 23"/>
                <a:gd name="T10" fmla="*/ 4 w 38"/>
                <a:gd name="T11" fmla="*/ 23 h 23"/>
                <a:gd name="T12" fmla="*/ 34 w 38"/>
                <a:gd name="T13" fmla="*/ 23 h 23"/>
                <a:gd name="T14" fmla="*/ 38 w 38"/>
                <a:gd name="T15" fmla="*/ 21 h 23"/>
                <a:gd name="T16" fmla="*/ 38 w 38"/>
                <a:gd name="T17" fmla="*/ 2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8" h="23">
                  <a:moveTo>
                    <a:pt x="38" y="2"/>
                  </a:moveTo>
                  <a:cubicBezTo>
                    <a:pt x="38" y="1"/>
                    <a:pt x="36" y="0"/>
                    <a:pt x="34" y="0"/>
                  </a:cubicBezTo>
                  <a:cubicBezTo>
                    <a:pt x="25" y="0"/>
                    <a:pt x="15" y="0"/>
                    <a:pt x="5" y="0"/>
                  </a:cubicBezTo>
                  <a:cubicBezTo>
                    <a:pt x="3" y="0"/>
                    <a:pt x="1" y="1"/>
                    <a:pt x="1" y="2"/>
                  </a:cubicBezTo>
                  <a:cubicBezTo>
                    <a:pt x="1" y="9"/>
                    <a:pt x="0" y="15"/>
                    <a:pt x="0" y="21"/>
                  </a:cubicBezTo>
                  <a:cubicBezTo>
                    <a:pt x="0" y="22"/>
                    <a:pt x="1" y="23"/>
                    <a:pt x="4" y="23"/>
                  </a:cubicBezTo>
                  <a:cubicBezTo>
                    <a:pt x="14" y="23"/>
                    <a:pt x="24" y="23"/>
                    <a:pt x="34" y="23"/>
                  </a:cubicBezTo>
                  <a:cubicBezTo>
                    <a:pt x="36" y="23"/>
                    <a:pt x="38" y="22"/>
                    <a:pt x="38" y="21"/>
                  </a:cubicBezTo>
                  <a:cubicBezTo>
                    <a:pt x="38" y="15"/>
                    <a:pt x="38" y="9"/>
                    <a:pt x="38" y="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1" name="Freeform 31"/>
            <p:cNvSpPr>
              <a:spLocks/>
            </p:cNvSpPr>
            <p:nvPr/>
          </p:nvSpPr>
          <p:spPr bwMode="auto">
            <a:xfrm>
              <a:off x="6693094" y="5797247"/>
              <a:ext cx="66652" cy="39991"/>
            </a:xfrm>
            <a:custGeom>
              <a:avLst/>
              <a:gdLst>
                <a:gd name="T0" fmla="*/ 36 w 38"/>
                <a:gd name="T1" fmla="*/ 2 h 23"/>
                <a:gd name="T2" fmla="*/ 32 w 38"/>
                <a:gd name="T3" fmla="*/ 0 h 23"/>
                <a:gd name="T4" fmla="*/ 4 w 38"/>
                <a:gd name="T5" fmla="*/ 0 h 23"/>
                <a:gd name="T6" fmla="*/ 0 w 38"/>
                <a:gd name="T7" fmla="*/ 2 h 23"/>
                <a:gd name="T8" fmla="*/ 0 w 38"/>
                <a:gd name="T9" fmla="*/ 21 h 23"/>
                <a:gd name="T10" fmla="*/ 4 w 38"/>
                <a:gd name="T11" fmla="*/ 23 h 23"/>
                <a:gd name="T12" fmla="*/ 34 w 38"/>
                <a:gd name="T13" fmla="*/ 23 h 23"/>
                <a:gd name="T14" fmla="*/ 38 w 38"/>
                <a:gd name="T15" fmla="*/ 21 h 23"/>
                <a:gd name="T16" fmla="*/ 36 w 38"/>
                <a:gd name="T17" fmla="*/ 2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8" h="23">
                  <a:moveTo>
                    <a:pt x="36" y="2"/>
                  </a:moveTo>
                  <a:cubicBezTo>
                    <a:pt x="36" y="1"/>
                    <a:pt x="34" y="0"/>
                    <a:pt x="32" y="0"/>
                  </a:cubicBezTo>
                  <a:cubicBezTo>
                    <a:pt x="23" y="0"/>
                    <a:pt x="13" y="0"/>
                    <a:pt x="4" y="0"/>
                  </a:cubicBezTo>
                  <a:cubicBezTo>
                    <a:pt x="1" y="0"/>
                    <a:pt x="0" y="1"/>
                    <a:pt x="0" y="2"/>
                  </a:cubicBezTo>
                  <a:cubicBezTo>
                    <a:pt x="0" y="9"/>
                    <a:pt x="0" y="15"/>
                    <a:pt x="0" y="21"/>
                  </a:cubicBezTo>
                  <a:cubicBezTo>
                    <a:pt x="0" y="22"/>
                    <a:pt x="2" y="23"/>
                    <a:pt x="4" y="23"/>
                  </a:cubicBezTo>
                  <a:cubicBezTo>
                    <a:pt x="14" y="23"/>
                    <a:pt x="24" y="23"/>
                    <a:pt x="34" y="23"/>
                  </a:cubicBezTo>
                  <a:cubicBezTo>
                    <a:pt x="36" y="23"/>
                    <a:pt x="38" y="22"/>
                    <a:pt x="38" y="21"/>
                  </a:cubicBezTo>
                  <a:cubicBezTo>
                    <a:pt x="37" y="15"/>
                    <a:pt x="37" y="9"/>
                    <a:pt x="36" y="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2" name="Freeform 32"/>
            <p:cNvSpPr>
              <a:spLocks/>
            </p:cNvSpPr>
            <p:nvPr/>
          </p:nvSpPr>
          <p:spPr bwMode="auto">
            <a:xfrm>
              <a:off x="6772336" y="5797247"/>
              <a:ext cx="69615" cy="39991"/>
            </a:xfrm>
            <a:custGeom>
              <a:avLst/>
              <a:gdLst>
                <a:gd name="T0" fmla="*/ 37 w 40"/>
                <a:gd name="T1" fmla="*/ 2 h 23"/>
                <a:gd name="T2" fmla="*/ 33 w 40"/>
                <a:gd name="T3" fmla="*/ 0 h 23"/>
                <a:gd name="T4" fmla="*/ 4 w 40"/>
                <a:gd name="T5" fmla="*/ 0 h 23"/>
                <a:gd name="T6" fmla="*/ 0 w 40"/>
                <a:gd name="T7" fmla="*/ 2 h 23"/>
                <a:gd name="T8" fmla="*/ 2 w 40"/>
                <a:gd name="T9" fmla="*/ 21 h 23"/>
                <a:gd name="T10" fmla="*/ 6 w 40"/>
                <a:gd name="T11" fmla="*/ 23 h 23"/>
                <a:gd name="T12" fmla="*/ 36 w 40"/>
                <a:gd name="T13" fmla="*/ 23 h 23"/>
                <a:gd name="T14" fmla="*/ 40 w 40"/>
                <a:gd name="T15" fmla="*/ 21 h 23"/>
                <a:gd name="T16" fmla="*/ 37 w 40"/>
                <a:gd name="T17" fmla="*/ 2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0" h="23">
                  <a:moveTo>
                    <a:pt x="37" y="2"/>
                  </a:moveTo>
                  <a:cubicBezTo>
                    <a:pt x="37" y="1"/>
                    <a:pt x="35" y="0"/>
                    <a:pt x="33" y="0"/>
                  </a:cubicBezTo>
                  <a:cubicBezTo>
                    <a:pt x="23" y="0"/>
                    <a:pt x="13" y="0"/>
                    <a:pt x="4" y="0"/>
                  </a:cubicBezTo>
                  <a:cubicBezTo>
                    <a:pt x="2" y="0"/>
                    <a:pt x="0" y="1"/>
                    <a:pt x="0" y="2"/>
                  </a:cubicBezTo>
                  <a:cubicBezTo>
                    <a:pt x="1" y="9"/>
                    <a:pt x="1" y="15"/>
                    <a:pt x="2" y="21"/>
                  </a:cubicBezTo>
                  <a:cubicBezTo>
                    <a:pt x="2" y="22"/>
                    <a:pt x="4" y="23"/>
                    <a:pt x="6" y="23"/>
                  </a:cubicBezTo>
                  <a:cubicBezTo>
                    <a:pt x="16" y="23"/>
                    <a:pt x="26" y="23"/>
                    <a:pt x="36" y="23"/>
                  </a:cubicBezTo>
                  <a:cubicBezTo>
                    <a:pt x="39" y="23"/>
                    <a:pt x="40" y="22"/>
                    <a:pt x="40" y="21"/>
                  </a:cubicBezTo>
                  <a:cubicBezTo>
                    <a:pt x="39" y="15"/>
                    <a:pt x="38" y="9"/>
                    <a:pt x="37" y="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3" name="Freeform 33"/>
            <p:cNvSpPr>
              <a:spLocks/>
            </p:cNvSpPr>
            <p:nvPr/>
          </p:nvSpPr>
          <p:spPr bwMode="auto">
            <a:xfrm>
              <a:off x="6850837" y="5797247"/>
              <a:ext cx="74058" cy="39991"/>
            </a:xfrm>
            <a:custGeom>
              <a:avLst/>
              <a:gdLst>
                <a:gd name="T0" fmla="*/ 37 w 42"/>
                <a:gd name="T1" fmla="*/ 2 h 23"/>
                <a:gd name="T2" fmla="*/ 33 w 42"/>
                <a:gd name="T3" fmla="*/ 0 h 23"/>
                <a:gd name="T4" fmla="*/ 4 w 42"/>
                <a:gd name="T5" fmla="*/ 0 h 23"/>
                <a:gd name="T6" fmla="*/ 1 w 42"/>
                <a:gd name="T7" fmla="*/ 2 h 23"/>
                <a:gd name="T8" fmla="*/ 4 w 42"/>
                <a:gd name="T9" fmla="*/ 21 h 23"/>
                <a:gd name="T10" fmla="*/ 9 w 42"/>
                <a:gd name="T11" fmla="*/ 23 h 23"/>
                <a:gd name="T12" fmla="*/ 39 w 42"/>
                <a:gd name="T13" fmla="*/ 23 h 23"/>
                <a:gd name="T14" fmla="*/ 42 w 42"/>
                <a:gd name="T15" fmla="*/ 21 h 23"/>
                <a:gd name="T16" fmla="*/ 37 w 42"/>
                <a:gd name="T17" fmla="*/ 2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2" h="23">
                  <a:moveTo>
                    <a:pt x="37" y="2"/>
                  </a:moveTo>
                  <a:cubicBezTo>
                    <a:pt x="37" y="1"/>
                    <a:pt x="35" y="0"/>
                    <a:pt x="33" y="0"/>
                  </a:cubicBezTo>
                  <a:cubicBezTo>
                    <a:pt x="23" y="0"/>
                    <a:pt x="14" y="0"/>
                    <a:pt x="4" y="0"/>
                  </a:cubicBezTo>
                  <a:cubicBezTo>
                    <a:pt x="2" y="0"/>
                    <a:pt x="0" y="1"/>
                    <a:pt x="1" y="2"/>
                  </a:cubicBezTo>
                  <a:cubicBezTo>
                    <a:pt x="2" y="9"/>
                    <a:pt x="3" y="15"/>
                    <a:pt x="4" y="21"/>
                  </a:cubicBezTo>
                  <a:cubicBezTo>
                    <a:pt x="4" y="22"/>
                    <a:pt x="6" y="23"/>
                    <a:pt x="9" y="23"/>
                  </a:cubicBezTo>
                  <a:cubicBezTo>
                    <a:pt x="19" y="23"/>
                    <a:pt x="29" y="23"/>
                    <a:pt x="39" y="23"/>
                  </a:cubicBezTo>
                  <a:cubicBezTo>
                    <a:pt x="41" y="23"/>
                    <a:pt x="42" y="22"/>
                    <a:pt x="42" y="21"/>
                  </a:cubicBezTo>
                  <a:cubicBezTo>
                    <a:pt x="41" y="15"/>
                    <a:pt x="39" y="9"/>
                    <a:pt x="37" y="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4" name="Freeform 34"/>
            <p:cNvSpPr>
              <a:spLocks/>
            </p:cNvSpPr>
            <p:nvPr/>
          </p:nvSpPr>
          <p:spPr bwMode="auto">
            <a:xfrm>
              <a:off x="6931561" y="5797247"/>
              <a:ext cx="77020" cy="39991"/>
            </a:xfrm>
            <a:custGeom>
              <a:avLst/>
              <a:gdLst>
                <a:gd name="T0" fmla="*/ 37 w 44"/>
                <a:gd name="T1" fmla="*/ 2 h 23"/>
                <a:gd name="T2" fmla="*/ 32 w 44"/>
                <a:gd name="T3" fmla="*/ 0 h 23"/>
                <a:gd name="T4" fmla="*/ 3 w 44"/>
                <a:gd name="T5" fmla="*/ 0 h 23"/>
                <a:gd name="T6" fmla="*/ 0 w 44"/>
                <a:gd name="T7" fmla="*/ 2 h 23"/>
                <a:gd name="T8" fmla="*/ 5 w 44"/>
                <a:gd name="T9" fmla="*/ 21 h 23"/>
                <a:gd name="T10" fmla="*/ 10 w 44"/>
                <a:gd name="T11" fmla="*/ 23 h 23"/>
                <a:gd name="T12" fmla="*/ 40 w 44"/>
                <a:gd name="T13" fmla="*/ 23 h 23"/>
                <a:gd name="T14" fmla="*/ 43 w 44"/>
                <a:gd name="T15" fmla="*/ 21 h 23"/>
                <a:gd name="T16" fmla="*/ 37 w 44"/>
                <a:gd name="T17" fmla="*/ 2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4" h="23">
                  <a:moveTo>
                    <a:pt x="37" y="2"/>
                  </a:moveTo>
                  <a:cubicBezTo>
                    <a:pt x="36" y="1"/>
                    <a:pt x="34" y="0"/>
                    <a:pt x="32" y="0"/>
                  </a:cubicBezTo>
                  <a:cubicBezTo>
                    <a:pt x="22" y="0"/>
                    <a:pt x="13" y="0"/>
                    <a:pt x="3" y="0"/>
                  </a:cubicBezTo>
                  <a:cubicBezTo>
                    <a:pt x="1" y="0"/>
                    <a:pt x="0" y="1"/>
                    <a:pt x="0" y="2"/>
                  </a:cubicBezTo>
                  <a:cubicBezTo>
                    <a:pt x="2" y="9"/>
                    <a:pt x="3" y="15"/>
                    <a:pt x="5" y="21"/>
                  </a:cubicBezTo>
                  <a:cubicBezTo>
                    <a:pt x="5" y="22"/>
                    <a:pt x="8" y="23"/>
                    <a:pt x="10" y="23"/>
                  </a:cubicBezTo>
                  <a:cubicBezTo>
                    <a:pt x="20" y="23"/>
                    <a:pt x="30" y="23"/>
                    <a:pt x="40" y="23"/>
                  </a:cubicBezTo>
                  <a:cubicBezTo>
                    <a:pt x="42" y="23"/>
                    <a:pt x="44" y="22"/>
                    <a:pt x="43" y="21"/>
                  </a:cubicBezTo>
                  <a:cubicBezTo>
                    <a:pt x="41" y="15"/>
                    <a:pt x="39" y="9"/>
                    <a:pt x="37" y="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5" name="Freeform 35"/>
            <p:cNvSpPr>
              <a:spLocks/>
            </p:cNvSpPr>
            <p:nvPr/>
          </p:nvSpPr>
          <p:spPr bwMode="auto">
            <a:xfrm>
              <a:off x="7010062" y="5797247"/>
              <a:ext cx="80723" cy="39991"/>
            </a:xfrm>
            <a:custGeom>
              <a:avLst/>
              <a:gdLst>
                <a:gd name="T0" fmla="*/ 37 w 46"/>
                <a:gd name="T1" fmla="*/ 2 h 23"/>
                <a:gd name="T2" fmla="*/ 32 w 46"/>
                <a:gd name="T3" fmla="*/ 0 h 23"/>
                <a:gd name="T4" fmla="*/ 3 w 46"/>
                <a:gd name="T5" fmla="*/ 0 h 23"/>
                <a:gd name="T6" fmla="*/ 0 w 46"/>
                <a:gd name="T7" fmla="*/ 2 h 23"/>
                <a:gd name="T8" fmla="*/ 7 w 46"/>
                <a:gd name="T9" fmla="*/ 21 h 23"/>
                <a:gd name="T10" fmla="*/ 12 w 46"/>
                <a:gd name="T11" fmla="*/ 23 h 23"/>
                <a:gd name="T12" fmla="*/ 42 w 46"/>
                <a:gd name="T13" fmla="*/ 23 h 23"/>
                <a:gd name="T14" fmla="*/ 45 w 46"/>
                <a:gd name="T15" fmla="*/ 21 h 23"/>
                <a:gd name="T16" fmla="*/ 37 w 46"/>
                <a:gd name="T17" fmla="*/ 2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6" h="23">
                  <a:moveTo>
                    <a:pt x="37" y="2"/>
                  </a:moveTo>
                  <a:cubicBezTo>
                    <a:pt x="37" y="1"/>
                    <a:pt x="34" y="0"/>
                    <a:pt x="32" y="0"/>
                  </a:cubicBezTo>
                  <a:cubicBezTo>
                    <a:pt x="23" y="0"/>
                    <a:pt x="13" y="0"/>
                    <a:pt x="3" y="0"/>
                  </a:cubicBezTo>
                  <a:cubicBezTo>
                    <a:pt x="1" y="0"/>
                    <a:pt x="0" y="1"/>
                    <a:pt x="0" y="2"/>
                  </a:cubicBezTo>
                  <a:cubicBezTo>
                    <a:pt x="3" y="9"/>
                    <a:pt x="5" y="15"/>
                    <a:pt x="7" y="21"/>
                  </a:cubicBezTo>
                  <a:cubicBezTo>
                    <a:pt x="8" y="22"/>
                    <a:pt x="10" y="23"/>
                    <a:pt x="12" y="23"/>
                  </a:cubicBezTo>
                  <a:cubicBezTo>
                    <a:pt x="22" y="23"/>
                    <a:pt x="32" y="23"/>
                    <a:pt x="42" y="23"/>
                  </a:cubicBezTo>
                  <a:cubicBezTo>
                    <a:pt x="45" y="23"/>
                    <a:pt x="46" y="22"/>
                    <a:pt x="45" y="21"/>
                  </a:cubicBezTo>
                  <a:cubicBezTo>
                    <a:pt x="43" y="15"/>
                    <a:pt x="40" y="9"/>
                    <a:pt x="37" y="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6" name="Freeform 36"/>
            <p:cNvSpPr>
              <a:spLocks/>
            </p:cNvSpPr>
            <p:nvPr/>
          </p:nvSpPr>
          <p:spPr bwMode="auto">
            <a:xfrm>
              <a:off x="7089304" y="5797247"/>
              <a:ext cx="83686" cy="39991"/>
            </a:xfrm>
            <a:custGeom>
              <a:avLst/>
              <a:gdLst>
                <a:gd name="T0" fmla="*/ 38 w 48"/>
                <a:gd name="T1" fmla="*/ 2 h 23"/>
                <a:gd name="T2" fmla="*/ 32 w 48"/>
                <a:gd name="T3" fmla="*/ 0 h 23"/>
                <a:gd name="T4" fmla="*/ 4 w 48"/>
                <a:gd name="T5" fmla="*/ 0 h 23"/>
                <a:gd name="T6" fmla="*/ 1 w 48"/>
                <a:gd name="T7" fmla="*/ 2 h 23"/>
                <a:gd name="T8" fmla="*/ 9 w 48"/>
                <a:gd name="T9" fmla="*/ 21 h 23"/>
                <a:gd name="T10" fmla="*/ 15 w 48"/>
                <a:gd name="T11" fmla="*/ 23 h 23"/>
                <a:gd name="T12" fmla="*/ 45 w 48"/>
                <a:gd name="T13" fmla="*/ 23 h 23"/>
                <a:gd name="T14" fmla="*/ 47 w 48"/>
                <a:gd name="T15" fmla="*/ 21 h 23"/>
                <a:gd name="T16" fmla="*/ 38 w 48"/>
                <a:gd name="T17" fmla="*/ 2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8" h="23">
                  <a:moveTo>
                    <a:pt x="38" y="2"/>
                  </a:moveTo>
                  <a:cubicBezTo>
                    <a:pt x="37" y="1"/>
                    <a:pt x="35" y="0"/>
                    <a:pt x="32" y="0"/>
                  </a:cubicBezTo>
                  <a:cubicBezTo>
                    <a:pt x="23" y="0"/>
                    <a:pt x="13" y="0"/>
                    <a:pt x="4" y="0"/>
                  </a:cubicBezTo>
                  <a:cubicBezTo>
                    <a:pt x="2" y="0"/>
                    <a:pt x="0" y="1"/>
                    <a:pt x="1" y="2"/>
                  </a:cubicBezTo>
                  <a:cubicBezTo>
                    <a:pt x="4" y="9"/>
                    <a:pt x="6" y="15"/>
                    <a:pt x="9" y="21"/>
                  </a:cubicBezTo>
                  <a:cubicBezTo>
                    <a:pt x="10" y="22"/>
                    <a:pt x="12" y="23"/>
                    <a:pt x="15" y="23"/>
                  </a:cubicBezTo>
                  <a:cubicBezTo>
                    <a:pt x="25" y="23"/>
                    <a:pt x="35" y="23"/>
                    <a:pt x="45" y="23"/>
                  </a:cubicBezTo>
                  <a:cubicBezTo>
                    <a:pt x="47" y="23"/>
                    <a:pt x="48" y="22"/>
                    <a:pt x="47" y="21"/>
                  </a:cubicBezTo>
                  <a:cubicBezTo>
                    <a:pt x="44" y="15"/>
                    <a:pt x="41" y="9"/>
                    <a:pt x="38" y="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7" name="Freeform 37"/>
            <p:cNvSpPr>
              <a:spLocks/>
            </p:cNvSpPr>
            <p:nvPr/>
          </p:nvSpPr>
          <p:spPr bwMode="auto">
            <a:xfrm>
              <a:off x="7170028" y="5797247"/>
              <a:ext cx="85167" cy="39991"/>
            </a:xfrm>
            <a:custGeom>
              <a:avLst/>
              <a:gdLst>
                <a:gd name="T0" fmla="*/ 37 w 49"/>
                <a:gd name="T1" fmla="*/ 2 h 23"/>
                <a:gd name="T2" fmla="*/ 32 w 49"/>
                <a:gd name="T3" fmla="*/ 0 h 23"/>
                <a:gd name="T4" fmla="*/ 3 w 49"/>
                <a:gd name="T5" fmla="*/ 0 h 23"/>
                <a:gd name="T6" fmla="*/ 0 w 49"/>
                <a:gd name="T7" fmla="*/ 2 h 23"/>
                <a:gd name="T8" fmla="*/ 10 w 49"/>
                <a:gd name="T9" fmla="*/ 21 h 23"/>
                <a:gd name="T10" fmla="*/ 16 w 49"/>
                <a:gd name="T11" fmla="*/ 23 h 23"/>
                <a:gd name="T12" fmla="*/ 46 w 49"/>
                <a:gd name="T13" fmla="*/ 23 h 23"/>
                <a:gd name="T14" fmla="*/ 48 w 49"/>
                <a:gd name="T15" fmla="*/ 21 h 23"/>
                <a:gd name="T16" fmla="*/ 37 w 49"/>
                <a:gd name="T17" fmla="*/ 2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9" h="23">
                  <a:moveTo>
                    <a:pt x="37" y="2"/>
                  </a:moveTo>
                  <a:cubicBezTo>
                    <a:pt x="36" y="1"/>
                    <a:pt x="34" y="0"/>
                    <a:pt x="32" y="0"/>
                  </a:cubicBezTo>
                  <a:cubicBezTo>
                    <a:pt x="22" y="0"/>
                    <a:pt x="12" y="0"/>
                    <a:pt x="3" y="0"/>
                  </a:cubicBezTo>
                  <a:cubicBezTo>
                    <a:pt x="1" y="0"/>
                    <a:pt x="0" y="1"/>
                    <a:pt x="0" y="2"/>
                  </a:cubicBezTo>
                  <a:cubicBezTo>
                    <a:pt x="4" y="9"/>
                    <a:pt x="7" y="15"/>
                    <a:pt x="10" y="21"/>
                  </a:cubicBezTo>
                  <a:cubicBezTo>
                    <a:pt x="11" y="22"/>
                    <a:pt x="14" y="23"/>
                    <a:pt x="16" y="23"/>
                  </a:cubicBezTo>
                  <a:cubicBezTo>
                    <a:pt x="26" y="23"/>
                    <a:pt x="36" y="23"/>
                    <a:pt x="46" y="23"/>
                  </a:cubicBezTo>
                  <a:cubicBezTo>
                    <a:pt x="48" y="23"/>
                    <a:pt x="49" y="22"/>
                    <a:pt x="48" y="21"/>
                  </a:cubicBezTo>
                  <a:cubicBezTo>
                    <a:pt x="45" y="15"/>
                    <a:pt x="41" y="9"/>
                    <a:pt x="37" y="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8" name="Freeform 38"/>
            <p:cNvSpPr>
              <a:spLocks/>
            </p:cNvSpPr>
            <p:nvPr/>
          </p:nvSpPr>
          <p:spPr bwMode="auto">
            <a:xfrm>
              <a:off x="6145064" y="5746147"/>
              <a:ext cx="82945" cy="42213"/>
            </a:xfrm>
            <a:custGeom>
              <a:avLst/>
              <a:gdLst>
                <a:gd name="T0" fmla="*/ 47 w 47"/>
                <a:gd name="T1" fmla="*/ 3 h 24"/>
                <a:gd name="T2" fmla="*/ 44 w 47"/>
                <a:gd name="T3" fmla="*/ 0 h 24"/>
                <a:gd name="T4" fmla="*/ 17 w 47"/>
                <a:gd name="T5" fmla="*/ 0 h 24"/>
                <a:gd name="T6" fmla="*/ 12 w 47"/>
                <a:gd name="T7" fmla="*/ 3 h 24"/>
                <a:gd name="T8" fmla="*/ 1 w 47"/>
                <a:gd name="T9" fmla="*/ 21 h 24"/>
                <a:gd name="T10" fmla="*/ 3 w 47"/>
                <a:gd name="T11" fmla="*/ 24 h 24"/>
                <a:gd name="T12" fmla="*/ 31 w 47"/>
                <a:gd name="T13" fmla="*/ 24 h 24"/>
                <a:gd name="T14" fmla="*/ 37 w 47"/>
                <a:gd name="T15" fmla="*/ 21 h 24"/>
                <a:gd name="T16" fmla="*/ 47 w 47"/>
                <a:gd name="T17" fmla="*/ 3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7" h="24">
                  <a:moveTo>
                    <a:pt x="47" y="3"/>
                  </a:moveTo>
                  <a:cubicBezTo>
                    <a:pt x="47" y="1"/>
                    <a:pt x="46" y="0"/>
                    <a:pt x="44" y="0"/>
                  </a:cubicBezTo>
                  <a:cubicBezTo>
                    <a:pt x="35" y="0"/>
                    <a:pt x="26" y="0"/>
                    <a:pt x="17" y="0"/>
                  </a:cubicBezTo>
                  <a:cubicBezTo>
                    <a:pt x="15" y="0"/>
                    <a:pt x="13" y="1"/>
                    <a:pt x="12" y="3"/>
                  </a:cubicBezTo>
                  <a:cubicBezTo>
                    <a:pt x="8" y="9"/>
                    <a:pt x="4" y="15"/>
                    <a:pt x="1" y="21"/>
                  </a:cubicBezTo>
                  <a:cubicBezTo>
                    <a:pt x="0" y="23"/>
                    <a:pt x="1" y="24"/>
                    <a:pt x="3" y="24"/>
                  </a:cubicBezTo>
                  <a:cubicBezTo>
                    <a:pt x="12" y="24"/>
                    <a:pt x="22" y="24"/>
                    <a:pt x="31" y="24"/>
                  </a:cubicBezTo>
                  <a:cubicBezTo>
                    <a:pt x="34" y="24"/>
                    <a:pt x="36" y="23"/>
                    <a:pt x="37" y="21"/>
                  </a:cubicBezTo>
                  <a:cubicBezTo>
                    <a:pt x="40" y="15"/>
                    <a:pt x="43" y="9"/>
                    <a:pt x="47" y="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9" name="Freeform 39"/>
            <p:cNvSpPr>
              <a:spLocks/>
            </p:cNvSpPr>
            <p:nvPr/>
          </p:nvSpPr>
          <p:spPr bwMode="auto">
            <a:xfrm>
              <a:off x="6222085" y="5746147"/>
              <a:ext cx="80723" cy="42213"/>
            </a:xfrm>
            <a:custGeom>
              <a:avLst/>
              <a:gdLst>
                <a:gd name="T0" fmla="*/ 46 w 46"/>
                <a:gd name="T1" fmla="*/ 3 h 24"/>
                <a:gd name="T2" fmla="*/ 43 w 46"/>
                <a:gd name="T3" fmla="*/ 0 h 24"/>
                <a:gd name="T4" fmla="*/ 16 w 46"/>
                <a:gd name="T5" fmla="*/ 0 h 24"/>
                <a:gd name="T6" fmla="*/ 11 w 46"/>
                <a:gd name="T7" fmla="*/ 3 h 24"/>
                <a:gd name="T8" fmla="*/ 1 w 46"/>
                <a:gd name="T9" fmla="*/ 21 h 24"/>
                <a:gd name="T10" fmla="*/ 4 w 46"/>
                <a:gd name="T11" fmla="*/ 24 h 24"/>
                <a:gd name="T12" fmla="*/ 32 w 46"/>
                <a:gd name="T13" fmla="*/ 24 h 24"/>
                <a:gd name="T14" fmla="*/ 37 w 46"/>
                <a:gd name="T15" fmla="*/ 21 h 24"/>
                <a:gd name="T16" fmla="*/ 46 w 46"/>
                <a:gd name="T17" fmla="*/ 3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6" h="24">
                  <a:moveTo>
                    <a:pt x="46" y="3"/>
                  </a:moveTo>
                  <a:cubicBezTo>
                    <a:pt x="46" y="1"/>
                    <a:pt x="45" y="0"/>
                    <a:pt x="43" y="0"/>
                  </a:cubicBezTo>
                  <a:cubicBezTo>
                    <a:pt x="34" y="0"/>
                    <a:pt x="25" y="0"/>
                    <a:pt x="16" y="0"/>
                  </a:cubicBezTo>
                  <a:cubicBezTo>
                    <a:pt x="14" y="0"/>
                    <a:pt x="12" y="1"/>
                    <a:pt x="11" y="3"/>
                  </a:cubicBezTo>
                  <a:cubicBezTo>
                    <a:pt x="8" y="9"/>
                    <a:pt x="4" y="15"/>
                    <a:pt x="1" y="21"/>
                  </a:cubicBezTo>
                  <a:cubicBezTo>
                    <a:pt x="0" y="23"/>
                    <a:pt x="2" y="24"/>
                    <a:pt x="4" y="24"/>
                  </a:cubicBezTo>
                  <a:cubicBezTo>
                    <a:pt x="13" y="24"/>
                    <a:pt x="23" y="24"/>
                    <a:pt x="32" y="24"/>
                  </a:cubicBezTo>
                  <a:cubicBezTo>
                    <a:pt x="34" y="24"/>
                    <a:pt x="37" y="23"/>
                    <a:pt x="37" y="21"/>
                  </a:cubicBezTo>
                  <a:cubicBezTo>
                    <a:pt x="40" y="15"/>
                    <a:pt x="43" y="9"/>
                    <a:pt x="46" y="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0" name="Freeform 40"/>
            <p:cNvSpPr>
              <a:spLocks/>
            </p:cNvSpPr>
            <p:nvPr/>
          </p:nvSpPr>
          <p:spPr bwMode="auto">
            <a:xfrm>
              <a:off x="6301327" y="5746147"/>
              <a:ext cx="77020" cy="42213"/>
            </a:xfrm>
            <a:custGeom>
              <a:avLst/>
              <a:gdLst>
                <a:gd name="T0" fmla="*/ 44 w 44"/>
                <a:gd name="T1" fmla="*/ 3 h 24"/>
                <a:gd name="T2" fmla="*/ 41 w 44"/>
                <a:gd name="T3" fmla="*/ 0 h 24"/>
                <a:gd name="T4" fmla="*/ 14 w 44"/>
                <a:gd name="T5" fmla="*/ 0 h 24"/>
                <a:gd name="T6" fmla="*/ 9 w 44"/>
                <a:gd name="T7" fmla="*/ 3 h 24"/>
                <a:gd name="T8" fmla="*/ 1 w 44"/>
                <a:gd name="T9" fmla="*/ 21 h 24"/>
                <a:gd name="T10" fmla="*/ 4 w 44"/>
                <a:gd name="T11" fmla="*/ 24 h 24"/>
                <a:gd name="T12" fmla="*/ 32 w 44"/>
                <a:gd name="T13" fmla="*/ 24 h 24"/>
                <a:gd name="T14" fmla="*/ 37 w 44"/>
                <a:gd name="T15" fmla="*/ 21 h 24"/>
                <a:gd name="T16" fmla="*/ 44 w 44"/>
                <a:gd name="T17" fmla="*/ 3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4" h="24">
                  <a:moveTo>
                    <a:pt x="44" y="3"/>
                  </a:moveTo>
                  <a:cubicBezTo>
                    <a:pt x="44" y="1"/>
                    <a:pt x="43" y="0"/>
                    <a:pt x="41" y="0"/>
                  </a:cubicBezTo>
                  <a:cubicBezTo>
                    <a:pt x="32" y="0"/>
                    <a:pt x="23" y="0"/>
                    <a:pt x="14" y="0"/>
                  </a:cubicBezTo>
                  <a:cubicBezTo>
                    <a:pt x="12" y="0"/>
                    <a:pt x="9" y="1"/>
                    <a:pt x="9" y="3"/>
                  </a:cubicBezTo>
                  <a:cubicBezTo>
                    <a:pt x="6" y="9"/>
                    <a:pt x="3" y="15"/>
                    <a:pt x="1" y="21"/>
                  </a:cubicBezTo>
                  <a:cubicBezTo>
                    <a:pt x="0" y="23"/>
                    <a:pt x="1" y="24"/>
                    <a:pt x="4" y="24"/>
                  </a:cubicBezTo>
                  <a:cubicBezTo>
                    <a:pt x="13" y="24"/>
                    <a:pt x="23" y="24"/>
                    <a:pt x="32" y="24"/>
                  </a:cubicBezTo>
                  <a:cubicBezTo>
                    <a:pt x="34" y="24"/>
                    <a:pt x="36" y="23"/>
                    <a:pt x="37" y="21"/>
                  </a:cubicBezTo>
                  <a:cubicBezTo>
                    <a:pt x="39" y="15"/>
                    <a:pt x="41" y="9"/>
                    <a:pt x="44" y="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1" name="Freeform 41"/>
            <p:cNvSpPr>
              <a:spLocks/>
            </p:cNvSpPr>
            <p:nvPr/>
          </p:nvSpPr>
          <p:spPr bwMode="auto">
            <a:xfrm>
              <a:off x="6379828" y="5746147"/>
              <a:ext cx="74058" cy="42213"/>
            </a:xfrm>
            <a:custGeom>
              <a:avLst/>
              <a:gdLst>
                <a:gd name="T0" fmla="*/ 41 w 42"/>
                <a:gd name="T1" fmla="*/ 3 h 24"/>
                <a:gd name="T2" fmla="*/ 38 w 42"/>
                <a:gd name="T3" fmla="*/ 0 h 24"/>
                <a:gd name="T4" fmla="*/ 11 w 42"/>
                <a:gd name="T5" fmla="*/ 0 h 24"/>
                <a:gd name="T6" fmla="*/ 7 w 42"/>
                <a:gd name="T7" fmla="*/ 3 h 24"/>
                <a:gd name="T8" fmla="*/ 0 w 42"/>
                <a:gd name="T9" fmla="*/ 21 h 24"/>
                <a:gd name="T10" fmla="*/ 3 w 42"/>
                <a:gd name="T11" fmla="*/ 24 h 24"/>
                <a:gd name="T12" fmla="*/ 32 w 42"/>
                <a:gd name="T13" fmla="*/ 24 h 24"/>
                <a:gd name="T14" fmla="*/ 36 w 42"/>
                <a:gd name="T15" fmla="*/ 21 h 24"/>
                <a:gd name="T16" fmla="*/ 41 w 42"/>
                <a:gd name="T17" fmla="*/ 3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2" h="24">
                  <a:moveTo>
                    <a:pt x="41" y="3"/>
                  </a:moveTo>
                  <a:cubicBezTo>
                    <a:pt x="42" y="1"/>
                    <a:pt x="41" y="0"/>
                    <a:pt x="38" y="0"/>
                  </a:cubicBezTo>
                  <a:cubicBezTo>
                    <a:pt x="29" y="0"/>
                    <a:pt x="20" y="0"/>
                    <a:pt x="11" y="0"/>
                  </a:cubicBezTo>
                  <a:cubicBezTo>
                    <a:pt x="9" y="0"/>
                    <a:pt x="7" y="1"/>
                    <a:pt x="7" y="3"/>
                  </a:cubicBezTo>
                  <a:cubicBezTo>
                    <a:pt x="5" y="9"/>
                    <a:pt x="2" y="15"/>
                    <a:pt x="0" y="21"/>
                  </a:cubicBezTo>
                  <a:cubicBezTo>
                    <a:pt x="0" y="23"/>
                    <a:pt x="1" y="24"/>
                    <a:pt x="3" y="24"/>
                  </a:cubicBezTo>
                  <a:cubicBezTo>
                    <a:pt x="13" y="24"/>
                    <a:pt x="22" y="24"/>
                    <a:pt x="32" y="24"/>
                  </a:cubicBezTo>
                  <a:cubicBezTo>
                    <a:pt x="34" y="24"/>
                    <a:pt x="36" y="23"/>
                    <a:pt x="36" y="21"/>
                  </a:cubicBezTo>
                  <a:cubicBezTo>
                    <a:pt x="38" y="15"/>
                    <a:pt x="40" y="9"/>
                    <a:pt x="41" y="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2" name="Freeform 42"/>
            <p:cNvSpPr>
              <a:spLocks/>
            </p:cNvSpPr>
            <p:nvPr/>
          </p:nvSpPr>
          <p:spPr bwMode="auto">
            <a:xfrm>
              <a:off x="6459070" y="5746147"/>
              <a:ext cx="69615" cy="42213"/>
            </a:xfrm>
            <a:custGeom>
              <a:avLst/>
              <a:gdLst>
                <a:gd name="T0" fmla="*/ 39 w 40"/>
                <a:gd name="T1" fmla="*/ 3 h 24"/>
                <a:gd name="T2" fmla="*/ 36 w 40"/>
                <a:gd name="T3" fmla="*/ 0 h 24"/>
                <a:gd name="T4" fmla="*/ 9 w 40"/>
                <a:gd name="T5" fmla="*/ 0 h 24"/>
                <a:gd name="T6" fmla="*/ 5 w 40"/>
                <a:gd name="T7" fmla="*/ 3 h 24"/>
                <a:gd name="T8" fmla="*/ 0 w 40"/>
                <a:gd name="T9" fmla="*/ 21 h 24"/>
                <a:gd name="T10" fmla="*/ 3 w 40"/>
                <a:gd name="T11" fmla="*/ 24 h 24"/>
                <a:gd name="T12" fmla="*/ 32 w 40"/>
                <a:gd name="T13" fmla="*/ 24 h 24"/>
                <a:gd name="T14" fmla="*/ 36 w 40"/>
                <a:gd name="T15" fmla="*/ 21 h 24"/>
                <a:gd name="T16" fmla="*/ 39 w 40"/>
                <a:gd name="T17" fmla="*/ 3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0" h="24">
                  <a:moveTo>
                    <a:pt x="39" y="3"/>
                  </a:moveTo>
                  <a:cubicBezTo>
                    <a:pt x="40" y="1"/>
                    <a:pt x="38" y="0"/>
                    <a:pt x="36" y="0"/>
                  </a:cubicBezTo>
                  <a:cubicBezTo>
                    <a:pt x="27" y="0"/>
                    <a:pt x="18" y="0"/>
                    <a:pt x="9" y="0"/>
                  </a:cubicBezTo>
                  <a:cubicBezTo>
                    <a:pt x="7" y="0"/>
                    <a:pt x="5" y="1"/>
                    <a:pt x="5" y="3"/>
                  </a:cubicBezTo>
                  <a:cubicBezTo>
                    <a:pt x="3" y="9"/>
                    <a:pt x="1" y="15"/>
                    <a:pt x="0" y="21"/>
                  </a:cubicBezTo>
                  <a:cubicBezTo>
                    <a:pt x="0" y="23"/>
                    <a:pt x="1" y="24"/>
                    <a:pt x="3" y="24"/>
                  </a:cubicBezTo>
                  <a:cubicBezTo>
                    <a:pt x="13" y="24"/>
                    <a:pt x="22" y="24"/>
                    <a:pt x="32" y="24"/>
                  </a:cubicBezTo>
                  <a:cubicBezTo>
                    <a:pt x="34" y="24"/>
                    <a:pt x="36" y="23"/>
                    <a:pt x="36" y="21"/>
                  </a:cubicBezTo>
                  <a:cubicBezTo>
                    <a:pt x="37" y="15"/>
                    <a:pt x="38" y="9"/>
                    <a:pt x="39" y="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3" name="Freeform 43"/>
            <p:cNvSpPr>
              <a:spLocks/>
            </p:cNvSpPr>
            <p:nvPr/>
          </p:nvSpPr>
          <p:spPr bwMode="auto">
            <a:xfrm>
              <a:off x="6536091" y="5746147"/>
              <a:ext cx="66652" cy="42213"/>
            </a:xfrm>
            <a:custGeom>
              <a:avLst/>
              <a:gdLst>
                <a:gd name="T0" fmla="*/ 38 w 38"/>
                <a:gd name="T1" fmla="*/ 3 h 24"/>
                <a:gd name="T2" fmla="*/ 35 w 38"/>
                <a:gd name="T3" fmla="*/ 0 h 24"/>
                <a:gd name="T4" fmla="*/ 8 w 38"/>
                <a:gd name="T5" fmla="*/ 0 h 24"/>
                <a:gd name="T6" fmla="*/ 4 w 38"/>
                <a:gd name="T7" fmla="*/ 3 h 24"/>
                <a:gd name="T8" fmla="*/ 0 w 38"/>
                <a:gd name="T9" fmla="*/ 21 h 24"/>
                <a:gd name="T10" fmla="*/ 4 w 38"/>
                <a:gd name="T11" fmla="*/ 24 h 24"/>
                <a:gd name="T12" fmla="*/ 32 w 38"/>
                <a:gd name="T13" fmla="*/ 24 h 24"/>
                <a:gd name="T14" fmla="*/ 37 w 38"/>
                <a:gd name="T15" fmla="*/ 21 h 24"/>
                <a:gd name="T16" fmla="*/ 38 w 38"/>
                <a:gd name="T17" fmla="*/ 3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8" h="24">
                  <a:moveTo>
                    <a:pt x="38" y="3"/>
                  </a:moveTo>
                  <a:cubicBezTo>
                    <a:pt x="38" y="1"/>
                    <a:pt x="37" y="0"/>
                    <a:pt x="35" y="0"/>
                  </a:cubicBezTo>
                  <a:cubicBezTo>
                    <a:pt x="26" y="0"/>
                    <a:pt x="17" y="0"/>
                    <a:pt x="8" y="0"/>
                  </a:cubicBezTo>
                  <a:cubicBezTo>
                    <a:pt x="6" y="0"/>
                    <a:pt x="4" y="1"/>
                    <a:pt x="4" y="3"/>
                  </a:cubicBezTo>
                  <a:cubicBezTo>
                    <a:pt x="3" y="9"/>
                    <a:pt x="1" y="15"/>
                    <a:pt x="0" y="21"/>
                  </a:cubicBezTo>
                  <a:cubicBezTo>
                    <a:pt x="0" y="23"/>
                    <a:pt x="2" y="24"/>
                    <a:pt x="4" y="24"/>
                  </a:cubicBezTo>
                  <a:cubicBezTo>
                    <a:pt x="13" y="24"/>
                    <a:pt x="23" y="24"/>
                    <a:pt x="32" y="24"/>
                  </a:cubicBezTo>
                  <a:cubicBezTo>
                    <a:pt x="35" y="24"/>
                    <a:pt x="36" y="23"/>
                    <a:pt x="37" y="21"/>
                  </a:cubicBezTo>
                  <a:cubicBezTo>
                    <a:pt x="37" y="15"/>
                    <a:pt x="38" y="9"/>
                    <a:pt x="38" y="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4" name="Freeform 44"/>
            <p:cNvSpPr>
              <a:spLocks/>
            </p:cNvSpPr>
            <p:nvPr/>
          </p:nvSpPr>
          <p:spPr bwMode="auto">
            <a:xfrm>
              <a:off x="6614592" y="5746147"/>
              <a:ext cx="62949" cy="42213"/>
            </a:xfrm>
            <a:custGeom>
              <a:avLst/>
              <a:gdLst>
                <a:gd name="T0" fmla="*/ 36 w 36"/>
                <a:gd name="T1" fmla="*/ 3 h 24"/>
                <a:gd name="T2" fmla="*/ 33 w 36"/>
                <a:gd name="T3" fmla="*/ 0 h 24"/>
                <a:gd name="T4" fmla="*/ 5 w 36"/>
                <a:gd name="T5" fmla="*/ 0 h 24"/>
                <a:gd name="T6" fmla="*/ 2 w 36"/>
                <a:gd name="T7" fmla="*/ 3 h 24"/>
                <a:gd name="T8" fmla="*/ 0 w 36"/>
                <a:gd name="T9" fmla="*/ 21 h 24"/>
                <a:gd name="T10" fmla="*/ 4 w 36"/>
                <a:gd name="T11" fmla="*/ 24 h 24"/>
                <a:gd name="T12" fmla="*/ 32 w 36"/>
                <a:gd name="T13" fmla="*/ 24 h 24"/>
                <a:gd name="T14" fmla="*/ 36 w 36"/>
                <a:gd name="T15" fmla="*/ 21 h 24"/>
                <a:gd name="T16" fmla="*/ 36 w 36"/>
                <a:gd name="T17" fmla="*/ 3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6" h="24">
                  <a:moveTo>
                    <a:pt x="36" y="3"/>
                  </a:moveTo>
                  <a:cubicBezTo>
                    <a:pt x="36" y="1"/>
                    <a:pt x="35" y="0"/>
                    <a:pt x="33" y="0"/>
                  </a:cubicBezTo>
                  <a:cubicBezTo>
                    <a:pt x="24" y="0"/>
                    <a:pt x="14" y="0"/>
                    <a:pt x="5" y="0"/>
                  </a:cubicBezTo>
                  <a:cubicBezTo>
                    <a:pt x="3" y="0"/>
                    <a:pt x="2" y="1"/>
                    <a:pt x="2" y="3"/>
                  </a:cubicBezTo>
                  <a:cubicBezTo>
                    <a:pt x="1" y="9"/>
                    <a:pt x="1" y="15"/>
                    <a:pt x="0" y="21"/>
                  </a:cubicBezTo>
                  <a:cubicBezTo>
                    <a:pt x="0" y="23"/>
                    <a:pt x="2" y="24"/>
                    <a:pt x="4" y="24"/>
                  </a:cubicBezTo>
                  <a:cubicBezTo>
                    <a:pt x="13" y="24"/>
                    <a:pt x="23" y="24"/>
                    <a:pt x="32" y="24"/>
                  </a:cubicBezTo>
                  <a:cubicBezTo>
                    <a:pt x="34" y="24"/>
                    <a:pt x="36" y="23"/>
                    <a:pt x="36" y="21"/>
                  </a:cubicBezTo>
                  <a:cubicBezTo>
                    <a:pt x="36" y="15"/>
                    <a:pt x="36" y="9"/>
                    <a:pt x="36" y="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5" name="Freeform 45"/>
            <p:cNvSpPr>
              <a:spLocks/>
            </p:cNvSpPr>
            <p:nvPr/>
          </p:nvSpPr>
          <p:spPr bwMode="auto">
            <a:xfrm>
              <a:off x="6691613" y="5746147"/>
              <a:ext cx="65171" cy="42213"/>
            </a:xfrm>
            <a:custGeom>
              <a:avLst/>
              <a:gdLst>
                <a:gd name="T0" fmla="*/ 35 w 37"/>
                <a:gd name="T1" fmla="*/ 3 h 24"/>
                <a:gd name="T2" fmla="*/ 31 w 37"/>
                <a:gd name="T3" fmla="*/ 0 h 24"/>
                <a:gd name="T4" fmla="*/ 4 w 37"/>
                <a:gd name="T5" fmla="*/ 0 h 24"/>
                <a:gd name="T6" fmla="*/ 0 w 37"/>
                <a:gd name="T7" fmla="*/ 3 h 24"/>
                <a:gd name="T8" fmla="*/ 1 w 37"/>
                <a:gd name="T9" fmla="*/ 21 h 24"/>
                <a:gd name="T10" fmla="*/ 5 w 37"/>
                <a:gd name="T11" fmla="*/ 24 h 24"/>
                <a:gd name="T12" fmla="*/ 33 w 37"/>
                <a:gd name="T13" fmla="*/ 24 h 24"/>
                <a:gd name="T14" fmla="*/ 37 w 37"/>
                <a:gd name="T15" fmla="*/ 21 h 24"/>
                <a:gd name="T16" fmla="*/ 35 w 37"/>
                <a:gd name="T17" fmla="*/ 3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7" h="24">
                  <a:moveTo>
                    <a:pt x="35" y="3"/>
                  </a:moveTo>
                  <a:cubicBezTo>
                    <a:pt x="35" y="1"/>
                    <a:pt x="33" y="0"/>
                    <a:pt x="31" y="0"/>
                  </a:cubicBezTo>
                  <a:cubicBezTo>
                    <a:pt x="22" y="0"/>
                    <a:pt x="13" y="0"/>
                    <a:pt x="4" y="0"/>
                  </a:cubicBezTo>
                  <a:cubicBezTo>
                    <a:pt x="2" y="0"/>
                    <a:pt x="0" y="1"/>
                    <a:pt x="0" y="3"/>
                  </a:cubicBezTo>
                  <a:cubicBezTo>
                    <a:pt x="0" y="9"/>
                    <a:pt x="1" y="15"/>
                    <a:pt x="1" y="21"/>
                  </a:cubicBezTo>
                  <a:cubicBezTo>
                    <a:pt x="1" y="23"/>
                    <a:pt x="2" y="24"/>
                    <a:pt x="5" y="24"/>
                  </a:cubicBezTo>
                  <a:cubicBezTo>
                    <a:pt x="14" y="24"/>
                    <a:pt x="23" y="24"/>
                    <a:pt x="33" y="24"/>
                  </a:cubicBezTo>
                  <a:cubicBezTo>
                    <a:pt x="35" y="24"/>
                    <a:pt x="37" y="23"/>
                    <a:pt x="37" y="21"/>
                  </a:cubicBezTo>
                  <a:cubicBezTo>
                    <a:pt x="36" y="15"/>
                    <a:pt x="36" y="9"/>
                    <a:pt x="35" y="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6" name="Freeform 46"/>
            <p:cNvSpPr>
              <a:spLocks/>
            </p:cNvSpPr>
            <p:nvPr/>
          </p:nvSpPr>
          <p:spPr bwMode="auto">
            <a:xfrm>
              <a:off x="6767152" y="5746147"/>
              <a:ext cx="66652" cy="42213"/>
            </a:xfrm>
            <a:custGeom>
              <a:avLst/>
              <a:gdLst>
                <a:gd name="T0" fmla="*/ 35 w 38"/>
                <a:gd name="T1" fmla="*/ 3 h 24"/>
                <a:gd name="T2" fmla="*/ 31 w 38"/>
                <a:gd name="T3" fmla="*/ 0 h 24"/>
                <a:gd name="T4" fmla="*/ 4 w 38"/>
                <a:gd name="T5" fmla="*/ 0 h 24"/>
                <a:gd name="T6" fmla="*/ 0 w 38"/>
                <a:gd name="T7" fmla="*/ 3 h 24"/>
                <a:gd name="T8" fmla="*/ 2 w 38"/>
                <a:gd name="T9" fmla="*/ 21 h 24"/>
                <a:gd name="T10" fmla="*/ 6 w 38"/>
                <a:gd name="T11" fmla="*/ 24 h 24"/>
                <a:gd name="T12" fmla="*/ 35 w 38"/>
                <a:gd name="T13" fmla="*/ 24 h 24"/>
                <a:gd name="T14" fmla="*/ 38 w 38"/>
                <a:gd name="T15" fmla="*/ 21 h 24"/>
                <a:gd name="T16" fmla="*/ 35 w 38"/>
                <a:gd name="T17" fmla="*/ 3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8" h="24">
                  <a:moveTo>
                    <a:pt x="35" y="3"/>
                  </a:moveTo>
                  <a:cubicBezTo>
                    <a:pt x="35" y="1"/>
                    <a:pt x="33" y="0"/>
                    <a:pt x="31" y="0"/>
                  </a:cubicBezTo>
                  <a:cubicBezTo>
                    <a:pt x="22" y="0"/>
                    <a:pt x="13" y="0"/>
                    <a:pt x="4" y="0"/>
                  </a:cubicBezTo>
                  <a:cubicBezTo>
                    <a:pt x="2" y="0"/>
                    <a:pt x="0" y="1"/>
                    <a:pt x="0" y="3"/>
                  </a:cubicBezTo>
                  <a:cubicBezTo>
                    <a:pt x="1" y="9"/>
                    <a:pt x="2" y="15"/>
                    <a:pt x="2" y="21"/>
                  </a:cubicBezTo>
                  <a:cubicBezTo>
                    <a:pt x="2" y="23"/>
                    <a:pt x="4" y="24"/>
                    <a:pt x="6" y="24"/>
                  </a:cubicBezTo>
                  <a:cubicBezTo>
                    <a:pt x="16" y="24"/>
                    <a:pt x="25" y="24"/>
                    <a:pt x="35" y="24"/>
                  </a:cubicBezTo>
                  <a:cubicBezTo>
                    <a:pt x="37" y="24"/>
                    <a:pt x="38" y="23"/>
                    <a:pt x="38" y="21"/>
                  </a:cubicBezTo>
                  <a:cubicBezTo>
                    <a:pt x="37" y="15"/>
                    <a:pt x="36" y="9"/>
                    <a:pt x="35" y="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7" name="Freeform 47"/>
            <p:cNvSpPr>
              <a:spLocks/>
            </p:cNvSpPr>
            <p:nvPr/>
          </p:nvSpPr>
          <p:spPr bwMode="auto">
            <a:xfrm>
              <a:off x="6841950" y="5746147"/>
              <a:ext cx="70355" cy="42213"/>
            </a:xfrm>
            <a:custGeom>
              <a:avLst/>
              <a:gdLst>
                <a:gd name="T0" fmla="*/ 35 w 40"/>
                <a:gd name="T1" fmla="*/ 3 h 24"/>
                <a:gd name="T2" fmla="*/ 31 w 40"/>
                <a:gd name="T3" fmla="*/ 0 h 24"/>
                <a:gd name="T4" fmla="*/ 4 w 40"/>
                <a:gd name="T5" fmla="*/ 0 h 24"/>
                <a:gd name="T6" fmla="*/ 0 w 40"/>
                <a:gd name="T7" fmla="*/ 3 h 24"/>
                <a:gd name="T8" fmla="*/ 4 w 40"/>
                <a:gd name="T9" fmla="*/ 21 h 24"/>
                <a:gd name="T10" fmla="*/ 8 w 40"/>
                <a:gd name="T11" fmla="*/ 24 h 24"/>
                <a:gd name="T12" fmla="*/ 37 w 40"/>
                <a:gd name="T13" fmla="*/ 24 h 24"/>
                <a:gd name="T14" fmla="*/ 40 w 40"/>
                <a:gd name="T15" fmla="*/ 21 h 24"/>
                <a:gd name="T16" fmla="*/ 35 w 40"/>
                <a:gd name="T17" fmla="*/ 3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0" h="24">
                  <a:moveTo>
                    <a:pt x="35" y="3"/>
                  </a:moveTo>
                  <a:cubicBezTo>
                    <a:pt x="35" y="1"/>
                    <a:pt x="33" y="0"/>
                    <a:pt x="31" y="0"/>
                  </a:cubicBezTo>
                  <a:cubicBezTo>
                    <a:pt x="22" y="0"/>
                    <a:pt x="13" y="0"/>
                    <a:pt x="4" y="0"/>
                  </a:cubicBezTo>
                  <a:cubicBezTo>
                    <a:pt x="1" y="0"/>
                    <a:pt x="0" y="1"/>
                    <a:pt x="0" y="3"/>
                  </a:cubicBezTo>
                  <a:cubicBezTo>
                    <a:pt x="1" y="9"/>
                    <a:pt x="3" y="15"/>
                    <a:pt x="4" y="21"/>
                  </a:cubicBezTo>
                  <a:cubicBezTo>
                    <a:pt x="4" y="23"/>
                    <a:pt x="6" y="24"/>
                    <a:pt x="8" y="24"/>
                  </a:cubicBezTo>
                  <a:cubicBezTo>
                    <a:pt x="18" y="24"/>
                    <a:pt x="27" y="24"/>
                    <a:pt x="37" y="24"/>
                  </a:cubicBezTo>
                  <a:cubicBezTo>
                    <a:pt x="39" y="24"/>
                    <a:pt x="40" y="23"/>
                    <a:pt x="40" y="21"/>
                  </a:cubicBezTo>
                  <a:cubicBezTo>
                    <a:pt x="38" y="15"/>
                    <a:pt x="37" y="9"/>
                    <a:pt x="35" y="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8" name="Freeform 48"/>
            <p:cNvSpPr>
              <a:spLocks/>
            </p:cNvSpPr>
            <p:nvPr/>
          </p:nvSpPr>
          <p:spPr bwMode="auto">
            <a:xfrm>
              <a:off x="6917490" y="5746147"/>
              <a:ext cx="73317" cy="42213"/>
            </a:xfrm>
            <a:custGeom>
              <a:avLst/>
              <a:gdLst>
                <a:gd name="T0" fmla="*/ 35 w 42"/>
                <a:gd name="T1" fmla="*/ 3 h 24"/>
                <a:gd name="T2" fmla="*/ 30 w 42"/>
                <a:gd name="T3" fmla="*/ 0 h 24"/>
                <a:gd name="T4" fmla="*/ 3 w 42"/>
                <a:gd name="T5" fmla="*/ 0 h 24"/>
                <a:gd name="T6" fmla="*/ 0 w 42"/>
                <a:gd name="T7" fmla="*/ 3 h 24"/>
                <a:gd name="T8" fmla="*/ 5 w 42"/>
                <a:gd name="T9" fmla="*/ 21 h 24"/>
                <a:gd name="T10" fmla="*/ 10 w 42"/>
                <a:gd name="T11" fmla="*/ 24 h 24"/>
                <a:gd name="T12" fmla="*/ 38 w 42"/>
                <a:gd name="T13" fmla="*/ 24 h 24"/>
                <a:gd name="T14" fmla="*/ 41 w 42"/>
                <a:gd name="T15" fmla="*/ 21 h 24"/>
                <a:gd name="T16" fmla="*/ 35 w 42"/>
                <a:gd name="T17" fmla="*/ 3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2" h="24">
                  <a:moveTo>
                    <a:pt x="35" y="3"/>
                  </a:moveTo>
                  <a:cubicBezTo>
                    <a:pt x="34" y="1"/>
                    <a:pt x="32" y="0"/>
                    <a:pt x="30" y="0"/>
                  </a:cubicBezTo>
                  <a:cubicBezTo>
                    <a:pt x="21" y="0"/>
                    <a:pt x="12" y="0"/>
                    <a:pt x="3" y="0"/>
                  </a:cubicBezTo>
                  <a:cubicBezTo>
                    <a:pt x="1" y="0"/>
                    <a:pt x="0" y="1"/>
                    <a:pt x="0" y="3"/>
                  </a:cubicBezTo>
                  <a:cubicBezTo>
                    <a:pt x="2" y="9"/>
                    <a:pt x="4" y="15"/>
                    <a:pt x="5" y="21"/>
                  </a:cubicBezTo>
                  <a:cubicBezTo>
                    <a:pt x="6" y="23"/>
                    <a:pt x="8" y="24"/>
                    <a:pt x="10" y="24"/>
                  </a:cubicBezTo>
                  <a:cubicBezTo>
                    <a:pt x="19" y="24"/>
                    <a:pt x="29" y="24"/>
                    <a:pt x="38" y="24"/>
                  </a:cubicBezTo>
                  <a:cubicBezTo>
                    <a:pt x="40" y="24"/>
                    <a:pt x="42" y="23"/>
                    <a:pt x="41" y="21"/>
                  </a:cubicBezTo>
                  <a:cubicBezTo>
                    <a:pt x="39" y="15"/>
                    <a:pt x="37" y="9"/>
                    <a:pt x="35" y="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9" name="Freeform 49"/>
            <p:cNvSpPr>
              <a:spLocks/>
            </p:cNvSpPr>
            <p:nvPr/>
          </p:nvSpPr>
          <p:spPr bwMode="auto">
            <a:xfrm>
              <a:off x="6993029" y="5746147"/>
              <a:ext cx="77020" cy="42213"/>
            </a:xfrm>
            <a:custGeom>
              <a:avLst/>
              <a:gdLst>
                <a:gd name="T0" fmla="*/ 35 w 44"/>
                <a:gd name="T1" fmla="*/ 3 h 24"/>
                <a:gd name="T2" fmla="*/ 30 w 44"/>
                <a:gd name="T3" fmla="*/ 0 h 24"/>
                <a:gd name="T4" fmla="*/ 3 w 44"/>
                <a:gd name="T5" fmla="*/ 0 h 24"/>
                <a:gd name="T6" fmla="*/ 0 w 44"/>
                <a:gd name="T7" fmla="*/ 3 h 24"/>
                <a:gd name="T8" fmla="*/ 7 w 44"/>
                <a:gd name="T9" fmla="*/ 21 h 24"/>
                <a:gd name="T10" fmla="*/ 12 w 44"/>
                <a:gd name="T11" fmla="*/ 24 h 24"/>
                <a:gd name="T12" fmla="*/ 40 w 44"/>
                <a:gd name="T13" fmla="*/ 24 h 24"/>
                <a:gd name="T14" fmla="*/ 43 w 44"/>
                <a:gd name="T15" fmla="*/ 21 h 24"/>
                <a:gd name="T16" fmla="*/ 35 w 44"/>
                <a:gd name="T17" fmla="*/ 3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4" h="24">
                  <a:moveTo>
                    <a:pt x="35" y="3"/>
                  </a:moveTo>
                  <a:cubicBezTo>
                    <a:pt x="34" y="1"/>
                    <a:pt x="32" y="0"/>
                    <a:pt x="30" y="0"/>
                  </a:cubicBezTo>
                  <a:cubicBezTo>
                    <a:pt x="21" y="0"/>
                    <a:pt x="12" y="0"/>
                    <a:pt x="3" y="0"/>
                  </a:cubicBezTo>
                  <a:cubicBezTo>
                    <a:pt x="1" y="0"/>
                    <a:pt x="0" y="1"/>
                    <a:pt x="0" y="3"/>
                  </a:cubicBezTo>
                  <a:cubicBezTo>
                    <a:pt x="2" y="9"/>
                    <a:pt x="5" y="15"/>
                    <a:pt x="7" y="21"/>
                  </a:cubicBezTo>
                  <a:cubicBezTo>
                    <a:pt x="7" y="23"/>
                    <a:pt x="10" y="24"/>
                    <a:pt x="12" y="24"/>
                  </a:cubicBezTo>
                  <a:cubicBezTo>
                    <a:pt x="21" y="24"/>
                    <a:pt x="31" y="24"/>
                    <a:pt x="40" y="24"/>
                  </a:cubicBezTo>
                  <a:cubicBezTo>
                    <a:pt x="42" y="24"/>
                    <a:pt x="44" y="23"/>
                    <a:pt x="43" y="21"/>
                  </a:cubicBezTo>
                  <a:cubicBezTo>
                    <a:pt x="40" y="15"/>
                    <a:pt x="38" y="9"/>
                    <a:pt x="35" y="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0" name="Freeform 50"/>
            <p:cNvSpPr>
              <a:spLocks/>
            </p:cNvSpPr>
            <p:nvPr/>
          </p:nvSpPr>
          <p:spPr bwMode="auto">
            <a:xfrm>
              <a:off x="7066346" y="5746147"/>
              <a:ext cx="80723" cy="42213"/>
            </a:xfrm>
            <a:custGeom>
              <a:avLst/>
              <a:gdLst>
                <a:gd name="T0" fmla="*/ 36 w 46"/>
                <a:gd name="T1" fmla="*/ 3 h 24"/>
                <a:gd name="T2" fmla="*/ 31 w 46"/>
                <a:gd name="T3" fmla="*/ 0 h 24"/>
                <a:gd name="T4" fmla="*/ 4 w 46"/>
                <a:gd name="T5" fmla="*/ 0 h 24"/>
                <a:gd name="T6" fmla="*/ 1 w 46"/>
                <a:gd name="T7" fmla="*/ 3 h 24"/>
                <a:gd name="T8" fmla="*/ 9 w 46"/>
                <a:gd name="T9" fmla="*/ 21 h 24"/>
                <a:gd name="T10" fmla="*/ 14 w 46"/>
                <a:gd name="T11" fmla="*/ 24 h 24"/>
                <a:gd name="T12" fmla="*/ 43 w 46"/>
                <a:gd name="T13" fmla="*/ 24 h 24"/>
                <a:gd name="T14" fmla="*/ 45 w 46"/>
                <a:gd name="T15" fmla="*/ 21 h 24"/>
                <a:gd name="T16" fmla="*/ 36 w 46"/>
                <a:gd name="T17" fmla="*/ 3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6" h="24">
                  <a:moveTo>
                    <a:pt x="36" y="3"/>
                  </a:moveTo>
                  <a:cubicBezTo>
                    <a:pt x="35" y="1"/>
                    <a:pt x="33" y="0"/>
                    <a:pt x="31" y="0"/>
                  </a:cubicBezTo>
                  <a:cubicBezTo>
                    <a:pt x="22" y="0"/>
                    <a:pt x="13" y="0"/>
                    <a:pt x="4" y="0"/>
                  </a:cubicBezTo>
                  <a:cubicBezTo>
                    <a:pt x="2" y="0"/>
                    <a:pt x="0" y="1"/>
                    <a:pt x="1" y="3"/>
                  </a:cubicBezTo>
                  <a:cubicBezTo>
                    <a:pt x="4" y="9"/>
                    <a:pt x="7" y="15"/>
                    <a:pt x="9" y="21"/>
                  </a:cubicBezTo>
                  <a:cubicBezTo>
                    <a:pt x="10" y="23"/>
                    <a:pt x="12" y="24"/>
                    <a:pt x="14" y="24"/>
                  </a:cubicBezTo>
                  <a:cubicBezTo>
                    <a:pt x="24" y="24"/>
                    <a:pt x="33" y="24"/>
                    <a:pt x="43" y="24"/>
                  </a:cubicBezTo>
                  <a:cubicBezTo>
                    <a:pt x="45" y="24"/>
                    <a:pt x="46" y="23"/>
                    <a:pt x="45" y="21"/>
                  </a:cubicBezTo>
                  <a:cubicBezTo>
                    <a:pt x="42" y="15"/>
                    <a:pt x="39" y="9"/>
                    <a:pt x="36" y="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1" name="Freeform 51"/>
            <p:cNvSpPr>
              <a:spLocks/>
            </p:cNvSpPr>
            <p:nvPr/>
          </p:nvSpPr>
          <p:spPr bwMode="auto">
            <a:xfrm>
              <a:off x="7141886" y="5746147"/>
              <a:ext cx="83686" cy="42213"/>
            </a:xfrm>
            <a:custGeom>
              <a:avLst/>
              <a:gdLst>
                <a:gd name="T0" fmla="*/ 36 w 48"/>
                <a:gd name="T1" fmla="*/ 3 h 24"/>
                <a:gd name="T2" fmla="*/ 30 w 48"/>
                <a:gd name="T3" fmla="*/ 0 h 24"/>
                <a:gd name="T4" fmla="*/ 3 w 48"/>
                <a:gd name="T5" fmla="*/ 0 h 24"/>
                <a:gd name="T6" fmla="*/ 1 w 48"/>
                <a:gd name="T7" fmla="*/ 3 h 24"/>
                <a:gd name="T8" fmla="*/ 11 w 48"/>
                <a:gd name="T9" fmla="*/ 21 h 24"/>
                <a:gd name="T10" fmla="*/ 16 w 48"/>
                <a:gd name="T11" fmla="*/ 24 h 24"/>
                <a:gd name="T12" fmla="*/ 45 w 48"/>
                <a:gd name="T13" fmla="*/ 24 h 24"/>
                <a:gd name="T14" fmla="*/ 47 w 48"/>
                <a:gd name="T15" fmla="*/ 21 h 24"/>
                <a:gd name="T16" fmla="*/ 36 w 48"/>
                <a:gd name="T17" fmla="*/ 3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8" h="24">
                  <a:moveTo>
                    <a:pt x="36" y="3"/>
                  </a:moveTo>
                  <a:cubicBezTo>
                    <a:pt x="35" y="1"/>
                    <a:pt x="32" y="0"/>
                    <a:pt x="30" y="0"/>
                  </a:cubicBezTo>
                  <a:cubicBezTo>
                    <a:pt x="21" y="0"/>
                    <a:pt x="12" y="0"/>
                    <a:pt x="3" y="0"/>
                  </a:cubicBezTo>
                  <a:cubicBezTo>
                    <a:pt x="1" y="0"/>
                    <a:pt x="0" y="1"/>
                    <a:pt x="1" y="3"/>
                  </a:cubicBezTo>
                  <a:cubicBezTo>
                    <a:pt x="4" y="9"/>
                    <a:pt x="8" y="15"/>
                    <a:pt x="11" y="21"/>
                  </a:cubicBezTo>
                  <a:cubicBezTo>
                    <a:pt x="12" y="23"/>
                    <a:pt x="14" y="24"/>
                    <a:pt x="16" y="24"/>
                  </a:cubicBezTo>
                  <a:cubicBezTo>
                    <a:pt x="26" y="24"/>
                    <a:pt x="35" y="24"/>
                    <a:pt x="45" y="24"/>
                  </a:cubicBezTo>
                  <a:cubicBezTo>
                    <a:pt x="47" y="24"/>
                    <a:pt x="48" y="23"/>
                    <a:pt x="47" y="21"/>
                  </a:cubicBezTo>
                  <a:cubicBezTo>
                    <a:pt x="43" y="15"/>
                    <a:pt x="39" y="9"/>
                    <a:pt x="36" y="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2" name="Freeform 52"/>
            <p:cNvSpPr>
              <a:spLocks/>
            </p:cNvSpPr>
            <p:nvPr/>
          </p:nvSpPr>
          <p:spPr bwMode="auto">
            <a:xfrm>
              <a:off x="6175428" y="5697269"/>
              <a:ext cx="79983" cy="40732"/>
            </a:xfrm>
            <a:custGeom>
              <a:avLst/>
              <a:gdLst>
                <a:gd name="T0" fmla="*/ 45 w 46"/>
                <a:gd name="T1" fmla="*/ 2 h 23"/>
                <a:gd name="T2" fmla="*/ 43 w 46"/>
                <a:gd name="T3" fmla="*/ 0 h 23"/>
                <a:gd name="T4" fmla="*/ 17 w 46"/>
                <a:gd name="T5" fmla="*/ 0 h 23"/>
                <a:gd name="T6" fmla="*/ 12 w 46"/>
                <a:gd name="T7" fmla="*/ 2 h 23"/>
                <a:gd name="T8" fmla="*/ 1 w 46"/>
                <a:gd name="T9" fmla="*/ 21 h 23"/>
                <a:gd name="T10" fmla="*/ 3 w 46"/>
                <a:gd name="T11" fmla="*/ 23 h 23"/>
                <a:gd name="T12" fmla="*/ 30 w 46"/>
                <a:gd name="T13" fmla="*/ 23 h 23"/>
                <a:gd name="T14" fmla="*/ 35 w 46"/>
                <a:gd name="T15" fmla="*/ 21 h 23"/>
                <a:gd name="T16" fmla="*/ 45 w 46"/>
                <a:gd name="T17" fmla="*/ 2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6" h="23">
                  <a:moveTo>
                    <a:pt x="45" y="2"/>
                  </a:moveTo>
                  <a:cubicBezTo>
                    <a:pt x="46" y="1"/>
                    <a:pt x="45" y="0"/>
                    <a:pt x="43" y="0"/>
                  </a:cubicBezTo>
                  <a:cubicBezTo>
                    <a:pt x="34" y="0"/>
                    <a:pt x="26" y="0"/>
                    <a:pt x="17" y="0"/>
                  </a:cubicBezTo>
                  <a:cubicBezTo>
                    <a:pt x="16" y="0"/>
                    <a:pt x="13" y="1"/>
                    <a:pt x="12" y="2"/>
                  </a:cubicBezTo>
                  <a:cubicBezTo>
                    <a:pt x="9" y="8"/>
                    <a:pt x="5" y="15"/>
                    <a:pt x="1" y="21"/>
                  </a:cubicBezTo>
                  <a:cubicBezTo>
                    <a:pt x="0" y="22"/>
                    <a:pt x="1" y="23"/>
                    <a:pt x="3" y="23"/>
                  </a:cubicBezTo>
                  <a:cubicBezTo>
                    <a:pt x="12" y="23"/>
                    <a:pt x="21" y="23"/>
                    <a:pt x="30" y="23"/>
                  </a:cubicBezTo>
                  <a:cubicBezTo>
                    <a:pt x="32" y="23"/>
                    <a:pt x="34" y="22"/>
                    <a:pt x="35" y="21"/>
                  </a:cubicBezTo>
                  <a:cubicBezTo>
                    <a:pt x="38" y="15"/>
                    <a:pt x="42" y="8"/>
                    <a:pt x="45" y="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3" name="Freeform 53"/>
            <p:cNvSpPr>
              <a:spLocks/>
            </p:cNvSpPr>
            <p:nvPr/>
          </p:nvSpPr>
          <p:spPr bwMode="auto">
            <a:xfrm>
              <a:off x="6248746" y="5697269"/>
              <a:ext cx="77020" cy="40732"/>
            </a:xfrm>
            <a:custGeom>
              <a:avLst/>
              <a:gdLst>
                <a:gd name="T0" fmla="*/ 44 w 44"/>
                <a:gd name="T1" fmla="*/ 2 h 23"/>
                <a:gd name="T2" fmla="*/ 41 w 44"/>
                <a:gd name="T3" fmla="*/ 0 h 23"/>
                <a:gd name="T4" fmla="*/ 16 w 44"/>
                <a:gd name="T5" fmla="*/ 0 h 23"/>
                <a:gd name="T6" fmla="*/ 11 w 44"/>
                <a:gd name="T7" fmla="*/ 2 h 23"/>
                <a:gd name="T8" fmla="*/ 1 w 44"/>
                <a:gd name="T9" fmla="*/ 21 h 23"/>
                <a:gd name="T10" fmla="*/ 3 w 44"/>
                <a:gd name="T11" fmla="*/ 23 h 23"/>
                <a:gd name="T12" fmla="*/ 30 w 44"/>
                <a:gd name="T13" fmla="*/ 23 h 23"/>
                <a:gd name="T14" fmla="*/ 35 w 44"/>
                <a:gd name="T15" fmla="*/ 21 h 23"/>
                <a:gd name="T16" fmla="*/ 44 w 44"/>
                <a:gd name="T17" fmla="*/ 2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4" h="23">
                  <a:moveTo>
                    <a:pt x="44" y="2"/>
                  </a:moveTo>
                  <a:cubicBezTo>
                    <a:pt x="44" y="1"/>
                    <a:pt x="43" y="0"/>
                    <a:pt x="41" y="0"/>
                  </a:cubicBezTo>
                  <a:cubicBezTo>
                    <a:pt x="33" y="0"/>
                    <a:pt x="24" y="0"/>
                    <a:pt x="16" y="0"/>
                  </a:cubicBezTo>
                  <a:cubicBezTo>
                    <a:pt x="14" y="0"/>
                    <a:pt x="12" y="1"/>
                    <a:pt x="11" y="2"/>
                  </a:cubicBezTo>
                  <a:cubicBezTo>
                    <a:pt x="8" y="8"/>
                    <a:pt x="4" y="15"/>
                    <a:pt x="1" y="21"/>
                  </a:cubicBezTo>
                  <a:cubicBezTo>
                    <a:pt x="0" y="22"/>
                    <a:pt x="1" y="23"/>
                    <a:pt x="3" y="23"/>
                  </a:cubicBezTo>
                  <a:cubicBezTo>
                    <a:pt x="12" y="23"/>
                    <a:pt x="21" y="23"/>
                    <a:pt x="30" y="23"/>
                  </a:cubicBezTo>
                  <a:cubicBezTo>
                    <a:pt x="32" y="23"/>
                    <a:pt x="35" y="22"/>
                    <a:pt x="35" y="21"/>
                  </a:cubicBezTo>
                  <a:cubicBezTo>
                    <a:pt x="38" y="15"/>
                    <a:pt x="41" y="8"/>
                    <a:pt x="44" y="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4" name="Freeform 54"/>
            <p:cNvSpPr>
              <a:spLocks/>
            </p:cNvSpPr>
            <p:nvPr/>
          </p:nvSpPr>
          <p:spPr bwMode="auto">
            <a:xfrm>
              <a:off x="6324285" y="5697269"/>
              <a:ext cx="71836" cy="40732"/>
            </a:xfrm>
            <a:custGeom>
              <a:avLst/>
              <a:gdLst>
                <a:gd name="T0" fmla="*/ 41 w 41"/>
                <a:gd name="T1" fmla="*/ 2 h 23"/>
                <a:gd name="T2" fmla="*/ 38 w 41"/>
                <a:gd name="T3" fmla="*/ 0 h 23"/>
                <a:gd name="T4" fmla="*/ 13 w 41"/>
                <a:gd name="T5" fmla="*/ 0 h 23"/>
                <a:gd name="T6" fmla="*/ 8 w 41"/>
                <a:gd name="T7" fmla="*/ 2 h 23"/>
                <a:gd name="T8" fmla="*/ 0 w 41"/>
                <a:gd name="T9" fmla="*/ 21 h 23"/>
                <a:gd name="T10" fmla="*/ 3 w 41"/>
                <a:gd name="T11" fmla="*/ 23 h 23"/>
                <a:gd name="T12" fmla="*/ 30 w 41"/>
                <a:gd name="T13" fmla="*/ 23 h 23"/>
                <a:gd name="T14" fmla="*/ 34 w 41"/>
                <a:gd name="T15" fmla="*/ 21 h 23"/>
                <a:gd name="T16" fmla="*/ 41 w 41"/>
                <a:gd name="T17" fmla="*/ 2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1" h="23">
                  <a:moveTo>
                    <a:pt x="41" y="2"/>
                  </a:moveTo>
                  <a:cubicBezTo>
                    <a:pt x="41" y="1"/>
                    <a:pt x="40" y="0"/>
                    <a:pt x="38" y="0"/>
                  </a:cubicBezTo>
                  <a:cubicBezTo>
                    <a:pt x="30" y="0"/>
                    <a:pt x="21" y="0"/>
                    <a:pt x="13" y="0"/>
                  </a:cubicBezTo>
                  <a:cubicBezTo>
                    <a:pt x="11" y="0"/>
                    <a:pt x="9" y="1"/>
                    <a:pt x="8" y="2"/>
                  </a:cubicBezTo>
                  <a:cubicBezTo>
                    <a:pt x="6" y="8"/>
                    <a:pt x="3" y="15"/>
                    <a:pt x="0" y="21"/>
                  </a:cubicBezTo>
                  <a:cubicBezTo>
                    <a:pt x="0" y="22"/>
                    <a:pt x="1" y="23"/>
                    <a:pt x="3" y="23"/>
                  </a:cubicBezTo>
                  <a:cubicBezTo>
                    <a:pt x="12" y="23"/>
                    <a:pt x="21" y="23"/>
                    <a:pt x="30" y="23"/>
                  </a:cubicBezTo>
                  <a:cubicBezTo>
                    <a:pt x="32" y="23"/>
                    <a:pt x="34" y="22"/>
                    <a:pt x="34" y="21"/>
                  </a:cubicBezTo>
                  <a:cubicBezTo>
                    <a:pt x="36" y="15"/>
                    <a:pt x="39" y="8"/>
                    <a:pt x="41" y="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5" name="Freeform 55"/>
            <p:cNvSpPr>
              <a:spLocks/>
            </p:cNvSpPr>
            <p:nvPr/>
          </p:nvSpPr>
          <p:spPr bwMode="auto">
            <a:xfrm>
              <a:off x="6397602" y="5697269"/>
              <a:ext cx="69615" cy="40732"/>
            </a:xfrm>
            <a:custGeom>
              <a:avLst/>
              <a:gdLst>
                <a:gd name="T0" fmla="*/ 39 w 40"/>
                <a:gd name="T1" fmla="*/ 2 h 23"/>
                <a:gd name="T2" fmla="*/ 37 w 40"/>
                <a:gd name="T3" fmla="*/ 0 h 23"/>
                <a:gd name="T4" fmla="*/ 11 w 40"/>
                <a:gd name="T5" fmla="*/ 0 h 23"/>
                <a:gd name="T6" fmla="*/ 7 w 40"/>
                <a:gd name="T7" fmla="*/ 2 h 23"/>
                <a:gd name="T8" fmla="*/ 0 w 40"/>
                <a:gd name="T9" fmla="*/ 21 h 23"/>
                <a:gd name="T10" fmla="*/ 3 w 40"/>
                <a:gd name="T11" fmla="*/ 23 h 23"/>
                <a:gd name="T12" fmla="*/ 30 w 40"/>
                <a:gd name="T13" fmla="*/ 23 h 23"/>
                <a:gd name="T14" fmla="*/ 34 w 40"/>
                <a:gd name="T15" fmla="*/ 21 h 23"/>
                <a:gd name="T16" fmla="*/ 39 w 40"/>
                <a:gd name="T17" fmla="*/ 2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0" h="23">
                  <a:moveTo>
                    <a:pt x="39" y="2"/>
                  </a:moveTo>
                  <a:cubicBezTo>
                    <a:pt x="40" y="1"/>
                    <a:pt x="38" y="0"/>
                    <a:pt x="37" y="0"/>
                  </a:cubicBezTo>
                  <a:cubicBezTo>
                    <a:pt x="28" y="0"/>
                    <a:pt x="19" y="0"/>
                    <a:pt x="11" y="0"/>
                  </a:cubicBezTo>
                  <a:cubicBezTo>
                    <a:pt x="9" y="0"/>
                    <a:pt x="7" y="1"/>
                    <a:pt x="7" y="2"/>
                  </a:cubicBezTo>
                  <a:cubicBezTo>
                    <a:pt x="4" y="8"/>
                    <a:pt x="2" y="15"/>
                    <a:pt x="0" y="21"/>
                  </a:cubicBezTo>
                  <a:cubicBezTo>
                    <a:pt x="0" y="22"/>
                    <a:pt x="1" y="23"/>
                    <a:pt x="3" y="23"/>
                  </a:cubicBezTo>
                  <a:cubicBezTo>
                    <a:pt x="12" y="23"/>
                    <a:pt x="21" y="23"/>
                    <a:pt x="30" y="23"/>
                  </a:cubicBezTo>
                  <a:cubicBezTo>
                    <a:pt x="32" y="23"/>
                    <a:pt x="34" y="22"/>
                    <a:pt x="34" y="21"/>
                  </a:cubicBezTo>
                  <a:cubicBezTo>
                    <a:pt x="36" y="15"/>
                    <a:pt x="38" y="8"/>
                    <a:pt x="39" y="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6" name="Freeform 56"/>
            <p:cNvSpPr>
              <a:spLocks/>
            </p:cNvSpPr>
            <p:nvPr/>
          </p:nvSpPr>
          <p:spPr bwMode="auto">
            <a:xfrm>
              <a:off x="6470920" y="5697269"/>
              <a:ext cx="66652" cy="40732"/>
            </a:xfrm>
            <a:custGeom>
              <a:avLst/>
              <a:gdLst>
                <a:gd name="T0" fmla="*/ 38 w 38"/>
                <a:gd name="T1" fmla="*/ 2 h 23"/>
                <a:gd name="T2" fmla="*/ 35 w 38"/>
                <a:gd name="T3" fmla="*/ 0 h 23"/>
                <a:gd name="T4" fmla="*/ 9 w 38"/>
                <a:gd name="T5" fmla="*/ 0 h 23"/>
                <a:gd name="T6" fmla="*/ 5 w 38"/>
                <a:gd name="T7" fmla="*/ 2 h 23"/>
                <a:gd name="T8" fmla="*/ 0 w 38"/>
                <a:gd name="T9" fmla="*/ 21 h 23"/>
                <a:gd name="T10" fmla="*/ 3 w 38"/>
                <a:gd name="T11" fmla="*/ 23 h 23"/>
                <a:gd name="T12" fmla="*/ 30 w 38"/>
                <a:gd name="T13" fmla="*/ 23 h 23"/>
                <a:gd name="T14" fmla="*/ 34 w 38"/>
                <a:gd name="T15" fmla="*/ 21 h 23"/>
                <a:gd name="T16" fmla="*/ 38 w 38"/>
                <a:gd name="T17" fmla="*/ 2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8" h="23">
                  <a:moveTo>
                    <a:pt x="38" y="2"/>
                  </a:moveTo>
                  <a:cubicBezTo>
                    <a:pt x="38" y="1"/>
                    <a:pt x="37" y="0"/>
                    <a:pt x="35" y="0"/>
                  </a:cubicBezTo>
                  <a:cubicBezTo>
                    <a:pt x="26" y="0"/>
                    <a:pt x="18" y="0"/>
                    <a:pt x="9" y="0"/>
                  </a:cubicBezTo>
                  <a:cubicBezTo>
                    <a:pt x="7" y="0"/>
                    <a:pt x="5" y="1"/>
                    <a:pt x="5" y="2"/>
                  </a:cubicBezTo>
                  <a:cubicBezTo>
                    <a:pt x="3" y="8"/>
                    <a:pt x="2" y="15"/>
                    <a:pt x="0" y="21"/>
                  </a:cubicBezTo>
                  <a:cubicBezTo>
                    <a:pt x="0" y="22"/>
                    <a:pt x="1" y="23"/>
                    <a:pt x="3" y="23"/>
                  </a:cubicBezTo>
                  <a:cubicBezTo>
                    <a:pt x="12" y="23"/>
                    <a:pt x="21" y="23"/>
                    <a:pt x="30" y="23"/>
                  </a:cubicBezTo>
                  <a:cubicBezTo>
                    <a:pt x="32" y="23"/>
                    <a:pt x="34" y="22"/>
                    <a:pt x="34" y="21"/>
                  </a:cubicBezTo>
                  <a:cubicBezTo>
                    <a:pt x="35" y="15"/>
                    <a:pt x="37" y="8"/>
                    <a:pt x="38" y="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7" name="Freeform 57"/>
            <p:cNvSpPr>
              <a:spLocks/>
            </p:cNvSpPr>
            <p:nvPr/>
          </p:nvSpPr>
          <p:spPr bwMode="auto">
            <a:xfrm>
              <a:off x="6544237" y="5697269"/>
              <a:ext cx="63690" cy="40732"/>
            </a:xfrm>
            <a:custGeom>
              <a:avLst/>
              <a:gdLst>
                <a:gd name="T0" fmla="*/ 36 w 36"/>
                <a:gd name="T1" fmla="*/ 2 h 23"/>
                <a:gd name="T2" fmla="*/ 33 w 36"/>
                <a:gd name="T3" fmla="*/ 0 h 23"/>
                <a:gd name="T4" fmla="*/ 7 w 36"/>
                <a:gd name="T5" fmla="*/ 0 h 23"/>
                <a:gd name="T6" fmla="*/ 3 w 36"/>
                <a:gd name="T7" fmla="*/ 2 h 23"/>
                <a:gd name="T8" fmla="*/ 0 w 36"/>
                <a:gd name="T9" fmla="*/ 21 h 23"/>
                <a:gd name="T10" fmla="*/ 4 w 36"/>
                <a:gd name="T11" fmla="*/ 23 h 23"/>
                <a:gd name="T12" fmla="*/ 30 w 36"/>
                <a:gd name="T13" fmla="*/ 23 h 23"/>
                <a:gd name="T14" fmla="*/ 34 w 36"/>
                <a:gd name="T15" fmla="*/ 21 h 23"/>
                <a:gd name="T16" fmla="*/ 36 w 36"/>
                <a:gd name="T17" fmla="*/ 2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6" h="23">
                  <a:moveTo>
                    <a:pt x="36" y="2"/>
                  </a:moveTo>
                  <a:cubicBezTo>
                    <a:pt x="36" y="1"/>
                    <a:pt x="35" y="0"/>
                    <a:pt x="33" y="0"/>
                  </a:cubicBezTo>
                  <a:cubicBezTo>
                    <a:pt x="24" y="0"/>
                    <a:pt x="16" y="0"/>
                    <a:pt x="7" y="0"/>
                  </a:cubicBezTo>
                  <a:cubicBezTo>
                    <a:pt x="5" y="0"/>
                    <a:pt x="4" y="1"/>
                    <a:pt x="3" y="2"/>
                  </a:cubicBezTo>
                  <a:cubicBezTo>
                    <a:pt x="2" y="8"/>
                    <a:pt x="1" y="15"/>
                    <a:pt x="0" y="21"/>
                  </a:cubicBezTo>
                  <a:cubicBezTo>
                    <a:pt x="0" y="22"/>
                    <a:pt x="1" y="23"/>
                    <a:pt x="4" y="23"/>
                  </a:cubicBezTo>
                  <a:cubicBezTo>
                    <a:pt x="12" y="23"/>
                    <a:pt x="21" y="23"/>
                    <a:pt x="30" y="23"/>
                  </a:cubicBezTo>
                  <a:cubicBezTo>
                    <a:pt x="32" y="23"/>
                    <a:pt x="34" y="22"/>
                    <a:pt x="34" y="21"/>
                  </a:cubicBezTo>
                  <a:cubicBezTo>
                    <a:pt x="35" y="15"/>
                    <a:pt x="35" y="8"/>
                    <a:pt x="36" y="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8" name="Freeform 58"/>
            <p:cNvSpPr>
              <a:spLocks/>
            </p:cNvSpPr>
            <p:nvPr/>
          </p:nvSpPr>
          <p:spPr bwMode="auto">
            <a:xfrm>
              <a:off x="6618295" y="5697269"/>
              <a:ext cx="61468" cy="40732"/>
            </a:xfrm>
            <a:custGeom>
              <a:avLst/>
              <a:gdLst>
                <a:gd name="T0" fmla="*/ 34 w 35"/>
                <a:gd name="T1" fmla="*/ 2 h 23"/>
                <a:gd name="T2" fmla="*/ 31 w 35"/>
                <a:gd name="T3" fmla="*/ 0 h 23"/>
                <a:gd name="T4" fmla="*/ 5 w 35"/>
                <a:gd name="T5" fmla="*/ 0 h 23"/>
                <a:gd name="T6" fmla="*/ 2 w 35"/>
                <a:gd name="T7" fmla="*/ 2 h 23"/>
                <a:gd name="T8" fmla="*/ 0 w 35"/>
                <a:gd name="T9" fmla="*/ 21 h 23"/>
                <a:gd name="T10" fmla="*/ 4 w 35"/>
                <a:gd name="T11" fmla="*/ 23 h 23"/>
                <a:gd name="T12" fmla="*/ 31 w 35"/>
                <a:gd name="T13" fmla="*/ 23 h 23"/>
                <a:gd name="T14" fmla="*/ 34 w 35"/>
                <a:gd name="T15" fmla="*/ 21 h 23"/>
                <a:gd name="T16" fmla="*/ 34 w 35"/>
                <a:gd name="T17" fmla="*/ 2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5" h="23">
                  <a:moveTo>
                    <a:pt x="34" y="2"/>
                  </a:moveTo>
                  <a:cubicBezTo>
                    <a:pt x="35" y="1"/>
                    <a:pt x="33" y="0"/>
                    <a:pt x="31" y="0"/>
                  </a:cubicBezTo>
                  <a:cubicBezTo>
                    <a:pt x="23" y="0"/>
                    <a:pt x="14" y="0"/>
                    <a:pt x="5" y="0"/>
                  </a:cubicBezTo>
                  <a:cubicBezTo>
                    <a:pt x="4" y="0"/>
                    <a:pt x="2" y="1"/>
                    <a:pt x="2" y="2"/>
                  </a:cubicBezTo>
                  <a:cubicBezTo>
                    <a:pt x="1" y="8"/>
                    <a:pt x="1" y="15"/>
                    <a:pt x="0" y="21"/>
                  </a:cubicBezTo>
                  <a:cubicBezTo>
                    <a:pt x="0" y="22"/>
                    <a:pt x="2" y="23"/>
                    <a:pt x="4" y="23"/>
                  </a:cubicBezTo>
                  <a:cubicBezTo>
                    <a:pt x="13" y="23"/>
                    <a:pt x="22" y="23"/>
                    <a:pt x="31" y="23"/>
                  </a:cubicBezTo>
                  <a:cubicBezTo>
                    <a:pt x="33" y="23"/>
                    <a:pt x="34" y="22"/>
                    <a:pt x="34" y="21"/>
                  </a:cubicBezTo>
                  <a:cubicBezTo>
                    <a:pt x="34" y="15"/>
                    <a:pt x="34" y="8"/>
                    <a:pt x="34" y="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9" name="Freeform 59"/>
            <p:cNvSpPr>
              <a:spLocks/>
            </p:cNvSpPr>
            <p:nvPr/>
          </p:nvSpPr>
          <p:spPr bwMode="auto">
            <a:xfrm>
              <a:off x="6691613" y="5697269"/>
              <a:ext cx="59246" cy="40732"/>
            </a:xfrm>
            <a:custGeom>
              <a:avLst/>
              <a:gdLst>
                <a:gd name="T0" fmla="*/ 33 w 34"/>
                <a:gd name="T1" fmla="*/ 2 h 23"/>
                <a:gd name="T2" fmla="*/ 29 w 34"/>
                <a:gd name="T3" fmla="*/ 0 h 23"/>
                <a:gd name="T4" fmla="*/ 4 w 34"/>
                <a:gd name="T5" fmla="*/ 0 h 23"/>
                <a:gd name="T6" fmla="*/ 0 w 34"/>
                <a:gd name="T7" fmla="*/ 2 h 23"/>
                <a:gd name="T8" fmla="*/ 0 w 34"/>
                <a:gd name="T9" fmla="*/ 21 h 23"/>
                <a:gd name="T10" fmla="*/ 4 w 34"/>
                <a:gd name="T11" fmla="*/ 23 h 23"/>
                <a:gd name="T12" fmla="*/ 31 w 34"/>
                <a:gd name="T13" fmla="*/ 23 h 23"/>
                <a:gd name="T14" fmla="*/ 34 w 34"/>
                <a:gd name="T15" fmla="*/ 21 h 23"/>
                <a:gd name="T16" fmla="*/ 33 w 34"/>
                <a:gd name="T17" fmla="*/ 2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4" h="23">
                  <a:moveTo>
                    <a:pt x="33" y="2"/>
                  </a:moveTo>
                  <a:cubicBezTo>
                    <a:pt x="33" y="1"/>
                    <a:pt x="31" y="0"/>
                    <a:pt x="29" y="0"/>
                  </a:cubicBezTo>
                  <a:cubicBezTo>
                    <a:pt x="21" y="0"/>
                    <a:pt x="12" y="0"/>
                    <a:pt x="4" y="0"/>
                  </a:cubicBezTo>
                  <a:cubicBezTo>
                    <a:pt x="2" y="0"/>
                    <a:pt x="0" y="1"/>
                    <a:pt x="0" y="2"/>
                  </a:cubicBezTo>
                  <a:cubicBezTo>
                    <a:pt x="0" y="8"/>
                    <a:pt x="0" y="15"/>
                    <a:pt x="0" y="21"/>
                  </a:cubicBezTo>
                  <a:cubicBezTo>
                    <a:pt x="0" y="22"/>
                    <a:pt x="2" y="23"/>
                    <a:pt x="4" y="23"/>
                  </a:cubicBezTo>
                  <a:cubicBezTo>
                    <a:pt x="13" y="23"/>
                    <a:pt x="22" y="23"/>
                    <a:pt x="31" y="23"/>
                  </a:cubicBezTo>
                  <a:cubicBezTo>
                    <a:pt x="33" y="23"/>
                    <a:pt x="34" y="22"/>
                    <a:pt x="34" y="21"/>
                  </a:cubicBezTo>
                  <a:cubicBezTo>
                    <a:pt x="34" y="15"/>
                    <a:pt x="33" y="8"/>
                    <a:pt x="33" y="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0" name="Freeform 60"/>
            <p:cNvSpPr>
              <a:spLocks/>
            </p:cNvSpPr>
            <p:nvPr/>
          </p:nvSpPr>
          <p:spPr bwMode="auto">
            <a:xfrm>
              <a:off x="6761968" y="5697269"/>
              <a:ext cx="64430" cy="40732"/>
            </a:xfrm>
            <a:custGeom>
              <a:avLst/>
              <a:gdLst>
                <a:gd name="T0" fmla="*/ 33 w 37"/>
                <a:gd name="T1" fmla="*/ 2 h 23"/>
                <a:gd name="T2" fmla="*/ 29 w 37"/>
                <a:gd name="T3" fmla="*/ 0 h 23"/>
                <a:gd name="T4" fmla="*/ 4 w 37"/>
                <a:gd name="T5" fmla="*/ 0 h 23"/>
                <a:gd name="T6" fmla="*/ 1 w 37"/>
                <a:gd name="T7" fmla="*/ 2 h 23"/>
                <a:gd name="T8" fmla="*/ 2 w 37"/>
                <a:gd name="T9" fmla="*/ 21 h 23"/>
                <a:gd name="T10" fmla="*/ 6 w 37"/>
                <a:gd name="T11" fmla="*/ 23 h 23"/>
                <a:gd name="T12" fmla="*/ 33 w 37"/>
                <a:gd name="T13" fmla="*/ 23 h 23"/>
                <a:gd name="T14" fmla="*/ 36 w 37"/>
                <a:gd name="T15" fmla="*/ 21 h 23"/>
                <a:gd name="T16" fmla="*/ 33 w 37"/>
                <a:gd name="T17" fmla="*/ 2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7" h="23">
                  <a:moveTo>
                    <a:pt x="33" y="2"/>
                  </a:moveTo>
                  <a:cubicBezTo>
                    <a:pt x="33" y="1"/>
                    <a:pt x="31" y="0"/>
                    <a:pt x="29" y="0"/>
                  </a:cubicBezTo>
                  <a:cubicBezTo>
                    <a:pt x="21" y="0"/>
                    <a:pt x="12" y="0"/>
                    <a:pt x="4" y="0"/>
                  </a:cubicBezTo>
                  <a:cubicBezTo>
                    <a:pt x="2" y="0"/>
                    <a:pt x="0" y="1"/>
                    <a:pt x="1" y="2"/>
                  </a:cubicBezTo>
                  <a:cubicBezTo>
                    <a:pt x="1" y="8"/>
                    <a:pt x="2" y="15"/>
                    <a:pt x="2" y="21"/>
                  </a:cubicBezTo>
                  <a:cubicBezTo>
                    <a:pt x="3" y="22"/>
                    <a:pt x="4" y="23"/>
                    <a:pt x="6" y="23"/>
                  </a:cubicBezTo>
                  <a:cubicBezTo>
                    <a:pt x="15" y="23"/>
                    <a:pt x="24" y="23"/>
                    <a:pt x="33" y="23"/>
                  </a:cubicBezTo>
                  <a:cubicBezTo>
                    <a:pt x="35" y="23"/>
                    <a:pt x="37" y="22"/>
                    <a:pt x="36" y="21"/>
                  </a:cubicBezTo>
                  <a:cubicBezTo>
                    <a:pt x="35" y="15"/>
                    <a:pt x="34" y="8"/>
                    <a:pt x="33" y="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1" name="Freeform 61"/>
            <p:cNvSpPr>
              <a:spLocks/>
            </p:cNvSpPr>
            <p:nvPr/>
          </p:nvSpPr>
          <p:spPr bwMode="auto">
            <a:xfrm>
              <a:off x="6833804" y="5697269"/>
              <a:ext cx="65912" cy="40732"/>
            </a:xfrm>
            <a:custGeom>
              <a:avLst/>
              <a:gdLst>
                <a:gd name="T0" fmla="*/ 33 w 38"/>
                <a:gd name="T1" fmla="*/ 2 h 23"/>
                <a:gd name="T2" fmla="*/ 29 w 38"/>
                <a:gd name="T3" fmla="*/ 0 h 23"/>
                <a:gd name="T4" fmla="*/ 3 w 38"/>
                <a:gd name="T5" fmla="*/ 0 h 23"/>
                <a:gd name="T6" fmla="*/ 0 w 38"/>
                <a:gd name="T7" fmla="*/ 2 h 23"/>
                <a:gd name="T8" fmla="*/ 3 w 38"/>
                <a:gd name="T9" fmla="*/ 21 h 23"/>
                <a:gd name="T10" fmla="*/ 8 w 38"/>
                <a:gd name="T11" fmla="*/ 23 h 23"/>
                <a:gd name="T12" fmla="*/ 34 w 38"/>
                <a:gd name="T13" fmla="*/ 23 h 23"/>
                <a:gd name="T14" fmla="*/ 37 w 38"/>
                <a:gd name="T15" fmla="*/ 21 h 23"/>
                <a:gd name="T16" fmla="*/ 33 w 38"/>
                <a:gd name="T17" fmla="*/ 2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8" h="23">
                  <a:moveTo>
                    <a:pt x="33" y="2"/>
                  </a:moveTo>
                  <a:cubicBezTo>
                    <a:pt x="32" y="1"/>
                    <a:pt x="30" y="0"/>
                    <a:pt x="29" y="0"/>
                  </a:cubicBezTo>
                  <a:cubicBezTo>
                    <a:pt x="20" y="0"/>
                    <a:pt x="12" y="0"/>
                    <a:pt x="3" y="0"/>
                  </a:cubicBezTo>
                  <a:cubicBezTo>
                    <a:pt x="1" y="0"/>
                    <a:pt x="0" y="1"/>
                    <a:pt x="0" y="2"/>
                  </a:cubicBezTo>
                  <a:cubicBezTo>
                    <a:pt x="1" y="8"/>
                    <a:pt x="2" y="15"/>
                    <a:pt x="3" y="21"/>
                  </a:cubicBezTo>
                  <a:cubicBezTo>
                    <a:pt x="4" y="22"/>
                    <a:pt x="6" y="23"/>
                    <a:pt x="8" y="23"/>
                  </a:cubicBezTo>
                  <a:cubicBezTo>
                    <a:pt x="17" y="23"/>
                    <a:pt x="25" y="23"/>
                    <a:pt x="34" y="23"/>
                  </a:cubicBezTo>
                  <a:cubicBezTo>
                    <a:pt x="36" y="23"/>
                    <a:pt x="38" y="22"/>
                    <a:pt x="37" y="21"/>
                  </a:cubicBezTo>
                  <a:cubicBezTo>
                    <a:pt x="36" y="15"/>
                    <a:pt x="34" y="8"/>
                    <a:pt x="33" y="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2" name="Freeform 62"/>
            <p:cNvSpPr>
              <a:spLocks/>
            </p:cNvSpPr>
            <p:nvPr/>
          </p:nvSpPr>
          <p:spPr bwMode="auto">
            <a:xfrm>
              <a:off x="6903419" y="5697269"/>
              <a:ext cx="70355" cy="40732"/>
            </a:xfrm>
            <a:custGeom>
              <a:avLst/>
              <a:gdLst>
                <a:gd name="T0" fmla="*/ 33 w 40"/>
                <a:gd name="T1" fmla="*/ 2 h 23"/>
                <a:gd name="T2" fmla="*/ 29 w 40"/>
                <a:gd name="T3" fmla="*/ 0 h 23"/>
                <a:gd name="T4" fmla="*/ 3 w 40"/>
                <a:gd name="T5" fmla="*/ 0 h 23"/>
                <a:gd name="T6" fmla="*/ 0 w 40"/>
                <a:gd name="T7" fmla="*/ 2 h 23"/>
                <a:gd name="T8" fmla="*/ 5 w 40"/>
                <a:gd name="T9" fmla="*/ 21 h 23"/>
                <a:gd name="T10" fmla="*/ 10 w 40"/>
                <a:gd name="T11" fmla="*/ 23 h 23"/>
                <a:gd name="T12" fmla="*/ 37 w 40"/>
                <a:gd name="T13" fmla="*/ 23 h 23"/>
                <a:gd name="T14" fmla="*/ 39 w 40"/>
                <a:gd name="T15" fmla="*/ 21 h 23"/>
                <a:gd name="T16" fmla="*/ 33 w 40"/>
                <a:gd name="T17" fmla="*/ 2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0" h="23">
                  <a:moveTo>
                    <a:pt x="33" y="2"/>
                  </a:moveTo>
                  <a:cubicBezTo>
                    <a:pt x="33" y="1"/>
                    <a:pt x="31" y="0"/>
                    <a:pt x="29" y="0"/>
                  </a:cubicBezTo>
                  <a:cubicBezTo>
                    <a:pt x="20" y="0"/>
                    <a:pt x="12" y="0"/>
                    <a:pt x="3" y="0"/>
                  </a:cubicBezTo>
                  <a:cubicBezTo>
                    <a:pt x="1" y="0"/>
                    <a:pt x="0" y="1"/>
                    <a:pt x="0" y="2"/>
                  </a:cubicBezTo>
                  <a:cubicBezTo>
                    <a:pt x="2" y="8"/>
                    <a:pt x="4" y="15"/>
                    <a:pt x="5" y="21"/>
                  </a:cubicBezTo>
                  <a:cubicBezTo>
                    <a:pt x="6" y="22"/>
                    <a:pt x="8" y="23"/>
                    <a:pt x="10" y="23"/>
                  </a:cubicBezTo>
                  <a:cubicBezTo>
                    <a:pt x="19" y="23"/>
                    <a:pt x="28" y="23"/>
                    <a:pt x="37" y="23"/>
                  </a:cubicBezTo>
                  <a:cubicBezTo>
                    <a:pt x="39" y="23"/>
                    <a:pt x="40" y="22"/>
                    <a:pt x="39" y="21"/>
                  </a:cubicBezTo>
                  <a:cubicBezTo>
                    <a:pt x="37" y="15"/>
                    <a:pt x="35" y="8"/>
                    <a:pt x="33" y="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3" name="Freeform 63"/>
            <p:cNvSpPr>
              <a:spLocks/>
            </p:cNvSpPr>
            <p:nvPr/>
          </p:nvSpPr>
          <p:spPr bwMode="auto">
            <a:xfrm>
              <a:off x="6973774" y="5697269"/>
              <a:ext cx="73317" cy="40732"/>
            </a:xfrm>
            <a:custGeom>
              <a:avLst/>
              <a:gdLst>
                <a:gd name="T0" fmla="*/ 33 w 42"/>
                <a:gd name="T1" fmla="*/ 2 h 23"/>
                <a:gd name="T2" fmla="*/ 29 w 42"/>
                <a:gd name="T3" fmla="*/ 0 h 23"/>
                <a:gd name="T4" fmla="*/ 3 w 42"/>
                <a:gd name="T5" fmla="*/ 0 h 23"/>
                <a:gd name="T6" fmla="*/ 1 w 42"/>
                <a:gd name="T7" fmla="*/ 2 h 23"/>
                <a:gd name="T8" fmla="*/ 8 w 42"/>
                <a:gd name="T9" fmla="*/ 21 h 23"/>
                <a:gd name="T10" fmla="*/ 12 w 42"/>
                <a:gd name="T11" fmla="*/ 23 h 23"/>
                <a:gd name="T12" fmla="*/ 39 w 42"/>
                <a:gd name="T13" fmla="*/ 23 h 23"/>
                <a:gd name="T14" fmla="*/ 42 w 42"/>
                <a:gd name="T15" fmla="*/ 21 h 23"/>
                <a:gd name="T16" fmla="*/ 33 w 42"/>
                <a:gd name="T17" fmla="*/ 2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2" h="23">
                  <a:moveTo>
                    <a:pt x="33" y="2"/>
                  </a:moveTo>
                  <a:cubicBezTo>
                    <a:pt x="33" y="1"/>
                    <a:pt x="31" y="0"/>
                    <a:pt x="29" y="0"/>
                  </a:cubicBezTo>
                  <a:cubicBezTo>
                    <a:pt x="20" y="0"/>
                    <a:pt x="12" y="0"/>
                    <a:pt x="3" y="0"/>
                  </a:cubicBezTo>
                  <a:cubicBezTo>
                    <a:pt x="1" y="0"/>
                    <a:pt x="0" y="1"/>
                    <a:pt x="1" y="2"/>
                  </a:cubicBezTo>
                  <a:cubicBezTo>
                    <a:pt x="3" y="8"/>
                    <a:pt x="5" y="15"/>
                    <a:pt x="8" y="21"/>
                  </a:cubicBezTo>
                  <a:cubicBezTo>
                    <a:pt x="8" y="22"/>
                    <a:pt x="10" y="23"/>
                    <a:pt x="12" y="23"/>
                  </a:cubicBezTo>
                  <a:cubicBezTo>
                    <a:pt x="21" y="23"/>
                    <a:pt x="30" y="23"/>
                    <a:pt x="39" y="23"/>
                  </a:cubicBezTo>
                  <a:cubicBezTo>
                    <a:pt x="41" y="23"/>
                    <a:pt x="42" y="22"/>
                    <a:pt x="42" y="21"/>
                  </a:cubicBezTo>
                  <a:cubicBezTo>
                    <a:pt x="39" y="15"/>
                    <a:pt x="36" y="8"/>
                    <a:pt x="33" y="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4" name="Freeform 64"/>
            <p:cNvSpPr>
              <a:spLocks/>
            </p:cNvSpPr>
            <p:nvPr/>
          </p:nvSpPr>
          <p:spPr bwMode="auto">
            <a:xfrm>
              <a:off x="7045610" y="5697269"/>
              <a:ext cx="74799" cy="40732"/>
            </a:xfrm>
            <a:custGeom>
              <a:avLst/>
              <a:gdLst>
                <a:gd name="T0" fmla="*/ 33 w 43"/>
                <a:gd name="T1" fmla="*/ 2 h 23"/>
                <a:gd name="T2" fmla="*/ 28 w 43"/>
                <a:gd name="T3" fmla="*/ 0 h 23"/>
                <a:gd name="T4" fmla="*/ 3 w 43"/>
                <a:gd name="T5" fmla="*/ 0 h 23"/>
                <a:gd name="T6" fmla="*/ 0 w 43"/>
                <a:gd name="T7" fmla="*/ 2 h 23"/>
                <a:gd name="T8" fmla="*/ 9 w 43"/>
                <a:gd name="T9" fmla="*/ 21 h 23"/>
                <a:gd name="T10" fmla="*/ 13 w 43"/>
                <a:gd name="T11" fmla="*/ 23 h 23"/>
                <a:gd name="T12" fmla="*/ 40 w 43"/>
                <a:gd name="T13" fmla="*/ 23 h 23"/>
                <a:gd name="T14" fmla="*/ 43 w 43"/>
                <a:gd name="T15" fmla="*/ 21 h 23"/>
                <a:gd name="T16" fmla="*/ 33 w 43"/>
                <a:gd name="T17" fmla="*/ 2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3" h="23">
                  <a:moveTo>
                    <a:pt x="33" y="2"/>
                  </a:moveTo>
                  <a:cubicBezTo>
                    <a:pt x="32" y="1"/>
                    <a:pt x="30" y="0"/>
                    <a:pt x="28" y="0"/>
                  </a:cubicBezTo>
                  <a:cubicBezTo>
                    <a:pt x="20" y="0"/>
                    <a:pt x="11" y="0"/>
                    <a:pt x="3" y="0"/>
                  </a:cubicBezTo>
                  <a:cubicBezTo>
                    <a:pt x="1" y="0"/>
                    <a:pt x="0" y="1"/>
                    <a:pt x="0" y="2"/>
                  </a:cubicBezTo>
                  <a:cubicBezTo>
                    <a:pt x="3" y="8"/>
                    <a:pt x="6" y="15"/>
                    <a:pt x="9" y="21"/>
                  </a:cubicBezTo>
                  <a:cubicBezTo>
                    <a:pt x="9" y="22"/>
                    <a:pt x="11" y="23"/>
                    <a:pt x="13" y="23"/>
                  </a:cubicBezTo>
                  <a:cubicBezTo>
                    <a:pt x="22" y="23"/>
                    <a:pt x="31" y="23"/>
                    <a:pt x="40" y="23"/>
                  </a:cubicBezTo>
                  <a:cubicBezTo>
                    <a:pt x="42" y="23"/>
                    <a:pt x="43" y="22"/>
                    <a:pt x="43" y="21"/>
                  </a:cubicBezTo>
                  <a:cubicBezTo>
                    <a:pt x="39" y="15"/>
                    <a:pt x="36" y="8"/>
                    <a:pt x="33" y="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5" name="Freeform 65"/>
            <p:cNvSpPr>
              <a:spLocks/>
            </p:cNvSpPr>
            <p:nvPr/>
          </p:nvSpPr>
          <p:spPr bwMode="auto">
            <a:xfrm>
              <a:off x="7115225" y="5697269"/>
              <a:ext cx="79242" cy="40732"/>
            </a:xfrm>
            <a:custGeom>
              <a:avLst/>
              <a:gdLst>
                <a:gd name="T0" fmla="*/ 33 w 45"/>
                <a:gd name="T1" fmla="*/ 2 h 23"/>
                <a:gd name="T2" fmla="*/ 28 w 45"/>
                <a:gd name="T3" fmla="*/ 0 h 23"/>
                <a:gd name="T4" fmla="*/ 3 w 45"/>
                <a:gd name="T5" fmla="*/ 0 h 23"/>
                <a:gd name="T6" fmla="*/ 1 w 45"/>
                <a:gd name="T7" fmla="*/ 2 h 23"/>
                <a:gd name="T8" fmla="*/ 11 w 45"/>
                <a:gd name="T9" fmla="*/ 21 h 23"/>
                <a:gd name="T10" fmla="*/ 16 w 45"/>
                <a:gd name="T11" fmla="*/ 23 h 23"/>
                <a:gd name="T12" fmla="*/ 42 w 45"/>
                <a:gd name="T13" fmla="*/ 23 h 23"/>
                <a:gd name="T14" fmla="*/ 45 w 45"/>
                <a:gd name="T15" fmla="*/ 21 h 23"/>
                <a:gd name="T16" fmla="*/ 33 w 45"/>
                <a:gd name="T17" fmla="*/ 2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5" h="23">
                  <a:moveTo>
                    <a:pt x="33" y="2"/>
                  </a:moveTo>
                  <a:cubicBezTo>
                    <a:pt x="32" y="1"/>
                    <a:pt x="30" y="0"/>
                    <a:pt x="28" y="0"/>
                  </a:cubicBezTo>
                  <a:cubicBezTo>
                    <a:pt x="20" y="0"/>
                    <a:pt x="11" y="0"/>
                    <a:pt x="3" y="0"/>
                  </a:cubicBezTo>
                  <a:cubicBezTo>
                    <a:pt x="1" y="0"/>
                    <a:pt x="0" y="1"/>
                    <a:pt x="1" y="2"/>
                  </a:cubicBezTo>
                  <a:cubicBezTo>
                    <a:pt x="4" y="8"/>
                    <a:pt x="7" y="15"/>
                    <a:pt x="11" y="21"/>
                  </a:cubicBezTo>
                  <a:cubicBezTo>
                    <a:pt x="11" y="22"/>
                    <a:pt x="14" y="23"/>
                    <a:pt x="16" y="23"/>
                  </a:cubicBezTo>
                  <a:cubicBezTo>
                    <a:pt x="25" y="23"/>
                    <a:pt x="34" y="23"/>
                    <a:pt x="42" y="23"/>
                  </a:cubicBezTo>
                  <a:cubicBezTo>
                    <a:pt x="45" y="23"/>
                    <a:pt x="45" y="22"/>
                    <a:pt x="45" y="21"/>
                  </a:cubicBezTo>
                  <a:cubicBezTo>
                    <a:pt x="41" y="15"/>
                    <a:pt x="37" y="8"/>
                    <a:pt x="33" y="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6" name="Freeform 66"/>
            <p:cNvSpPr>
              <a:spLocks/>
            </p:cNvSpPr>
            <p:nvPr/>
          </p:nvSpPr>
          <p:spPr bwMode="auto">
            <a:xfrm>
              <a:off x="6493878" y="5921665"/>
              <a:ext cx="383621" cy="87388"/>
            </a:xfrm>
            <a:custGeom>
              <a:avLst/>
              <a:gdLst>
                <a:gd name="T0" fmla="*/ 218 w 219"/>
                <a:gd name="T1" fmla="*/ 47 h 50"/>
                <a:gd name="T2" fmla="*/ 214 w 219"/>
                <a:gd name="T3" fmla="*/ 50 h 50"/>
                <a:gd name="T4" fmla="*/ 5 w 219"/>
                <a:gd name="T5" fmla="*/ 50 h 50"/>
                <a:gd name="T6" fmla="*/ 0 w 219"/>
                <a:gd name="T7" fmla="*/ 47 h 50"/>
                <a:gd name="T8" fmla="*/ 11 w 219"/>
                <a:gd name="T9" fmla="*/ 2 h 50"/>
                <a:gd name="T10" fmla="*/ 16 w 219"/>
                <a:gd name="T11" fmla="*/ 0 h 50"/>
                <a:gd name="T12" fmla="*/ 203 w 219"/>
                <a:gd name="T13" fmla="*/ 0 h 50"/>
                <a:gd name="T14" fmla="*/ 208 w 219"/>
                <a:gd name="T15" fmla="*/ 2 h 50"/>
                <a:gd name="T16" fmla="*/ 218 w 219"/>
                <a:gd name="T17" fmla="*/ 47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19" h="50">
                  <a:moveTo>
                    <a:pt x="218" y="47"/>
                  </a:moveTo>
                  <a:cubicBezTo>
                    <a:pt x="219" y="49"/>
                    <a:pt x="216" y="50"/>
                    <a:pt x="214" y="50"/>
                  </a:cubicBezTo>
                  <a:cubicBezTo>
                    <a:pt x="144" y="50"/>
                    <a:pt x="75" y="50"/>
                    <a:pt x="5" y="50"/>
                  </a:cubicBezTo>
                  <a:cubicBezTo>
                    <a:pt x="2" y="50"/>
                    <a:pt x="0" y="49"/>
                    <a:pt x="0" y="47"/>
                  </a:cubicBezTo>
                  <a:cubicBezTo>
                    <a:pt x="4" y="27"/>
                    <a:pt x="7" y="23"/>
                    <a:pt x="11" y="2"/>
                  </a:cubicBezTo>
                  <a:cubicBezTo>
                    <a:pt x="11" y="1"/>
                    <a:pt x="13" y="0"/>
                    <a:pt x="16" y="0"/>
                  </a:cubicBezTo>
                  <a:cubicBezTo>
                    <a:pt x="78" y="0"/>
                    <a:pt x="141" y="0"/>
                    <a:pt x="203" y="0"/>
                  </a:cubicBezTo>
                  <a:cubicBezTo>
                    <a:pt x="205" y="0"/>
                    <a:pt x="208" y="1"/>
                    <a:pt x="208" y="2"/>
                  </a:cubicBezTo>
                  <a:cubicBezTo>
                    <a:pt x="211" y="23"/>
                    <a:pt x="215" y="27"/>
                    <a:pt x="218" y="47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7" name="Freeform 67"/>
            <p:cNvSpPr>
              <a:spLocks/>
            </p:cNvSpPr>
            <p:nvPr/>
          </p:nvSpPr>
          <p:spPr bwMode="auto">
            <a:xfrm>
              <a:off x="7195948" y="5047780"/>
              <a:ext cx="139970" cy="91091"/>
            </a:xfrm>
            <a:custGeom>
              <a:avLst/>
              <a:gdLst>
                <a:gd name="T0" fmla="*/ 60 w 80"/>
                <a:gd name="T1" fmla="*/ 0 h 52"/>
                <a:gd name="T2" fmla="*/ 0 w 80"/>
                <a:gd name="T3" fmla="*/ 0 h 52"/>
                <a:gd name="T4" fmla="*/ 0 w 80"/>
                <a:gd name="T5" fmla="*/ 52 h 52"/>
                <a:gd name="T6" fmla="*/ 60 w 80"/>
                <a:gd name="T7" fmla="*/ 52 h 52"/>
                <a:gd name="T8" fmla="*/ 80 w 80"/>
                <a:gd name="T9" fmla="*/ 32 h 52"/>
                <a:gd name="T10" fmla="*/ 80 w 80"/>
                <a:gd name="T11" fmla="*/ 20 h 52"/>
                <a:gd name="T12" fmla="*/ 60 w 80"/>
                <a:gd name="T13" fmla="*/ 0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0" h="52">
                  <a:moveTo>
                    <a:pt x="6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52"/>
                    <a:pt x="0" y="52"/>
                    <a:pt x="0" y="52"/>
                  </a:cubicBezTo>
                  <a:cubicBezTo>
                    <a:pt x="60" y="52"/>
                    <a:pt x="60" y="52"/>
                    <a:pt x="60" y="52"/>
                  </a:cubicBezTo>
                  <a:cubicBezTo>
                    <a:pt x="71" y="52"/>
                    <a:pt x="80" y="43"/>
                    <a:pt x="80" y="32"/>
                  </a:cubicBezTo>
                  <a:cubicBezTo>
                    <a:pt x="80" y="20"/>
                    <a:pt x="80" y="20"/>
                    <a:pt x="80" y="20"/>
                  </a:cubicBezTo>
                  <a:cubicBezTo>
                    <a:pt x="80" y="9"/>
                    <a:pt x="71" y="0"/>
                    <a:pt x="60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8" name="Freeform 68"/>
            <p:cNvSpPr>
              <a:spLocks/>
            </p:cNvSpPr>
            <p:nvPr/>
          </p:nvSpPr>
          <p:spPr bwMode="auto">
            <a:xfrm>
              <a:off x="9256983" y="3756948"/>
              <a:ext cx="231061" cy="1415249"/>
            </a:xfrm>
            <a:custGeom>
              <a:avLst/>
              <a:gdLst>
                <a:gd name="T0" fmla="*/ 0 w 132"/>
                <a:gd name="T1" fmla="*/ 0 h 808"/>
                <a:gd name="T2" fmla="*/ 0 w 132"/>
                <a:gd name="T3" fmla="*/ 788 h 808"/>
                <a:gd name="T4" fmla="*/ 20 w 132"/>
                <a:gd name="T5" fmla="*/ 808 h 808"/>
                <a:gd name="T6" fmla="*/ 132 w 132"/>
                <a:gd name="T7" fmla="*/ 808 h 8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32" h="808">
                  <a:moveTo>
                    <a:pt x="0" y="0"/>
                  </a:moveTo>
                  <a:cubicBezTo>
                    <a:pt x="0" y="788"/>
                    <a:pt x="0" y="788"/>
                    <a:pt x="0" y="788"/>
                  </a:cubicBezTo>
                  <a:cubicBezTo>
                    <a:pt x="0" y="799"/>
                    <a:pt x="9" y="808"/>
                    <a:pt x="20" y="808"/>
                  </a:cubicBezTo>
                  <a:cubicBezTo>
                    <a:pt x="132" y="808"/>
                    <a:pt x="132" y="808"/>
                    <a:pt x="132" y="808"/>
                  </a:cubicBezTo>
                </a:path>
              </a:pathLst>
            </a:custGeom>
            <a:noFill/>
            <a:ln w="60325" cap="flat">
              <a:solidFill>
                <a:schemeClr val="tx2">
                  <a:lumMod val="60000"/>
                  <a:lumOff val="4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9" name="Rectangle 69"/>
            <p:cNvSpPr>
              <a:spLocks noChangeArrowheads="1"/>
            </p:cNvSpPr>
            <p:nvPr/>
          </p:nvSpPr>
          <p:spPr bwMode="auto">
            <a:xfrm>
              <a:off x="10092358" y="6029789"/>
              <a:ext cx="279939" cy="206622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90" name="Freeform 70"/>
            <p:cNvSpPr>
              <a:spLocks/>
            </p:cNvSpPr>
            <p:nvPr/>
          </p:nvSpPr>
          <p:spPr bwMode="auto">
            <a:xfrm>
              <a:off x="9512483" y="5009269"/>
              <a:ext cx="1441170" cy="1052365"/>
            </a:xfrm>
            <a:custGeom>
              <a:avLst/>
              <a:gdLst>
                <a:gd name="T0" fmla="*/ 823 w 823"/>
                <a:gd name="T1" fmla="*/ 596 h 601"/>
                <a:gd name="T2" fmla="*/ 817 w 823"/>
                <a:gd name="T3" fmla="*/ 601 h 601"/>
                <a:gd name="T4" fmla="*/ 5 w 823"/>
                <a:gd name="T5" fmla="*/ 601 h 601"/>
                <a:gd name="T6" fmla="*/ 0 w 823"/>
                <a:gd name="T7" fmla="*/ 596 h 601"/>
                <a:gd name="T8" fmla="*/ 0 w 823"/>
                <a:gd name="T9" fmla="*/ 5 h 601"/>
                <a:gd name="T10" fmla="*/ 5 w 823"/>
                <a:gd name="T11" fmla="*/ 0 h 601"/>
                <a:gd name="T12" fmla="*/ 817 w 823"/>
                <a:gd name="T13" fmla="*/ 0 h 601"/>
                <a:gd name="T14" fmla="*/ 823 w 823"/>
                <a:gd name="T15" fmla="*/ 5 h 601"/>
                <a:gd name="T16" fmla="*/ 823 w 823"/>
                <a:gd name="T17" fmla="*/ 596 h 6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23" h="601">
                  <a:moveTo>
                    <a:pt x="823" y="596"/>
                  </a:moveTo>
                  <a:cubicBezTo>
                    <a:pt x="823" y="599"/>
                    <a:pt x="820" y="601"/>
                    <a:pt x="817" y="601"/>
                  </a:cubicBezTo>
                  <a:cubicBezTo>
                    <a:pt x="5" y="601"/>
                    <a:pt x="5" y="601"/>
                    <a:pt x="5" y="601"/>
                  </a:cubicBezTo>
                  <a:cubicBezTo>
                    <a:pt x="3" y="601"/>
                    <a:pt x="0" y="599"/>
                    <a:pt x="0" y="596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2"/>
                    <a:pt x="3" y="0"/>
                    <a:pt x="5" y="0"/>
                  </a:cubicBezTo>
                  <a:cubicBezTo>
                    <a:pt x="817" y="0"/>
                    <a:pt x="817" y="0"/>
                    <a:pt x="817" y="0"/>
                  </a:cubicBezTo>
                  <a:cubicBezTo>
                    <a:pt x="820" y="0"/>
                    <a:pt x="823" y="2"/>
                    <a:pt x="823" y="5"/>
                  </a:cubicBezTo>
                  <a:lnTo>
                    <a:pt x="823" y="596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91" name="Freeform 71"/>
            <p:cNvSpPr>
              <a:spLocks/>
            </p:cNvSpPr>
            <p:nvPr/>
          </p:nvSpPr>
          <p:spPr bwMode="auto">
            <a:xfrm>
              <a:off x="9512483" y="5883154"/>
              <a:ext cx="1441170" cy="178480"/>
            </a:xfrm>
            <a:custGeom>
              <a:avLst/>
              <a:gdLst>
                <a:gd name="T0" fmla="*/ 0 w 823"/>
                <a:gd name="T1" fmla="*/ 0 h 102"/>
                <a:gd name="T2" fmla="*/ 0 w 823"/>
                <a:gd name="T3" fmla="*/ 97 h 102"/>
                <a:gd name="T4" fmla="*/ 5 w 823"/>
                <a:gd name="T5" fmla="*/ 102 h 102"/>
                <a:gd name="T6" fmla="*/ 817 w 823"/>
                <a:gd name="T7" fmla="*/ 102 h 102"/>
                <a:gd name="T8" fmla="*/ 823 w 823"/>
                <a:gd name="T9" fmla="*/ 97 h 102"/>
                <a:gd name="T10" fmla="*/ 823 w 823"/>
                <a:gd name="T11" fmla="*/ 0 h 102"/>
                <a:gd name="T12" fmla="*/ 0 w 823"/>
                <a:gd name="T13" fmla="*/ 0 h 1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23" h="102">
                  <a:moveTo>
                    <a:pt x="0" y="0"/>
                  </a:moveTo>
                  <a:cubicBezTo>
                    <a:pt x="0" y="97"/>
                    <a:pt x="0" y="97"/>
                    <a:pt x="0" y="97"/>
                  </a:cubicBezTo>
                  <a:cubicBezTo>
                    <a:pt x="0" y="100"/>
                    <a:pt x="3" y="102"/>
                    <a:pt x="5" y="102"/>
                  </a:cubicBezTo>
                  <a:cubicBezTo>
                    <a:pt x="817" y="102"/>
                    <a:pt x="817" y="102"/>
                    <a:pt x="817" y="102"/>
                  </a:cubicBezTo>
                  <a:cubicBezTo>
                    <a:pt x="820" y="102"/>
                    <a:pt x="823" y="100"/>
                    <a:pt x="823" y="97"/>
                  </a:cubicBezTo>
                  <a:cubicBezTo>
                    <a:pt x="823" y="0"/>
                    <a:pt x="823" y="0"/>
                    <a:pt x="82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92" name="Rectangle 72"/>
            <p:cNvSpPr>
              <a:spLocks noChangeArrowheads="1"/>
            </p:cNvSpPr>
            <p:nvPr/>
          </p:nvSpPr>
          <p:spPr bwMode="auto">
            <a:xfrm>
              <a:off x="9575433" y="5068516"/>
              <a:ext cx="1315271" cy="814638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93" name="Rectangle 73"/>
            <p:cNvSpPr>
              <a:spLocks noChangeArrowheads="1"/>
            </p:cNvSpPr>
            <p:nvPr/>
          </p:nvSpPr>
          <p:spPr bwMode="auto">
            <a:xfrm>
              <a:off x="9930911" y="6210491"/>
              <a:ext cx="604314" cy="52581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94" name="Freeform 74"/>
            <p:cNvSpPr>
              <a:spLocks/>
            </p:cNvSpPr>
            <p:nvPr/>
          </p:nvSpPr>
          <p:spPr bwMode="auto">
            <a:xfrm>
              <a:off x="9372514" y="5126281"/>
              <a:ext cx="139970" cy="91091"/>
            </a:xfrm>
            <a:custGeom>
              <a:avLst/>
              <a:gdLst>
                <a:gd name="T0" fmla="*/ 20 w 80"/>
                <a:gd name="T1" fmla="*/ 0 h 52"/>
                <a:gd name="T2" fmla="*/ 80 w 80"/>
                <a:gd name="T3" fmla="*/ 0 h 52"/>
                <a:gd name="T4" fmla="*/ 80 w 80"/>
                <a:gd name="T5" fmla="*/ 52 h 52"/>
                <a:gd name="T6" fmla="*/ 20 w 80"/>
                <a:gd name="T7" fmla="*/ 52 h 52"/>
                <a:gd name="T8" fmla="*/ 0 w 80"/>
                <a:gd name="T9" fmla="*/ 32 h 52"/>
                <a:gd name="T10" fmla="*/ 0 w 80"/>
                <a:gd name="T11" fmla="*/ 20 h 52"/>
                <a:gd name="T12" fmla="*/ 20 w 80"/>
                <a:gd name="T13" fmla="*/ 0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0" h="52">
                  <a:moveTo>
                    <a:pt x="20" y="0"/>
                  </a:moveTo>
                  <a:cubicBezTo>
                    <a:pt x="80" y="0"/>
                    <a:pt x="80" y="0"/>
                    <a:pt x="80" y="0"/>
                  </a:cubicBezTo>
                  <a:cubicBezTo>
                    <a:pt x="80" y="52"/>
                    <a:pt x="80" y="52"/>
                    <a:pt x="80" y="52"/>
                  </a:cubicBezTo>
                  <a:cubicBezTo>
                    <a:pt x="20" y="52"/>
                    <a:pt x="20" y="52"/>
                    <a:pt x="20" y="52"/>
                  </a:cubicBezTo>
                  <a:cubicBezTo>
                    <a:pt x="9" y="52"/>
                    <a:pt x="0" y="43"/>
                    <a:pt x="0" y="32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95" name="Line 75"/>
            <p:cNvSpPr>
              <a:spLocks noChangeShapeType="1"/>
            </p:cNvSpPr>
            <p:nvPr/>
          </p:nvSpPr>
          <p:spPr bwMode="auto">
            <a:xfrm>
              <a:off x="8623046" y="3756948"/>
              <a:ext cx="0" cy="1597432"/>
            </a:xfrm>
            <a:prstGeom prst="line">
              <a:avLst/>
            </a:prstGeom>
            <a:noFill/>
            <a:ln w="60325" cap="flat">
              <a:solidFill>
                <a:schemeClr val="tx2">
                  <a:lumMod val="60000"/>
                  <a:lumOff val="4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96" name="Freeform 76"/>
            <p:cNvSpPr>
              <a:spLocks/>
            </p:cNvSpPr>
            <p:nvPr/>
          </p:nvSpPr>
          <p:spPr bwMode="auto">
            <a:xfrm>
              <a:off x="8463822" y="5376597"/>
              <a:ext cx="812417" cy="1056068"/>
            </a:xfrm>
            <a:custGeom>
              <a:avLst/>
              <a:gdLst>
                <a:gd name="T0" fmla="*/ 464 w 464"/>
                <a:gd name="T1" fmla="*/ 586 h 603"/>
                <a:gd name="T2" fmla="*/ 446 w 464"/>
                <a:gd name="T3" fmla="*/ 603 h 603"/>
                <a:gd name="T4" fmla="*/ 18 w 464"/>
                <a:gd name="T5" fmla="*/ 603 h 603"/>
                <a:gd name="T6" fmla="*/ 0 w 464"/>
                <a:gd name="T7" fmla="*/ 586 h 603"/>
                <a:gd name="T8" fmla="*/ 0 w 464"/>
                <a:gd name="T9" fmla="*/ 18 h 603"/>
                <a:gd name="T10" fmla="*/ 18 w 464"/>
                <a:gd name="T11" fmla="*/ 0 h 603"/>
                <a:gd name="T12" fmla="*/ 446 w 464"/>
                <a:gd name="T13" fmla="*/ 0 h 603"/>
                <a:gd name="T14" fmla="*/ 464 w 464"/>
                <a:gd name="T15" fmla="*/ 18 h 603"/>
                <a:gd name="T16" fmla="*/ 464 w 464"/>
                <a:gd name="T17" fmla="*/ 586 h 6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64" h="603">
                  <a:moveTo>
                    <a:pt x="464" y="586"/>
                  </a:moveTo>
                  <a:cubicBezTo>
                    <a:pt x="464" y="596"/>
                    <a:pt x="456" y="603"/>
                    <a:pt x="446" y="603"/>
                  </a:cubicBezTo>
                  <a:cubicBezTo>
                    <a:pt x="18" y="603"/>
                    <a:pt x="18" y="603"/>
                    <a:pt x="18" y="603"/>
                  </a:cubicBezTo>
                  <a:cubicBezTo>
                    <a:pt x="8" y="603"/>
                    <a:pt x="0" y="596"/>
                    <a:pt x="0" y="586"/>
                  </a:cubicBezTo>
                  <a:cubicBezTo>
                    <a:pt x="0" y="18"/>
                    <a:pt x="0" y="18"/>
                    <a:pt x="0" y="18"/>
                  </a:cubicBezTo>
                  <a:cubicBezTo>
                    <a:pt x="0" y="8"/>
                    <a:pt x="8" y="0"/>
                    <a:pt x="18" y="0"/>
                  </a:cubicBezTo>
                  <a:cubicBezTo>
                    <a:pt x="446" y="0"/>
                    <a:pt x="446" y="0"/>
                    <a:pt x="446" y="0"/>
                  </a:cubicBezTo>
                  <a:cubicBezTo>
                    <a:pt x="456" y="0"/>
                    <a:pt x="464" y="8"/>
                    <a:pt x="464" y="18"/>
                  </a:cubicBezTo>
                  <a:lnTo>
                    <a:pt x="464" y="586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97" name="Rectangle 77"/>
            <p:cNvSpPr>
              <a:spLocks noChangeArrowheads="1"/>
            </p:cNvSpPr>
            <p:nvPr/>
          </p:nvSpPr>
          <p:spPr bwMode="auto">
            <a:xfrm>
              <a:off x="8491964" y="5412145"/>
              <a:ext cx="756133" cy="934612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98" name="Oval 78"/>
            <p:cNvSpPr>
              <a:spLocks noChangeArrowheads="1"/>
            </p:cNvSpPr>
            <p:nvPr/>
          </p:nvSpPr>
          <p:spPr bwMode="auto">
            <a:xfrm>
              <a:off x="8843739" y="6360829"/>
              <a:ext cx="52581" cy="52581"/>
            </a:xfrm>
            <a:prstGeom prst="ellipse">
              <a:avLst/>
            </a:prstGeom>
            <a:solidFill>
              <a:srgbClr val="F2F2F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99" name="Freeform 79"/>
            <p:cNvSpPr>
              <a:spLocks/>
            </p:cNvSpPr>
            <p:nvPr/>
          </p:nvSpPr>
          <p:spPr bwMode="auto">
            <a:xfrm>
              <a:off x="8577871" y="5236628"/>
              <a:ext cx="90351" cy="139970"/>
            </a:xfrm>
            <a:custGeom>
              <a:avLst/>
              <a:gdLst>
                <a:gd name="T0" fmla="*/ 52 w 52"/>
                <a:gd name="T1" fmla="*/ 20 h 80"/>
                <a:gd name="T2" fmla="*/ 52 w 52"/>
                <a:gd name="T3" fmla="*/ 80 h 80"/>
                <a:gd name="T4" fmla="*/ 0 w 52"/>
                <a:gd name="T5" fmla="*/ 80 h 80"/>
                <a:gd name="T6" fmla="*/ 0 w 52"/>
                <a:gd name="T7" fmla="*/ 20 h 80"/>
                <a:gd name="T8" fmla="*/ 20 w 52"/>
                <a:gd name="T9" fmla="*/ 0 h 80"/>
                <a:gd name="T10" fmla="*/ 32 w 52"/>
                <a:gd name="T11" fmla="*/ 0 h 80"/>
                <a:gd name="T12" fmla="*/ 52 w 52"/>
                <a:gd name="T13" fmla="*/ 20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2" h="80">
                  <a:moveTo>
                    <a:pt x="52" y="20"/>
                  </a:moveTo>
                  <a:cubicBezTo>
                    <a:pt x="52" y="80"/>
                    <a:pt x="52" y="80"/>
                    <a:pt x="52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43" y="0"/>
                    <a:pt x="52" y="9"/>
                    <a:pt x="52" y="2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0" name="Line 80"/>
            <p:cNvSpPr>
              <a:spLocks noChangeShapeType="1"/>
            </p:cNvSpPr>
            <p:nvPr/>
          </p:nvSpPr>
          <p:spPr bwMode="auto">
            <a:xfrm>
              <a:off x="7868395" y="3756948"/>
              <a:ext cx="0" cy="1844045"/>
            </a:xfrm>
            <a:prstGeom prst="line">
              <a:avLst/>
            </a:prstGeom>
            <a:noFill/>
            <a:ln w="60325" cap="flat">
              <a:solidFill>
                <a:schemeClr val="tx2">
                  <a:lumMod val="60000"/>
                  <a:lumOff val="4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1" name="Freeform 81"/>
            <p:cNvSpPr>
              <a:spLocks/>
            </p:cNvSpPr>
            <p:nvPr/>
          </p:nvSpPr>
          <p:spPr bwMode="auto">
            <a:xfrm>
              <a:off x="7647702" y="5625432"/>
              <a:ext cx="439905" cy="807233"/>
            </a:xfrm>
            <a:custGeom>
              <a:avLst/>
              <a:gdLst>
                <a:gd name="T0" fmla="*/ 251 w 251"/>
                <a:gd name="T1" fmla="*/ 444 h 461"/>
                <a:gd name="T2" fmla="*/ 233 w 251"/>
                <a:gd name="T3" fmla="*/ 461 h 461"/>
                <a:gd name="T4" fmla="*/ 18 w 251"/>
                <a:gd name="T5" fmla="*/ 461 h 461"/>
                <a:gd name="T6" fmla="*/ 0 w 251"/>
                <a:gd name="T7" fmla="*/ 444 h 461"/>
                <a:gd name="T8" fmla="*/ 0 w 251"/>
                <a:gd name="T9" fmla="*/ 18 h 461"/>
                <a:gd name="T10" fmla="*/ 18 w 251"/>
                <a:gd name="T11" fmla="*/ 0 h 461"/>
                <a:gd name="T12" fmla="*/ 233 w 251"/>
                <a:gd name="T13" fmla="*/ 0 h 461"/>
                <a:gd name="T14" fmla="*/ 251 w 251"/>
                <a:gd name="T15" fmla="*/ 18 h 461"/>
                <a:gd name="T16" fmla="*/ 251 w 251"/>
                <a:gd name="T17" fmla="*/ 444 h 4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51" h="461">
                  <a:moveTo>
                    <a:pt x="251" y="444"/>
                  </a:moveTo>
                  <a:cubicBezTo>
                    <a:pt x="251" y="454"/>
                    <a:pt x="243" y="461"/>
                    <a:pt x="233" y="461"/>
                  </a:cubicBezTo>
                  <a:cubicBezTo>
                    <a:pt x="18" y="461"/>
                    <a:pt x="18" y="461"/>
                    <a:pt x="18" y="461"/>
                  </a:cubicBezTo>
                  <a:cubicBezTo>
                    <a:pt x="8" y="461"/>
                    <a:pt x="0" y="454"/>
                    <a:pt x="0" y="444"/>
                  </a:cubicBezTo>
                  <a:cubicBezTo>
                    <a:pt x="0" y="18"/>
                    <a:pt x="0" y="18"/>
                    <a:pt x="0" y="18"/>
                  </a:cubicBezTo>
                  <a:cubicBezTo>
                    <a:pt x="0" y="8"/>
                    <a:pt x="8" y="0"/>
                    <a:pt x="18" y="0"/>
                  </a:cubicBezTo>
                  <a:cubicBezTo>
                    <a:pt x="233" y="0"/>
                    <a:pt x="233" y="0"/>
                    <a:pt x="233" y="0"/>
                  </a:cubicBezTo>
                  <a:cubicBezTo>
                    <a:pt x="243" y="0"/>
                    <a:pt x="251" y="8"/>
                    <a:pt x="251" y="18"/>
                  </a:cubicBezTo>
                  <a:lnTo>
                    <a:pt x="251" y="444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2" name="Freeform 82"/>
            <p:cNvSpPr>
              <a:spLocks/>
            </p:cNvSpPr>
            <p:nvPr/>
          </p:nvSpPr>
          <p:spPr bwMode="auto">
            <a:xfrm>
              <a:off x="7786190" y="5649872"/>
              <a:ext cx="162928" cy="17774"/>
            </a:xfrm>
            <a:custGeom>
              <a:avLst/>
              <a:gdLst>
                <a:gd name="T0" fmla="*/ 93 w 93"/>
                <a:gd name="T1" fmla="*/ 5 h 10"/>
                <a:gd name="T2" fmla="*/ 88 w 93"/>
                <a:gd name="T3" fmla="*/ 10 h 10"/>
                <a:gd name="T4" fmla="*/ 5 w 93"/>
                <a:gd name="T5" fmla="*/ 10 h 10"/>
                <a:gd name="T6" fmla="*/ 0 w 93"/>
                <a:gd name="T7" fmla="*/ 5 h 10"/>
                <a:gd name="T8" fmla="*/ 0 w 93"/>
                <a:gd name="T9" fmla="*/ 5 h 10"/>
                <a:gd name="T10" fmla="*/ 5 w 93"/>
                <a:gd name="T11" fmla="*/ 0 h 10"/>
                <a:gd name="T12" fmla="*/ 88 w 93"/>
                <a:gd name="T13" fmla="*/ 0 h 10"/>
                <a:gd name="T14" fmla="*/ 93 w 93"/>
                <a:gd name="T15" fmla="*/ 5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93" h="10">
                  <a:moveTo>
                    <a:pt x="93" y="5"/>
                  </a:moveTo>
                  <a:cubicBezTo>
                    <a:pt x="93" y="7"/>
                    <a:pt x="91" y="10"/>
                    <a:pt x="88" y="10"/>
                  </a:cubicBezTo>
                  <a:cubicBezTo>
                    <a:pt x="5" y="10"/>
                    <a:pt x="5" y="10"/>
                    <a:pt x="5" y="10"/>
                  </a:cubicBezTo>
                  <a:cubicBezTo>
                    <a:pt x="3" y="10"/>
                    <a:pt x="0" y="7"/>
                    <a:pt x="0" y="5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2"/>
                    <a:pt x="3" y="0"/>
                    <a:pt x="5" y="0"/>
                  </a:cubicBezTo>
                  <a:cubicBezTo>
                    <a:pt x="88" y="0"/>
                    <a:pt x="88" y="0"/>
                    <a:pt x="88" y="0"/>
                  </a:cubicBezTo>
                  <a:cubicBezTo>
                    <a:pt x="91" y="0"/>
                    <a:pt x="93" y="2"/>
                    <a:pt x="93" y="5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3" name="Rectangle 83"/>
            <p:cNvSpPr>
              <a:spLocks noChangeArrowheads="1"/>
            </p:cNvSpPr>
            <p:nvPr/>
          </p:nvSpPr>
          <p:spPr bwMode="auto">
            <a:xfrm>
              <a:off x="7675844" y="5686901"/>
              <a:ext cx="383621" cy="659857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4" name="Oval 84"/>
            <p:cNvSpPr>
              <a:spLocks noChangeArrowheads="1"/>
            </p:cNvSpPr>
            <p:nvPr/>
          </p:nvSpPr>
          <p:spPr bwMode="auto">
            <a:xfrm>
              <a:off x="7842475" y="6360829"/>
              <a:ext cx="51841" cy="52581"/>
            </a:xfrm>
            <a:prstGeom prst="ellipse">
              <a:avLst/>
            </a:prstGeom>
            <a:solidFill>
              <a:srgbClr val="F2F2F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5" name="Freeform 85"/>
            <p:cNvSpPr>
              <a:spLocks/>
            </p:cNvSpPr>
            <p:nvPr/>
          </p:nvSpPr>
          <p:spPr bwMode="auto">
            <a:xfrm>
              <a:off x="7822479" y="5485463"/>
              <a:ext cx="89610" cy="139970"/>
            </a:xfrm>
            <a:custGeom>
              <a:avLst/>
              <a:gdLst>
                <a:gd name="T0" fmla="*/ 51 w 51"/>
                <a:gd name="T1" fmla="*/ 20 h 80"/>
                <a:gd name="T2" fmla="*/ 51 w 51"/>
                <a:gd name="T3" fmla="*/ 80 h 80"/>
                <a:gd name="T4" fmla="*/ 0 w 51"/>
                <a:gd name="T5" fmla="*/ 80 h 80"/>
                <a:gd name="T6" fmla="*/ 0 w 51"/>
                <a:gd name="T7" fmla="*/ 20 h 80"/>
                <a:gd name="T8" fmla="*/ 20 w 51"/>
                <a:gd name="T9" fmla="*/ 0 h 80"/>
                <a:gd name="T10" fmla="*/ 31 w 51"/>
                <a:gd name="T11" fmla="*/ 0 h 80"/>
                <a:gd name="T12" fmla="*/ 51 w 51"/>
                <a:gd name="T13" fmla="*/ 20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1" h="80">
                  <a:moveTo>
                    <a:pt x="51" y="20"/>
                  </a:moveTo>
                  <a:cubicBezTo>
                    <a:pt x="51" y="80"/>
                    <a:pt x="51" y="80"/>
                    <a:pt x="51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31" y="0"/>
                    <a:pt x="31" y="0"/>
                  </a:cubicBezTo>
                  <a:cubicBezTo>
                    <a:pt x="43" y="0"/>
                    <a:pt x="51" y="9"/>
                    <a:pt x="51" y="2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6" name="Freeform 86"/>
            <p:cNvSpPr>
              <a:spLocks/>
            </p:cNvSpPr>
            <p:nvPr/>
          </p:nvSpPr>
          <p:spPr bwMode="auto">
            <a:xfrm>
              <a:off x="6047308" y="1522617"/>
              <a:ext cx="4794518" cy="2824574"/>
            </a:xfrm>
            <a:custGeom>
              <a:avLst/>
              <a:gdLst>
                <a:gd name="T0" fmla="*/ 2456 w 2738"/>
                <a:gd name="T1" fmla="*/ 830 h 1613"/>
                <a:gd name="T2" fmla="*/ 2348 w 2738"/>
                <a:gd name="T3" fmla="*/ 851 h 1613"/>
                <a:gd name="T4" fmla="*/ 2348 w 2738"/>
                <a:gd name="T5" fmla="*/ 850 h 1613"/>
                <a:gd name="T6" fmla="*/ 2025 w 2738"/>
                <a:gd name="T7" fmla="*/ 528 h 1613"/>
                <a:gd name="T8" fmla="*/ 1910 w 2738"/>
                <a:gd name="T9" fmla="*/ 549 h 1613"/>
                <a:gd name="T10" fmla="*/ 1812 w 2738"/>
                <a:gd name="T11" fmla="*/ 480 h 1613"/>
                <a:gd name="T12" fmla="*/ 1814 w 2738"/>
                <a:gd name="T13" fmla="*/ 435 h 1613"/>
                <a:gd name="T14" fmla="*/ 1379 w 2738"/>
                <a:gd name="T15" fmla="*/ 0 h 1613"/>
                <a:gd name="T16" fmla="*/ 1015 w 2738"/>
                <a:gd name="T17" fmla="*/ 196 h 1613"/>
                <a:gd name="T18" fmla="*/ 917 w 2738"/>
                <a:gd name="T19" fmla="*/ 162 h 1613"/>
                <a:gd name="T20" fmla="*/ 759 w 2738"/>
                <a:gd name="T21" fmla="*/ 320 h 1613"/>
                <a:gd name="T22" fmla="*/ 763 w 2738"/>
                <a:gd name="T23" fmla="*/ 356 h 1613"/>
                <a:gd name="T24" fmla="*/ 511 w 2738"/>
                <a:gd name="T25" fmla="*/ 621 h 1613"/>
                <a:gd name="T26" fmla="*/ 469 w 2738"/>
                <a:gd name="T27" fmla="*/ 616 h 1613"/>
                <a:gd name="T28" fmla="*/ 294 w 2738"/>
                <a:gd name="T29" fmla="*/ 791 h 1613"/>
                <a:gd name="T30" fmla="*/ 298 w 2738"/>
                <a:gd name="T31" fmla="*/ 830 h 1613"/>
                <a:gd name="T32" fmla="*/ 0 w 2738"/>
                <a:gd name="T33" fmla="*/ 1139 h 1613"/>
                <a:gd name="T34" fmla="*/ 309 w 2738"/>
                <a:gd name="T35" fmla="*/ 1449 h 1613"/>
                <a:gd name="T36" fmla="*/ 426 w 2738"/>
                <a:gd name="T37" fmla="*/ 1426 h 1613"/>
                <a:gd name="T38" fmla="*/ 737 w 2738"/>
                <a:gd name="T39" fmla="*/ 1573 h 1613"/>
                <a:gd name="T40" fmla="*/ 984 w 2738"/>
                <a:gd name="T41" fmla="*/ 1488 h 1613"/>
                <a:gd name="T42" fmla="*/ 1138 w 2738"/>
                <a:gd name="T43" fmla="*/ 1607 h 1613"/>
                <a:gd name="T44" fmla="*/ 1296 w 2738"/>
                <a:gd name="T45" fmla="*/ 1461 h 1613"/>
                <a:gd name="T46" fmla="*/ 1379 w 2738"/>
                <a:gd name="T47" fmla="*/ 1469 h 1613"/>
                <a:gd name="T48" fmla="*/ 1594 w 2738"/>
                <a:gd name="T49" fmla="*/ 1412 h 1613"/>
                <a:gd name="T50" fmla="*/ 1763 w 2738"/>
                <a:gd name="T51" fmla="*/ 1449 h 1613"/>
                <a:gd name="T52" fmla="*/ 1803 w 2738"/>
                <a:gd name="T53" fmla="*/ 1447 h 1613"/>
                <a:gd name="T54" fmla="*/ 2085 w 2738"/>
                <a:gd name="T55" fmla="*/ 1613 h 1613"/>
                <a:gd name="T56" fmla="*/ 2393 w 2738"/>
                <a:gd name="T57" fmla="*/ 1387 h 1613"/>
                <a:gd name="T58" fmla="*/ 2456 w 2738"/>
                <a:gd name="T59" fmla="*/ 1395 h 1613"/>
                <a:gd name="T60" fmla="*/ 2738 w 2738"/>
                <a:gd name="T61" fmla="*/ 1112 h 1613"/>
                <a:gd name="T62" fmla="*/ 2456 w 2738"/>
                <a:gd name="T63" fmla="*/ 830 h 16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2738" h="1613">
                  <a:moveTo>
                    <a:pt x="2456" y="830"/>
                  </a:moveTo>
                  <a:cubicBezTo>
                    <a:pt x="2418" y="830"/>
                    <a:pt x="2381" y="837"/>
                    <a:pt x="2348" y="851"/>
                  </a:cubicBezTo>
                  <a:cubicBezTo>
                    <a:pt x="2348" y="851"/>
                    <a:pt x="2348" y="851"/>
                    <a:pt x="2348" y="850"/>
                  </a:cubicBezTo>
                  <a:cubicBezTo>
                    <a:pt x="2348" y="672"/>
                    <a:pt x="2203" y="528"/>
                    <a:pt x="2025" y="528"/>
                  </a:cubicBezTo>
                  <a:cubicBezTo>
                    <a:pt x="1985" y="528"/>
                    <a:pt x="1946" y="536"/>
                    <a:pt x="1910" y="549"/>
                  </a:cubicBezTo>
                  <a:cubicBezTo>
                    <a:pt x="1890" y="513"/>
                    <a:pt x="1854" y="487"/>
                    <a:pt x="1812" y="480"/>
                  </a:cubicBezTo>
                  <a:cubicBezTo>
                    <a:pt x="1813" y="465"/>
                    <a:pt x="1814" y="450"/>
                    <a:pt x="1814" y="435"/>
                  </a:cubicBezTo>
                  <a:cubicBezTo>
                    <a:pt x="1814" y="194"/>
                    <a:pt x="1619" y="0"/>
                    <a:pt x="1379" y="0"/>
                  </a:cubicBezTo>
                  <a:cubicBezTo>
                    <a:pt x="1227" y="0"/>
                    <a:pt x="1093" y="78"/>
                    <a:pt x="1015" y="196"/>
                  </a:cubicBezTo>
                  <a:cubicBezTo>
                    <a:pt x="988" y="175"/>
                    <a:pt x="954" y="162"/>
                    <a:pt x="917" y="162"/>
                  </a:cubicBezTo>
                  <a:cubicBezTo>
                    <a:pt x="829" y="162"/>
                    <a:pt x="759" y="233"/>
                    <a:pt x="759" y="320"/>
                  </a:cubicBezTo>
                  <a:cubicBezTo>
                    <a:pt x="759" y="333"/>
                    <a:pt x="760" y="344"/>
                    <a:pt x="763" y="356"/>
                  </a:cubicBezTo>
                  <a:cubicBezTo>
                    <a:pt x="642" y="398"/>
                    <a:pt x="547" y="497"/>
                    <a:pt x="511" y="621"/>
                  </a:cubicBezTo>
                  <a:cubicBezTo>
                    <a:pt x="497" y="618"/>
                    <a:pt x="483" y="616"/>
                    <a:pt x="469" y="616"/>
                  </a:cubicBezTo>
                  <a:cubicBezTo>
                    <a:pt x="372" y="616"/>
                    <a:pt x="294" y="694"/>
                    <a:pt x="294" y="791"/>
                  </a:cubicBezTo>
                  <a:cubicBezTo>
                    <a:pt x="294" y="805"/>
                    <a:pt x="295" y="818"/>
                    <a:pt x="298" y="830"/>
                  </a:cubicBezTo>
                  <a:cubicBezTo>
                    <a:pt x="132" y="836"/>
                    <a:pt x="0" y="972"/>
                    <a:pt x="0" y="1139"/>
                  </a:cubicBezTo>
                  <a:cubicBezTo>
                    <a:pt x="0" y="1310"/>
                    <a:pt x="138" y="1449"/>
                    <a:pt x="309" y="1449"/>
                  </a:cubicBezTo>
                  <a:cubicBezTo>
                    <a:pt x="351" y="1449"/>
                    <a:pt x="390" y="1441"/>
                    <a:pt x="426" y="1426"/>
                  </a:cubicBezTo>
                  <a:cubicBezTo>
                    <a:pt x="500" y="1516"/>
                    <a:pt x="612" y="1573"/>
                    <a:pt x="737" y="1573"/>
                  </a:cubicBezTo>
                  <a:cubicBezTo>
                    <a:pt x="830" y="1573"/>
                    <a:pt x="916" y="1541"/>
                    <a:pt x="984" y="1488"/>
                  </a:cubicBezTo>
                  <a:cubicBezTo>
                    <a:pt x="1002" y="1556"/>
                    <a:pt x="1064" y="1607"/>
                    <a:pt x="1138" y="1607"/>
                  </a:cubicBezTo>
                  <a:cubicBezTo>
                    <a:pt x="1221" y="1607"/>
                    <a:pt x="1290" y="1543"/>
                    <a:pt x="1296" y="1461"/>
                  </a:cubicBezTo>
                  <a:cubicBezTo>
                    <a:pt x="1323" y="1466"/>
                    <a:pt x="1351" y="1469"/>
                    <a:pt x="1379" y="1469"/>
                  </a:cubicBezTo>
                  <a:cubicBezTo>
                    <a:pt x="1457" y="1469"/>
                    <a:pt x="1531" y="1448"/>
                    <a:pt x="1594" y="1412"/>
                  </a:cubicBezTo>
                  <a:cubicBezTo>
                    <a:pt x="1646" y="1435"/>
                    <a:pt x="1703" y="1449"/>
                    <a:pt x="1763" y="1449"/>
                  </a:cubicBezTo>
                  <a:cubicBezTo>
                    <a:pt x="1777" y="1449"/>
                    <a:pt x="1790" y="1448"/>
                    <a:pt x="1803" y="1447"/>
                  </a:cubicBezTo>
                  <a:cubicBezTo>
                    <a:pt x="1858" y="1546"/>
                    <a:pt x="1964" y="1613"/>
                    <a:pt x="2085" y="1613"/>
                  </a:cubicBezTo>
                  <a:cubicBezTo>
                    <a:pt x="2229" y="1613"/>
                    <a:pt x="2351" y="1518"/>
                    <a:pt x="2393" y="1387"/>
                  </a:cubicBezTo>
                  <a:cubicBezTo>
                    <a:pt x="2413" y="1392"/>
                    <a:pt x="2434" y="1395"/>
                    <a:pt x="2456" y="1395"/>
                  </a:cubicBezTo>
                  <a:cubicBezTo>
                    <a:pt x="2612" y="1395"/>
                    <a:pt x="2738" y="1268"/>
                    <a:pt x="2738" y="1112"/>
                  </a:cubicBezTo>
                  <a:cubicBezTo>
                    <a:pt x="2738" y="956"/>
                    <a:pt x="2612" y="830"/>
                    <a:pt x="2456" y="830"/>
                  </a:cubicBezTo>
                  <a:close/>
                </a:path>
              </a:pathLst>
            </a:custGeom>
            <a:solidFill>
              <a:schemeClr val="tx2">
                <a:lumMod val="40000"/>
                <a:lumOff val="60000"/>
              </a:schemeClr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7" name="Freeform 87"/>
            <p:cNvSpPr>
              <a:spLocks noEditPoints="1"/>
            </p:cNvSpPr>
            <p:nvPr/>
          </p:nvSpPr>
          <p:spPr bwMode="auto">
            <a:xfrm>
              <a:off x="8797823" y="2898615"/>
              <a:ext cx="266609" cy="266609"/>
            </a:xfrm>
            <a:custGeom>
              <a:avLst/>
              <a:gdLst>
                <a:gd name="T0" fmla="*/ 76 w 152"/>
                <a:gd name="T1" fmla="*/ 0 h 152"/>
                <a:gd name="T2" fmla="*/ 0 w 152"/>
                <a:gd name="T3" fmla="*/ 76 h 152"/>
                <a:gd name="T4" fmla="*/ 76 w 152"/>
                <a:gd name="T5" fmla="*/ 152 h 152"/>
                <a:gd name="T6" fmla="*/ 152 w 152"/>
                <a:gd name="T7" fmla="*/ 76 h 152"/>
                <a:gd name="T8" fmla="*/ 76 w 152"/>
                <a:gd name="T9" fmla="*/ 0 h 152"/>
                <a:gd name="T10" fmla="*/ 76 w 152"/>
                <a:gd name="T11" fmla="*/ 136 h 152"/>
                <a:gd name="T12" fmla="*/ 16 w 152"/>
                <a:gd name="T13" fmla="*/ 76 h 152"/>
                <a:gd name="T14" fmla="*/ 76 w 152"/>
                <a:gd name="T15" fmla="*/ 16 h 152"/>
                <a:gd name="T16" fmla="*/ 136 w 152"/>
                <a:gd name="T17" fmla="*/ 76 h 152"/>
                <a:gd name="T18" fmla="*/ 76 w 152"/>
                <a:gd name="T19" fmla="*/ 136 h 152"/>
                <a:gd name="T20" fmla="*/ 76 w 152"/>
                <a:gd name="T21" fmla="*/ 136 h 152"/>
                <a:gd name="T22" fmla="*/ 76 w 152"/>
                <a:gd name="T23" fmla="*/ 136 h 1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52" h="152">
                  <a:moveTo>
                    <a:pt x="76" y="0"/>
                  </a:moveTo>
                  <a:cubicBezTo>
                    <a:pt x="34" y="0"/>
                    <a:pt x="0" y="34"/>
                    <a:pt x="0" y="76"/>
                  </a:cubicBezTo>
                  <a:cubicBezTo>
                    <a:pt x="0" y="118"/>
                    <a:pt x="34" y="152"/>
                    <a:pt x="76" y="152"/>
                  </a:cubicBezTo>
                  <a:cubicBezTo>
                    <a:pt x="118" y="152"/>
                    <a:pt x="152" y="118"/>
                    <a:pt x="152" y="76"/>
                  </a:cubicBezTo>
                  <a:cubicBezTo>
                    <a:pt x="152" y="34"/>
                    <a:pt x="118" y="0"/>
                    <a:pt x="76" y="0"/>
                  </a:cubicBezTo>
                  <a:close/>
                  <a:moveTo>
                    <a:pt x="76" y="136"/>
                  </a:moveTo>
                  <a:cubicBezTo>
                    <a:pt x="43" y="136"/>
                    <a:pt x="16" y="109"/>
                    <a:pt x="16" y="76"/>
                  </a:cubicBezTo>
                  <a:cubicBezTo>
                    <a:pt x="16" y="43"/>
                    <a:pt x="43" y="16"/>
                    <a:pt x="76" y="16"/>
                  </a:cubicBezTo>
                  <a:cubicBezTo>
                    <a:pt x="109" y="16"/>
                    <a:pt x="136" y="43"/>
                    <a:pt x="136" y="76"/>
                  </a:cubicBezTo>
                  <a:cubicBezTo>
                    <a:pt x="136" y="109"/>
                    <a:pt x="109" y="136"/>
                    <a:pt x="76" y="136"/>
                  </a:cubicBezTo>
                  <a:close/>
                  <a:moveTo>
                    <a:pt x="76" y="136"/>
                  </a:moveTo>
                  <a:cubicBezTo>
                    <a:pt x="76" y="136"/>
                    <a:pt x="76" y="136"/>
                    <a:pt x="76" y="136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8" name="Freeform 88"/>
            <p:cNvSpPr>
              <a:spLocks noEditPoints="1"/>
            </p:cNvSpPr>
            <p:nvPr/>
          </p:nvSpPr>
          <p:spPr bwMode="auto">
            <a:xfrm>
              <a:off x="8908170" y="3020071"/>
              <a:ext cx="44435" cy="96275"/>
            </a:xfrm>
            <a:custGeom>
              <a:avLst/>
              <a:gdLst>
                <a:gd name="T0" fmla="*/ 21 w 25"/>
                <a:gd name="T1" fmla="*/ 0 h 55"/>
                <a:gd name="T2" fmla="*/ 5 w 25"/>
                <a:gd name="T3" fmla="*/ 0 h 55"/>
                <a:gd name="T4" fmla="*/ 0 w 25"/>
                <a:gd name="T5" fmla="*/ 4 h 55"/>
                <a:gd name="T6" fmla="*/ 0 w 25"/>
                <a:gd name="T7" fmla="*/ 50 h 55"/>
                <a:gd name="T8" fmla="*/ 5 w 25"/>
                <a:gd name="T9" fmla="*/ 55 h 55"/>
                <a:gd name="T10" fmla="*/ 21 w 25"/>
                <a:gd name="T11" fmla="*/ 55 h 55"/>
                <a:gd name="T12" fmla="*/ 25 w 25"/>
                <a:gd name="T13" fmla="*/ 50 h 55"/>
                <a:gd name="T14" fmla="*/ 25 w 25"/>
                <a:gd name="T15" fmla="*/ 4 h 55"/>
                <a:gd name="T16" fmla="*/ 21 w 25"/>
                <a:gd name="T17" fmla="*/ 0 h 55"/>
                <a:gd name="T18" fmla="*/ 21 w 25"/>
                <a:gd name="T19" fmla="*/ 0 h 55"/>
                <a:gd name="T20" fmla="*/ 21 w 25"/>
                <a:gd name="T21" fmla="*/ 0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5" h="55">
                  <a:moveTo>
                    <a:pt x="21" y="0"/>
                  </a:moveTo>
                  <a:cubicBezTo>
                    <a:pt x="5" y="0"/>
                    <a:pt x="5" y="0"/>
                    <a:pt x="5" y="0"/>
                  </a:cubicBezTo>
                  <a:cubicBezTo>
                    <a:pt x="2" y="0"/>
                    <a:pt x="0" y="2"/>
                    <a:pt x="0" y="4"/>
                  </a:cubicBezTo>
                  <a:cubicBezTo>
                    <a:pt x="0" y="50"/>
                    <a:pt x="0" y="50"/>
                    <a:pt x="0" y="50"/>
                  </a:cubicBezTo>
                  <a:cubicBezTo>
                    <a:pt x="0" y="53"/>
                    <a:pt x="2" y="55"/>
                    <a:pt x="5" y="55"/>
                  </a:cubicBezTo>
                  <a:cubicBezTo>
                    <a:pt x="21" y="55"/>
                    <a:pt x="21" y="55"/>
                    <a:pt x="21" y="55"/>
                  </a:cubicBezTo>
                  <a:cubicBezTo>
                    <a:pt x="23" y="55"/>
                    <a:pt x="25" y="53"/>
                    <a:pt x="25" y="50"/>
                  </a:cubicBezTo>
                  <a:cubicBezTo>
                    <a:pt x="25" y="4"/>
                    <a:pt x="25" y="4"/>
                    <a:pt x="25" y="4"/>
                  </a:cubicBezTo>
                  <a:cubicBezTo>
                    <a:pt x="25" y="2"/>
                    <a:pt x="23" y="0"/>
                    <a:pt x="21" y="0"/>
                  </a:cubicBezTo>
                  <a:close/>
                  <a:moveTo>
                    <a:pt x="21" y="0"/>
                  </a:moveTo>
                  <a:cubicBezTo>
                    <a:pt x="21" y="0"/>
                    <a:pt x="21" y="0"/>
                    <a:pt x="21" y="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9" name="Freeform 89"/>
            <p:cNvSpPr>
              <a:spLocks noEditPoints="1"/>
            </p:cNvSpPr>
            <p:nvPr/>
          </p:nvSpPr>
          <p:spPr bwMode="auto">
            <a:xfrm>
              <a:off x="8906689" y="2948234"/>
              <a:ext cx="48878" cy="48878"/>
            </a:xfrm>
            <a:custGeom>
              <a:avLst/>
              <a:gdLst>
                <a:gd name="T0" fmla="*/ 14 w 28"/>
                <a:gd name="T1" fmla="*/ 0 h 28"/>
                <a:gd name="T2" fmla="*/ 0 w 28"/>
                <a:gd name="T3" fmla="*/ 14 h 28"/>
                <a:gd name="T4" fmla="*/ 14 w 28"/>
                <a:gd name="T5" fmla="*/ 28 h 28"/>
                <a:gd name="T6" fmla="*/ 28 w 28"/>
                <a:gd name="T7" fmla="*/ 14 h 28"/>
                <a:gd name="T8" fmla="*/ 14 w 28"/>
                <a:gd name="T9" fmla="*/ 0 h 28"/>
                <a:gd name="T10" fmla="*/ 14 w 28"/>
                <a:gd name="T11" fmla="*/ 0 h 28"/>
                <a:gd name="T12" fmla="*/ 14 w 28"/>
                <a:gd name="T13" fmla="*/ 0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8" h="28">
                  <a:moveTo>
                    <a:pt x="14" y="0"/>
                  </a:moveTo>
                  <a:cubicBezTo>
                    <a:pt x="6" y="0"/>
                    <a:pt x="0" y="6"/>
                    <a:pt x="0" y="14"/>
                  </a:cubicBezTo>
                  <a:cubicBezTo>
                    <a:pt x="0" y="22"/>
                    <a:pt x="6" y="28"/>
                    <a:pt x="14" y="28"/>
                  </a:cubicBezTo>
                  <a:cubicBezTo>
                    <a:pt x="21" y="28"/>
                    <a:pt x="28" y="22"/>
                    <a:pt x="28" y="14"/>
                  </a:cubicBezTo>
                  <a:cubicBezTo>
                    <a:pt x="28" y="6"/>
                    <a:pt x="21" y="0"/>
                    <a:pt x="14" y="0"/>
                  </a:cubicBezTo>
                  <a:close/>
                  <a:moveTo>
                    <a:pt x="14" y="0"/>
                  </a:moveTo>
                  <a:cubicBezTo>
                    <a:pt x="14" y="0"/>
                    <a:pt x="14" y="0"/>
                    <a:pt x="14" y="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10" name="Freeform 90"/>
            <p:cNvSpPr>
              <a:spLocks noEditPoints="1"/>
            </p:cNvSpPr>
            <p:nvPr/>
          </p:nvSpPr>
          <p:spPr bwMode="auto">
            <a:xfrm>
              <a:off x="6793072" y="3306675"/>
              <a:ext cx="266609" cy="266609"/>
            </a:xfrm>
            <a:custGeom>
              <a:avLst/>
              <a:gdLst>
                <a:gd name="T0" fmla="*/ 76 w 152"/>
                <a:gd name="T1" fmla="*/ 0 h 152"/>
                <a:gd name="T2" fmla="*/ 0 w 152"/>
                <a:gd name="T3" fmla="*/ 76 h 152"/>
                <a:gd name="T4" fmla="*/ 76 w 152"/>
                <a:gd name="T5" fmla="*/ 152 h 152"/>
                <a:gd name="T6" fmla="*/ 152 w 152"/>
                <a:gd name="T7" fmla="*/ 76 h 152"/>
                <a:gd name="T8" fmla="*/ 76 w 152"/>
                <a:gd name="T9" fmla="*/ 0 h 152"/>
                <a:gd name="T10" fmla="*/ 76 w 152"/>
                <a:gd name="T11" fmla="*/ 136 h 152"/>
                <a:gd name="T12" fmla="*/ 16 w 152"/>
                <a:gd name="T13" fmla="*/ 76 h 152"/>
                <a:gd name="T14" fmla="*/ 76 w 152"/>
                <a:gd name="T15" fmla="*/ 16 h 152"/>
                <a:gd name="T16" fmla="*/ 136 w 152"/>
                <a:gd name="T17" fmla="*/ 76 h 152"/>
                <a:gd name="T18" fmla="*/ 76 w 152"/>
                <a:gd name="T19" fmla="*/ 136 h 152"/>
                <a:gd name="T20" fmla="*/ 76 w 152"/>
                <a:gd name="T21" fmla="*/ 136 h 152"/>
                <a:gd name="T22" fmla="*/ 76 w 152"/>
                <a:gd name="T23" fmla="*/ 136 h 1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52" h="152">
                  <a:moveTo>
                    <a:pt x="76" y="0"/>
                  </a:moveTo>
                  <a:cubicBezTo>
                    <a:pt x="34" y="0"/>
                    <a:pt x="0" y="34"/>
                    <a:pt x="0" y="76"/>
                  </a:cubicBezTo>
                  <a:cubicBezTo>
                    <a:pt x="0" y="118"/>
                    <a:pt x="34" y="152"/>
                    <a:pt x="76" y="152"/>
                  </a:cubicBezTo>
                  <a:cubicBezTo>
                    <a:pt x="118" y="152"/>
                    <a:pt x="152" y="118"/>
                    <a:pt x="152" y="76"/>
                  </a:cubicBezTo>
                  <a:cubicBezTo>
                    <a:pt x="152" y="34"/>
                    <a:pt x="118" y="0"/>
                    <a:pt x="76" y="0"/>
                  </a:cubicBezTo>
                  <a:close/>
                  <a:moveTo>
                    <a:pt x="76" y="136"/>
                  </a:moveTo>
                  <a:cubicBezTo>
                    <a:pt x="43" y="136"/>
                    <a:pt x="16" y="109"/>
                    <a:pt x="16" y="76"/>
                  </a:cubicBezTo>
                  <a:cubicBezTo>
                    <a:pt x="16" y="43"/>
                    <a:pt x="43" y="16"/>
                    <a:pt x="76" y="16"/>
                  </a:cubicBezTo>
                  <a:cubicBezTo>
                    <a:pt x="109" y="16"/>
                    <a:pt x="136" y="43"/>
                    <a:pt x="136" y="76"/>
                  </a:cubicBezTo>
                  <a:cubicBezTo>
                    <a:pt x="136" y="109"/>
                    <a:pt x="109" y="136"/>
                    <a:pt x="76" y="136"/>
                  </a:cubicBezTo>
                  <a:close/>
                  <a:moveTo>
                    <a:pt x="76" y="136"/>
                  </a:moveTo>
                  <a:cubicBezTo>
                    <a:pt x="76" y="136"/>
                    <a:pt x="76" y="136"/>
                    <a:pt x="76" y="136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11" name="Freeform 91"/>
            <p:cNvSpPr>
              <a:spLocks noEditPoints="1"/>
            </p:cNvSpPr>
            <p:nvPr/>
          </p:nvSpPr>
          <p:spPr bwMode="auto">
            <a:xfrm>
              <a:off x="6905640" y="3428130"/>
              <a:ext cx="41473" cy="96275"/>
            </a:xfrm>
            <a:custGeom>
              <a:avLst/>
              <a:gdLst>
                <a:gd name="T0" fmla="*/ 20 w 24"/>
                <a:gd name="T1" fmla="*/ 0 h 55"/>
                <a:gd name="T2" fmla="*/ 4 w 24"/>
                <a:gd name="T3" fmla="*/ 0 h 55"/>
                <a:gd name="T4" fmla="*/ 0 w 24"/>
                <a:gd name="T5" fmla="*/ 4 h 55"/>
                <a:gd name="T6" fmla="*/ 0 w 24"/>
                <a:gd name="T7" fmla="*/ 50 h 55"/>
                <a:gd name="T8" fmla="*/ 4 w 24"/>
                <a:gd name="T9" fmla="*/ 55 h 55"/>
                <a:gd name="T10" fmla="*/ 20 w 24"/>
                <a:gd name="T11" fmla="*/ 55 h 55"/>
                <a:gd name="T12" fmla="*/ 24 w 24"/>
                <a:gd name="T13" fmla="*/ 50 h 55"/>
                <a:gd name="T14" fmla="*/ 24 w 24"/>
                <a:gd name="T15" fmla="*/ 4 h 55"/>
                <a:gd name="T16" fmla="*/ 20 w 24"/>
                <a:gd name="T17" fmla="*/ 0 h 55"/>
                <a:gd name="T18" fmla="*/ 20 w 24"/>
                <a:gd name="T19" fmla="*/ 0 h 55"/>
                <a:gd name="T20" fmla="*/ 20 w 24"/>
                <a:gd name="T21" fmla="*/ 0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4" h="55">
                  <a:moveTo>
                    <a:pt x="20" y="0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2" y="0"/>
                    <a:pt x="0" y="2"/>
                    <a:pt x="0" y="4"/>
                  </a:cubicBezTo>
                  <a:cubicBezTo>
                    <a:pt x="0" y="50"/>
                    <a:pt x="0" y="50"/>
                    <a:pt x="0" y="50"/>
                  </a:cubicBezTo>
                  <a:cubicBezTo>
                    <a:pt x="0" y="53"/>
                    <a:pt x="2" y="55"/>
                    <a:pt x="4" y="55"/>
                  </a:cubicBezTo>
                  <a:cubicBezTo>
                    <a:pt x="20" y="55"/>
                    <a:pt x="20" y="55"/>
                    <a:pt x="20" y="55"/>
                  </a:cubicBezTo>
                  <a:cubicBezTo>
                    <a:pt x="22" y="55"/>
                    <a:pt x="24" y="53"/>
                    <a:pt x="24" y="50"/>
                  </a:cubicBezTo>
                  <a:cubicBezTo>
                    <a:pt x="24" y="4"/>
                    <a:pt x="24" y="4"/>
                    <a:pt x="24" y="4"/>
                  </a:cubicBezTo>
                  <a:cubicBezTo>
                    <a:pt x="24" y="2"/>
                    <a:pt x="22" y="0"/>
                    <a:pt x="20" y="0"/>
                  </a:cubicBezTo>
                  <a:close/>
                  <a:moveTo>
                    <a:pt x="20" y="0"/>
                  </a:moveTo>
                  <a:cubicBezTo>
                    <a:pt x="20" y="0"/>
                    <a:pt x="20" y="0"/>
                    <a:pt x="20" y="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12" name="Freeform 92"/>
            <p:cNvSpPr>
              <a:spLocks noEditPoints="1"/>
            </p:cNvSpPr>
            <p:nvPr/>
          </p:nvSpPr>
          <p:spPr bwMode="auto">
            <a:xfrm>
              <a:off x="6901937" y="3356294"/>
              <a:ext cx="48878" cy="48878"/>
            </a:xfrm>
            <a:custGeom>
              <a:avLst/>
              <a:gdLst>
                <a:gd name="T0" fmla="*/ 14 w 28"/>
                <a:gd name="T1" fmla="*/ 0 h 28"/>
                <a:gd name="T2" fmla="*/ 0 w 28"/>
                <a:gd name="T3" fmla="*/ 14 h 28"/>
                <a:gd name="T4" fmla="*/ 14 w 28"/>
                <a:gd name="T5" fmla="*/ 28 h 28"/>
                <a:gd name="T6" fmla="*/ 28 w 28"/>
                <a:gd name="T7" fmla="*/ 14 h 28"/>
                <a:gd name="T8" fmla="*/ 14 w 28"/>
                <a:gd name="T9" fmla="*/ 0 h 28"/>
                <a:gd name="T10" fmla="*/ 14 w 28"/>
                <a:gd name="T11" fmla="*/ 0 h 28"/>
                <a:gd name="T12" fmla="*/ 14 w 28"/>
                <a:gd name="T13" fmla="*/ 0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8" h="28">
                  <a:moveTo>
                    <a:pt x="14" y="0"/>
                  </a:moveTo>
                  <a:cubicBezTo>
                    <a:pt x="6" y="0"/>
                    <a:pt x="0" y="6"/>
                    <a:pt x="0" y="14"/>
                  </a:cubicBezTo>
                  <a:cubicBezTo>
                    <a:pt x="0" y="21"/>
                    <a:pt x="6" y="28"/>
                    <a:pt x="14" y="28"/>
                  </a:cubicBezTo>
                  <a:cubicBezTo>
                    <a:pt x="22" y="28"/>
                    <a:pt x="28" y="21"/>
                    <a:pt x="28" y="14"/>
                  </a:cubicBezTo>
                  <a:cubicBezTo>
                    <a:pt x="28" y="6"/>
                    <a:pt x="22" y="0"/>
                    <a:pt x="14" y="0"/>
                  </a:cubicBezTo>
                  <a:close/>
                  <a:moveTo>
                    <a:pt x="14" y="0"/>
                  </a:moveTo>
                  <a:cubicBezTo>
                    <a:pt x="14" y="0"/>
                    <a:pt x="14" y="0"/>
                    <a:pt x="14" y="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13" name="Freeform 93"/>
            <p:cNvSpPr>
              <a:spLocks noEditPoints="1"/>
            </p:cNvSpPr>
            <p:nvPr/>
          </p:nvSpPr>
          <p:spPr bwMode="auto">
            <a:xfrm>
              <a:off x="9340669" y="3196329"/>
              <a:ext cx="487302" cy="705773"/>
            </a:xfrm>
            <a:custGeom>
              <a:avLst/>
              <a:gdLst>
                <a:gd name="T0" fmla="*/ 163 w 278"/>
                <a:gd name="T1" fmla="*/ 16 h 403"/>
                <a:gd name="T2" fmla="*/ 17 w 278"/>
                <a:gd name="T3" fmla="*/ 201 h 403"/>
                <a:gd name="T4" fmla="*/ 24 w 278"/>
                <a:gd name="T5" fmla="*/ 337 h 403"/>
                <a:gd name="T6" fmla="*/ 48 w 278"/>
                <a:gd name="T7" fmla="*/ 356 h 403"/>
                <a:gd name="T8" fmla="*/ 68 w 278"/>
                <a:gd name="T9" fmla="*/ 395 h 403"/>
                <a:gd name="T10" fmla="*/ 123 w 278"/>
                <a:gd name="T11" fmla="*/ 379 h 403"/>
                <a:gd name="T12" fmla="*/ 139 w 278"/>
                <a:gd name="T13" fmla="*/ 376 h 403"/>
                <a:gd name="T14" fmla="*/ 172 w 278"/>
                <a:gd name="T15" fmla="*/ 288 h 403"/>
                <a:gd name="T16" fmla="*/ 263 w 278"/>
                <a:gd name="T17" fmla="*/ 172 h 403"/>
                <a:gd name="T18" fmla="*/ 90 w 278"/>
                <a:gd name="T19" fmla="*/ 152 h 403"/>
                <a:gd name="T20" fmla="*/ 119 w 278"/>
                <a:gd name="T21" fmla="*/ 165 h 403"/>
                <a:gd name="T22" fmla="*/ 128 w 278"/>
                <a:gd name="T23" fmla="*/ 167 h 403"/>
                <a:gd name="T24" fmla="*/ 151 w 278"/>
                <a:gd name="T25" fmla="*/ 171 h 403"/>
                <a:gd name="T26" fmla="*/ 158 w 278"/>
                <a:gd name="T27" fmla="*/ 176 h 403"/>
                <a:gd name="T28" fmla="*/ 129 w 278"/>
                <a:gd name="T29" fmla="*/ 261 h 403"/>
                <a:gd name="T30" fmla="*/ 144 w 278"/>
                <a:gd name="T31" fmla="*/ 292 h 403"/>
                <a:gd name="T32" fmla="*/ 60 w 278"/>
                <a:gd name="T33" fmla="*/ 296 h 403"/>
                <a:gd name="T34" fmla="*/ 144 w 278"/>
                <a:gd name="T35" fmla="*/ 292 h 403"/>
                <a:gd name="T36" fmla="*/ 57 w 278"/>
                <a:gd name="T37" fmla="*/ 308 h 403"/>
                <a:gd name="T38" fmla="*/ 132 w 278"/>
                <a:gd name="T39" fmla="*/ 348 h 403"/>
                <a:gd name="T40" fmla="*/ 156 w 278"/>
                <a:gd name="T41" fmla="*/ 267 h 403"/>
                <a:gd name="T42" fmla="*/ 196 w 278"/>
                <a:gd name="T43" fmla="*/ 165 h 403"/>
                <a:gd name="T44" fmla="*/ 178 w 278"/>
                <a:gd name="T45" fmla="*/ 157 h 403"/>
                <a:gd name="T46" fmla="*/ 162 w 278"/>
                <a:gd name="T47" fmla="*/ 162 h 403"/>
                <a:gd name="T48" fmla="*/ 152 w 278"/>
                <a:gd name="T49" fmla="*/ 135 h 403"/>
                <a:gd name="T50" fmla="*/ 125 w 278"/>
                <a:gd name="T51" fmla="*/ 152 h 403"/>
                <a:gd name="T52" fmla="*/ 106 w 278"/>
                <a:gd name="T53" fmla="*/ 132 h 403"/>
                <a:gd name="T54" fmla="*/ 90 w 278"/>
                <a:gd name="T55" fmla="*/ 138 h 403"/>
                <a:gd name="T56" fmla="*/ 71 w 278"/>
                <a:gd name="T57" fmla="*/ 138 h 403"/>
                <a:gd name="T58" fmla="*/ 64 w 278"/>
                <a:gd name="T59" fmla="*/ 247 h 403"/>
                <a:gd name="T60" fmla="*/ 32 w 278"/>
                <a:gd name="T61" fmla="*/ 121 h 403"/>
                <a:gd name="T62" fmla="*/ 237 w 278"/>
                <a:gd name="T63" fmla="*/ 166 h 403"/>
                <a:gd name="T64" fmla="*/ 156 w 278"/>
                <a:gd name="T65" fmla="*/ 267 h 403"/>
                <a:gd name="T66" fmla="*/ 156 w 278"/>
                <a:gd name="T67" fmla="*/ 267 h 4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78" h="403">
                  <a:moveTo>
                    <a:pt x="263" y="172"/>
                  </a:moveTo>
                  <a:cubicBezTo>
                    <a:pt x="278" y="101"/>
                    <a:pt x="234" y="31"/>
                    <a:pt x="163" y="16"/>
                  </a:cubicBezTo>
                  <a:cubicBezTo>
                    <a:pt x="92" y="0"/>
                    <a:pt x="22" y="45"/>
                    <a:pt x="7" y="116"/>
                  </a:cubicBezTo>
                  <a:cubicBezTo>
                    <a:pt x="0" y="145"/>
                    <a:pt x="4" y="174"/>
                    <a:pt x="17" y="201"/>
                  </a:cubicBezTo>
                  <a:cubicBezTo>
                    <a:pt x="26" y="219"/>
                    <a:pt x="34" y="240"/>
                    <a:pt x="41" y="259"/>
                  </a:cubicBezTo>
                  <a:cubicBezTo>
                    <a:pt x="24" y="337"/>
                    <a:pt x="24" y="337"/>
                    <a:pt x="24" y="337"/>
                  </a:cubicBezTo>
                  <a:cubicBezTo>
                    <a:pt x="22" y="344"/>
                    <a:pt x="27" y="351"/>
                    <a:pt x="34" y="353"/>
                  </a:cubicBezTo>
                  <a:cubicBezTo>
                    <a:pt x="48" y="356"/>
                    <a:pt x="48" y="356"/>
                    <a:pt x="48" y="356"/>
                  </a:cubicBezTo>
                  <a:cubicBezTo>
                    <a:pt x="47" y="362"/>
                    <a:pt x="47" y="362"/>
                    <a:pt x="47" y="362"/>
                  </a:cubicBezTo>
                  <a:cubicBezTo>
                    <a:pt x="44" y="377"/>
                    <a:pt x="53" y="392"/>
                    <a:pt x="68" y="395"/>
                  </a:cubicBezTo>
                  <a:cubicBezTo>
                    <a:pt x="90" y="400"/>
                    <a:pt x="90" y="400"/>
                    <a:pt x="90" y="400"/>
                  </a:cubicBezTo>
                  <a:cubicBezTo>
                    <a:pt x="105" y="403"/>
                    <a:pt x="120" y="394"/>
                    <a:pt x="123" y="379"/>
                  </a:cubicBezTo>
                  <a:cubicBezTo>
                    <a:pt x="125" y="373"/>
                    <a:pt x="125" y="373"/>
                    <a:pt x="125" y="373"/>
                  </a:cubicBezTo>
                  <a:cubicBezTo>
                    <a:pt x="139" y="376"/>
                    <a:pt x="139" y="376"/>
                    <a:pt x="139" y="376"/>
                  </a:cubicBezTo>
                  <a:cubicBezTo>
                    <a:pt x="146" y="378"/>
                    <a:pt x="153" y="373"/>
                    <a:pt x="155" y="366"/>
                  </a:cubicBezTo>
                  <a:cubicBezTo>
                    <a:pt x="172" y="288"/>
                    <a:pt x="172" y="288"/>
                    <a:pt x="172" y="288"/>
                  </a:cubicBezTo>
                  <a:cubicBezTo>
                    <a:pt x="186" y="273"/>
                    <a:pt x="202" y="258"/>
                    <a:pt x="218" y="245"/>
                  </a:cubicBezTo>
                  <a:cubicBezTo>
                    <a:pt x="241" y="226"/>
                    <a:pt x="257" y="201"/>
                    <a:pt x="263" y="172"/>
                  </a:cubicBezTo>
                  <a:close/>
                  <a:moveTo>
                    <a:pt x="91" y="253"/>
                  </a:moveTo>
                  <a:cubicBezTo>
                    <a:pt x="90" y="152"/>
                    <a:pt x="90" y="152"/>
                    <a:pt x="90" y="152"/>
                  </a:cubicBezTo>
                  <a:cubicBezTo>
                    <a:pt x="106" y="146"/>
                    <a:pt x="106" y="146"/>
                    <a:pt x="106" y="146"/>
                  </a:cubicBezTo>
                  <a:cubicBezTo>
                    <a:pt x="119" y="165"/>
                    <a:pt x="119" y="165"/>
                    <a:pt x="119" y="165"/>
                  </a:cubicBezTo>
                  <a:cubicBezTo>
                    <a:pt x="120" y="167"/>
                    <a:pt x="121" y="168"/>
                    <a:pt x="123" y="168"/>
                  </a:cubicBezTo>
                  <a:cubicBezTo>
                    <a:pt x="125" y="169"/>
                    <a:pt x="127" y="168"/>
                    <a:pt x="128" y="167"/>
                  </a:cubicBezTo>
                  <a:cubicBezTo>
                    <a:pt x="146" y="153"/>
                    <a:pt x="146" y="153"/>
                    <a:pt x="146" y="153"/>
                  </a:cubicBezTo>
                  <a:cubicBezTo>
                    <a:pt x="151" y="171"/>
                    <a:pt x="151" y="171"/>
                    <a:pt x="151" y="171"/>
                  </a:cubicBezTo>
                  <a:cubicBezTo>
                    <a:pt x="152" y="173"/>
                    <a:pt x="153" y="175"/>
                    <a:pt x="156" y="175"/>
                  </a:cubicBezTo>
                  <a:cubicBezTo>
                    <a:pt x="157" y="176"/>
                    <a:pt x="157" y="176"/>
                    <a:pt x="158" y="176"/>
                  </a:cubicBezTo>
                  <a:cubicBezTo>
                    <a:pt x="170" y="173"/>
                    <a:pt x="170" y="173"/>
                    <a:pt x="170" y="173"/>
                  </a:cubicBezTo>
                  <a:cubicBezTo>
                    <a:pt x="129" y="261"/>
                    <a:pt x="129" y="261"/>
                    <a:pt x="129" y="261"/>
                  </a:cubicBezTo>
                  <a:lnTo>
                    <a:pt x="91" y="253"/>
                  </a:lnTo>
                  <a:close/>
                  <a:moveTo>
                    <a:pt x="144" y="292"/>
                  </a:moveTo>
                  <a:cubicBezTo>
                    <a:pt x="140" y="313"/>
                    <a:pt x="140" y="313"/>
                    <a:pt x="140" y="313"/>
                  </a:cubicBezTo>
                  <a:cubicBezTo>
                    <a:pt x="60" y="296"/>
                    <a:pt x="60" y="296"/>
                    <a:pt x="60" y="296"/>
                  </a:cubicBezTo>
                  <a:cubicBezTo>
                    <a:pt x="64" y="274"/>
                    <a:pt x="64" y="274"/>
                    <a:pt x="64" y="274"/>
                  </a:cubicBezTo>
                  <a:lnTo>
                    <a:pt x="144" y="292"/>
                  </a:lnTo>
                  <a:close/>
                  <a:moveTo>
                    <a:pt x="52" y="330"/>
                  </a:moveTo>
                  <a:cubicBezTo>
                    <a:pt x="57" y="308"/>
                    <a:pt x="57" y="308"/>
                    <a:pt x="57" y="308"/>
                  </a:cubicBezTo>
                  <a:cubicBezTo>
                    <a:pt x="137" y="326"/>
                    <a:pt x="137" y="326"/>
                    <a:pt x="137" y="326"/>
                  </a:cubicBezTo>
                  <a:cubicBezTo>
                    <a:pt x="132" y="348"/>
                    <a:pt x="132" y="348"/>
                    <a:pt x="132" y="348"/>
                  </a:cubicBezTo>
                  <a:lnTo>
                    <a:pt x="52" y="330"/>
                  </a:lnTo>
                  <a:close/>
                  <a:moveTo>
                    <a:pt x="156" y="267"/>
                  </a:moveTo>
                  <a:cubicBezTo>
                    <a:pt x="148" y="266"/>
                    <a:pt x="148" y="266"/>
                    <a:pt x="148" y="266"/>
                  </a:cubicBezTo>
                  <a:cubicBezTo>
                    <a:pt x="196" y="165"/>
                    <a:pt x="196" y="165"/>
                    <a:pt x="196" y="165"/>
                  </a:cubicBezTo>
                  <a:cubicBezTo>
                    <a:pt x="198" y="160"/>
                    <a:pt x="196" y="154"/>
                    <a:pt x="191" y="152"/>
                  </a:cubicBezTo>
                  <a:cubicBezTo>
                    <a:pt x="186" y="150"/>
                    <a:pt x="180" y="152"/>
                    <a:pt x="178" y="157"/>
                  </a:cubicBezTo>
                  <a:cubicBezTo>
                    <a:pt x="177" y="159"/>
                    <a:pt x="177" y="159"/>
                    <a:pt x="177" y="159"/>
                  </a:cubicBezTo>
                  <a:cubicBezTo>
                    <a:pt x="162" y="162"/>
                    <a:pt x="162" y="162"/>
                    <a:pt x="162" y="162"/>
                  </a:cubicBezTo>
                  <a:cubicBezTo>
                    <a:pt x="156" y="140"/>
                    <a:pt x="156" y="140"/>
                    <a:pt x="156" y="140"/>
                  </a:cubicBezTo>
                  <a:cubicBezTo>
                    <a:pt x="156" y="138"/>
                    <a:pt x="154" y="136"/>
                    <a:pt x="152" y="135"/>
                  </a:cubicBezTo>
                  <a:cubicBezTo>
                    <a:pt x="150" y="134"/>
                    <a:pt x="148" y="135"/>
                    <a:pt x="146" y="136"/>
                  </a:cubicBezTo>
                  <a:cubicBezTo>
                    <a:pt x="125" y="152"/>
                    <a:pt x="125" y="152"/>
                    <a:pt x="125" y="152"/>
                  </a:cubicBezTo>
                  <a:cubicBezTo>
                    <a:pt x="114" y="135"/>
                    <a:pt x="114" y="135"/>
                    <a:pt x="114" y="135"/>
                  </a:cubicBezTo>
                  <a:cubicBezTo>
                    <a:pt x="112" y="132"/>
                    <a:pt x="109" y="131"/>
                    <a:pt x="106" y="132"/>
                  </a:cubicBezTo>
                  <a:cubicBezTo>
                    <a:pt x="90" y="138"/>
                    <a:pt x="90" y="138"/>
                    <a:pt x="90" y="138"/>
                  </a:cubicBezTo>
                  <a:cubicBezTo>
                    <a:pt x="90" y="138"/>
                    <a:pt x="90" y="138"/>
                    <a:pt x="90" y="138"/>
                  </a:cubicBezTo>
                  <a:cubicBezTo>
                    <a:pt x="90" y="132"/>
                    <a:pt x="86" y="128"/>
                    <a:pt x="80" y="128"/>
                  </a:cubicBezTo>
                  <a:cubicBezTo>
                    <a:pt x="75" y="128"/>
                    <a:pt x="71" y="132"/>
                    <a:pt x="71" y="138"/>
                  </a:cubicBezTo>
                  <a:cubicBezTo>
                    <a:pt x="72" y="249"/>
                    <a:pt x="72" y="249"/>
                    <a:pt x="72" y="249"/>
                  </a:cubicBezTo>
                  <a:cubicBezTo>
                    <a:pt x="64" y="247"/>
                    <a:pt x="64" y="247"/>
                    <a:pt x="64" y="247"/>
                  </a:cubicBezTo>
                  <a:cubicBezTo>
                    <a:pt x="58" y="228"/>
                    <a:pt x="50" y="208"/>
                    <a:pt x="41" y="189"/>
                  </a:cubicBezTo>
                  <a:cubicBezTo>
                    <a:pt x="30" y="168"/>
                    <a:pt x="27" y="144"/>
                    <a:pt x="32" y="121"/>
                  </a:cubicBezTo>
                  <a:cubicBezTo>
                    <a:pt x="45" y="65"/>
                    <a:pt x="101" y="29"/>
                    <a:pt x="157" y="41"/>
                  </a:cubicBezTo>
                  <a:cubicBezTo>
                    <a:pt x="214" y="54"/>
                    <a:pt x="250" y="110"/>
                    <a:pt x="237" y="166"/>
                  </a:cubicBezTo>
                  <a:cubicBezTo>
                    <a:pt x="232" y="189"/>
                    <a:pt x="220" y="210"/>
                    <a:pt x="201" y="225"/>
                  </a:cubicBezTo>
                  <a:cubicBezTo>
                    <a:pt x="185" y="238"/>
                    <a:pt x="170" y="252"/>
                    <a:pt x="156" y="267"/>
                  </a:cubicBezTo>
                  <a:close/>
                  <a:moveTo>
                    <a:pt x="156" y="267"/>
                  </a:moveTo>
                  <a:cubicBezTo>
                    <a:pt x="156" y="267"/>
                    <a:pt x="156" y="267"/>
                    <a:pt x="156" y="267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14" name="Freeform 94"/>
            <p:cNvSpPr>
              <a:spLocks noEditPoints="1"/>
            </p:cNvSpPr>
            <p:nvPr/>
          </p:nvSpPr>
          <p:spPr bwMode="auto">
            <a:xfrm>
              <a:off x="6924895" y="3683631"/>
              <a:ext cx="208103" cy="302897"/>
            </a:xfrm>
            <a:custGeom>
              <a:avLst/>
              <a:gdLst>
                <a:gd name="T0" fmla="*/ 69 w 119"/>
                <a:gd name="T1" fmla="*/ 7 h 173"/>
                <a:gd name="T2" fmla="*/ 7 w 119"/>
                <a:gd name="T3" fmla="*/ 86 h 173"/>
                <a:gd name="T4" fmla="*/ 10 w 119"/>
                <a:gd name="T5" fmla="*/ 145 h 173"/>
                <a:gd name="T6" fmla="*/ 20 w 119"/>
                <a:gd name="T7" fmla="*/ 153 h 173"/>
                <a:gd name="T8" fmla="*/ 29 w 119"/>
                <a:gd name="T9" fmla="*/ 169 h 173"/>
                <a:gd name="T10" fmla="*/ 52 w 119"/>
                <a:gd name="T11" fmla="*/ 162 h 173"/>
                <a:gd name="T12" fmla="*/ 59 w 119"/>
                <a:gd name="T13" fmla="*/ 161 h 173"/>
                <a:gd name="T14" fmla="*/ 73 w 119"/>
                <a:gd name="T15" fmla="*/ 124 h 173"/>
                <a:gd name="T16" fmla="*/ 112 w 119"/>
                <a:gd name="T17" fmla="*/ 74 h 173"/>
                <a:gd name="T18" fmla="*/ 38 w 119"/>
                <a:gd name="T19" fmla="*/ 65 h 173"/>
                <a:gd name="T20" fmla="*/ 50 w 119"/>
                <a:gd name="T21" fmla="*/ 71 h 173"/>
                <a:gd name="T22" fmla="*/ 54 w 119"/>
                <a:gd name="T23" fmla="*/ 72 h 173"/>
                <a:gd name="T24" fmla="*/ 64 w 119"/>
                <a:gd name="T25" fmla="*/ 73 h 173"/>
                <a:gd name="T26" fmla="*/ 67 w 119"/>
                <a:gd name="T27" fmla="*/ 75 h 173"/>
                <a:gd name="T28" fmla="*/ 54 w 119"/>
                <a:gd name="T29" fmla="*/ 112 h 173"/>
                <a:gd name="T30" fmla="*/ 61 w 119"/>
                <a:gd name="T31" fmla="*/ 125 h 173"/>
                <a:gd name="T32" fmla="*/ 25 w 119"/>
                <a:gd name="T33" fmla="*/ 127 h 173"/>
                <a:gd name="T34" fmla="*/ 61 w 119"/>
                <a:gd name="T35" fmla="*/ 125 h 173"/>
                <a:gd name="T36" fmla="*/ 24 w 119"/>
                <a:gd name="T37" fmla="*/ 132 h 173"/>
                <a:gd name="T38" fmla="*/ 56 w 119"/>
                <a:gd name="T39" fmla="*/ 149 h 173"/>
                <a:gd name="T40" fmla="*/ 66 w 119"/>
                <a:gd name="T41" fmla="*/ 115 h 173"/>
                <a:gd name="T42" fmla="*/ 83 w 119"/>
                <a:gd name="T43" fmla="*/ 71 h 173"/>
                <a:gd name="T44" fmla="*/ 76 w 119"/>
                <a:gd name="T45" fmla="*/ 67 h 173"/>
                <a:gd name="T46" fmla="*/ 69 w 119"/>
                <a:gd name="T47" fmla="*/ 69 h 173"/>
                <a:gd name="T48" fmla="*/ 65 w 119"/>
                <a:gd name="T49" fmla="*/ 58 h 173"/>
                <a:gd name="T50" fmla="*/ 53 w 119"/>
                <a:gd name="T51" fmla="*/ 65 h 173"/>
                <a:gd name="T52" fmla="*/ 45 w 119"/>
                <a:gd name="T53" fmla="*/ 57 h 173"/>
                <a:gd name="T54" fmla="*/ 38 w 119"/>
                <a:gd name="T55" fmla="*/ 59 h 173"/>
                <a:gd name="T56" fmla="*/ 30 w 119"/>
                <a:gd name="T57" fmla="*/ 59 h 173"/>
                <a:gd name="T58" fmla="*/ 27 w 119"/>
                <a:gd name="T59" fmla="*/ 106 h 173"/>
                <a:gd name="T60" fmla="*/ 13 w 119"/>
                <a:gd name="T61" fmla="*/ 52 h 173"/>
                <a:gd name="T62" fmla="*/ 101 w 119"/>
                <a:gd name="T63" fmla="*/ 71 h 173"/>
                <a:gd name="T64" fmla="*/ 66 w 119"/>
                <a:gd name="T65" fmla="*/ 115 h 173"/>
                <a:gd name="T66" fmla="*/ 66 w 119"/>
                <a:gd name="T67" fmla="*/ 115 h 1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119" h="173">
                  <a:moveTo>
                    <a:pt x="112" y="74"/>
                  </a:moveTo>
                  <a:cubicBezTo>
                    <a:pt x="119" y="44"/>
                    <a:pt x="99" y="14"/>
                    <a:pt x="69" y="7"/>
                  </a:cubicBezTo>
                  <a:cubicBezTo>
                    <a:pt x="39" y="0"/>
                    <a:pt x="9" y="20"/>
                    <a:pt x="2" y="50"/>
                  </a:cubicBezTo>
                  <a:cubicBezTo>
                    <a:pt x="0" y="62"/>
                    <a:pt x="1" y="75"/>
                    <a:pt x="7" y="86"/>
                  </a:cubicBezTo>
                  <a:cubicBezTo>
                    <a:pt x="11" y="94"/>
                    <a:pt x="14" y="103"/>
                    <a:pt x="17" y="111"/>
                  </a:cubicBezTo>
                  <a:cubicBezTo>
                    <a:pt x="10" y="145"/>
                    <a:pt x="10" y="145"/>
                    <a:pt x="10" y="145"/>
                  </a:cubicBezTo>
                  <a:cubicBezTo>
                    <a:pt x="9" y="148"/>
                    <a:pt x="11" y="151"/>
                    <a:pt x="14" y="151"/>
                  </a:cubicBezTo>
                  <a:cubicBezTo>
                    <a:pt x="20" y="153"/>
                    <a:pt x="20" y="153"/>
                    <a:pt x="20" y="153"/>
                  </a:cubicBezTo>
                  <a:cubicBezTo>
                    <a:pt x="19" y="155"/>
                    <a:pt x="19" y="155"/>
                    <a:pt x="19" y="155"/>
                  </a:cubicBezTo>
                  <a:cubicBezTo>
                    <a:pt x="18" y="162"/>
                    <a:pt x="22" y="168"/>
                    <a:pt x="29" y="169"/>
                  </a:cubicBezTo>
                  <a:cubicBezTo>
                    <a:pt x="38" y="172"/>
                    <a:pt x="38" y="172"/>
                    <a:pt x="38" y="172"/>
                  </a:cubicBezTo>
                  <a:cubicBezTo>
                    <a:pt x="45" y="173"/>
                    <a:pt x="51" y="169"/>
                    <a:pt x="52" y="162"/>
                  </a:cubicBezTo>
                  <a:cubicBezTo>
                    <a:pt x="53" y="160"/>
                    <a:pt x="53" y="160"/>
                    <a:pt x="53" y="160"/>
                  </a:cubicBezTo>
                  <a:cubicBezTo>
                    <a:pt x="59" y="161"/>
                    <a:pt x="59" y="161"/>
                    <a:pt x="59" y="161"/>
                  </a:cubicBezTo>
                  <a:cubicBezTo>
                    <a:pt x="62" y="162"/>
                    <a:pt x="65" y="160"/>
                    <a:pt x="66" y="157"/>
                  </a:cubicBezTo>
                  <a:cubicBezTo>
                    <a:pt x="73" y="124"/>
                    <a:pt x="73" y="124"/>
                    <a:pt x="73" y="124"/>
                  </a:cubicBezTo>
                  <a:cubicBezTo>
                    <a:pt x="79" y="117"/>
                    <a:pt x="86" y="111"/>
                    <a:pt x="93" y="105"/>
                  </a:cubicBezTo>
                  <a:cubicBezTo>
                    <a:pt x="103" y="97"/>
                    <a:pt x="109" y="86"/>
                    <a:pt x="112" y="74"/>
                  </a:cubicBezTo>
                  <a:close/>
                  <a:moveTo>
                    <a:pt x="39" y="109"/>
                  </a:moveTo>
                  <a:cubicBezTo>
                    <a:pt x="38" y="65"/>
                    <a:pt x="38" y="65"/>
                    <a:pt x="38" y="65"/>
                  </a:cubicBezTo>
                  <a:cubicBezTo>
                    <a:pt x="45" y="63"/>
                    <a:pt x="45" y="63"/>
                    <a:pt x="45" y="63"/>
                  </a:cubicBezTo>
                  <a:cubicBezTo>
                    <a:pt x="50" y="71"/>
                    <a:pt x="50" y="71"/>
                    <a:pt x="50" y="71"/>
                  </a:cubicBezTo>
                  <a:cubicBezTo>
                    <a:pt x="51" y="72"/>
                    <a:pt x="51" y="72"/>
                    <a:pt x="52" y="72"/>
                  </a:cubicBezTo>
                  <a:cubicBezTo>
                    <a:pt x="53" y="72"/>
                    <a:pt x="54" y="72"/>
                    <a:pt x="54" y="72"/>
                  </a:cubicBezTo>
                  <a:cubicBezTo>
                    <a:pt x="62" y="66"/>
                    <a:pt x="62" y="66"/>
                    <a:pt x="62" y="66"/>
                  </a:cubicBezTo>
                  <a:cubicBezTo>
                    <a:pt x="64" y="73"/>
                    <a:pt x="64" y="73"/>
                    <a:pt x="64" y="73"/>
                  </a:cubicBezTo>
                  <a:cubicBezTo>
                    <a:pt x="64" y="74"/>
                    <a:pt x="65" y="75"/>
                    <a:pt x="66" y="75"/>
                  </a:cubicBezTo>
                  <a:cubicBezTo>
                    <a:pt x="66" y="75"/>
                    <a:pt x="67" y="75"/>
                    <a:pt x="67" y="75"/>
                  </a:cubicBezTo>
                  <a:cubicBezTo>
                    <a:pt x="72" y="74"/>
                    <a:pt x="72" y="74"/>
                    <a:pt x="72" y="74"/>
                  </a:cubicBezTo>
                  <a:cubicBezTo>
                    <a:pt x="54" y="112"/>
                    <a:pt x="54" y="112"/>
                    <a:pt x="54" y="112"/>
                  </a:cubicBezTo>
                  <a:lnTo>
                    <a:pt x="39" y="109"/>
                  </a:lnTo>
                  <a:close/>
                  <a:moveTo>
                    <a:pt x="61" y="125"/>
                  </a:moveTo>
                  <a:cubicBezTo>
                    <a:pt x="59" y="134"/>
                    <a:pt x="59" y="134"/>
                    <a:pt x="59" y="134"/>
                  </a:cubicBezTo>
                  <a:cubicBezTo>
                    <a:pt x="25" y="127"/>
                    <a:pt x="25" y="127"/>
                    <a:pt x="25" y="127"/>
                  </a:cubicBezTo>
                  <a:cubicBezTo>
                    <a:pt x="27" y="118"/>
                    <a:pt x="27" y="118"/>
                    <a:pt x="27" y="118"/>
                  </a:cubicBezTo>
                  <a:lnTo>
                    <a:pt x="61" y="125"/>
                  </a:lnTo>
                  <a:close/>
                  <a:moveTo>
                    <a:pt x="22" y="142"/>
                  </a:moveTo>
                  <a:cubicBezTo>
                    <a:pt x="24" y="132"/>
                    <a:pt x="24" y="132"/>
                    <a:pt x="24" y="132"/>
                  </a:cubicBezTo>
                  <a:cubicBezTo>
                    <a:pt x="58" y="140"/>
                    <a:pt x="58" y="140"/>
                    <a:pt x="58" y="140"/>
                  </a:cubicBezTo>
                  <a:cubicBezTo>
                    <a:pt x="56" y="149"/>
                    <a:pt x="56" y="149"/>
                    <a:pt x="56" y="149"/>
                  </a:cubicBezTo>
                  <a:lnTo>
                    <a:pt x="22" y="142"/>
                  </a:lnTo>
                  <a:close/>
                  <a:moveTo>
                    <a:pt x="66" y="115"/>
                  </a:moveTo>
                  <a:cubicBezTo>
                    <a:pt x="63" y="114"/>
                    <a:pt x="63" y="114"/>
                    <a:pt x="63" y="114"/>
                  </a:cubicBezTo>
                  <a:cubicBezTo>
                    <a:pt x="83" y="71"/>
                    <a:pt x="83" y="71"/>
                    <a:pt x="83" y="71"/>
                  </a:cubicBezTo>
                  <a:cubicBezTo>
                    <a:pt x="84" y="69"/>
                    <a:pt x="83" y="66"/>
                    <a:pt x="81" y="65"/>
                  </a:cubicBezTo>
                  <a:cubicBezTo>
                    <a:pt x="79" y="64"/>
                    <a:pt x="77" y="65"/>
                    <a:pt x="76" y="67"/>
                  </a:cubicBezTo>
                  <a:cubicBezTo>
                    <a:pt x="75" y="68"/>
                    <a:pt x="75" y="68"/>
                    <a:pt x="75" y="68"/>
                  </a:cubicBezTo>
                  <a:cubicBezTo>
                    <a:pt x="69" y="69"/>
                    <a:pt x="69" y="69"/>
                    <a:pt x="69" y="69"/>
                  </a:cubicBezTo>
                  <a:cubicBezTo>
                    <a:pt x="66" y="60"/>
                    <a:pt x="66" y="60"/>
                    <a:pt x="66" y="60"/>
                  </a:cubicBezTo>
                  <a:cubicBezTo>
                    <a:pt x="66" y="59"/>
                    <a:pt x="65" y="58"/>
                    <a:pt x="65" y="58"/>
                  </a:cubicBezTo>
                  <a:cubicBezTo>
                    <a:pt x="64" y="58"/>
                    <a:pt x="63" y="58"/>
                    <a:pt x="62" y="59"/>
                  </a:cubicBezTo>
                  <a:cubicBezTo>
                    <a:pt x="53" y="65"/>
                    <a:pt x="53" y="65"/>
                    <a:pt x="53" y="65"/>
                  </a:cubicBezTo>
                  <a:cubicBezTo>
                    <a:pt x="48" y="58"/>
                    <a:pt x="48" y="58"/>
                    <a:pt x="48" y="58"/>
                  </a:cubicBezTo>
                  <a:cubicBezTo>
                    <a:pt x="47" y="57"/>
                    <a:pt x="46" y="56"/>
                    <a:pt x="45" y="57"/>
                  </a:cubicBezTo>
                  <a:cubicBezTo>
                    <a:pt x="38" y="59"/>
                    <a:pt x="38" y="59"/>
                    <a:pt x="38" y="59"/>
                  </a:cubicBezTo>
                  <a:cubicBezTo>
                    <a:pt x="38" y="59"/>
                    <a:pt x="38" y="59"/>
                    <a:pt x="38" y="59"/>
                  </a:cubicBezTo>
                  <a:cubicBezTo>
                    <a:pt x="38" y="57"/>
                    <a:pt x="36" y="55"/>
                    <a:pt x="34" y="55"/>
                  </a:cubicBezTo>
                  <a:cubicBezTo>
                    <a:pt x="32" y="55"/>
                    <a:pt x="30" y="57"/>
                    <a:pt x="30" y="59"/>
                  </a:cubicBezTo>
                  <a:cubicBezTo>
                    <a:pt x="30" y="107"/>
                    <a:pt x="30" y="107"/>
                    <a:pt x="30" y="107"/>
                  </a:cubicBezTo>
                  <a:cubicBezTo>
                    <a:pt x="27" y="106"/>
                    <a:pt x="27" y="106"/>
                    <a:pt x="27" y="106"/>
                  </a:cubicBezTo>
                  <a:cubicBezTo>
                    <a:pt x="24" y="98"/>
                    <a:pt x="21" y="89"/>
                    <a:pt x="17" y="81"/>
                  </a:cubicBezTo>
                  <a:cubicBezTo>
                    <a:pt x="12" y="72"/>
                    <a:pt x="11" y="62"/>
                    <a:pt x="13" y="52"/>
                  </a:cubicBezTo>
                  <a:cubicBezTo>
                    <a:pt x="19" y="28"/>
                    <a:pt x="43" y="13"/>
                    <a:pt x="67" y="18"/>
                  </a:cubicBezTo>
                  <a:cubicBezTo>
                    <a:pt x="91" y="23"/>
                    <a:pt x="106" y="47"/>
                    <a:pt x="101" y="71"/>
                  </a:cubicBezTo>
                  <a:cubicBezTo>
                    <a:pt x="99" y="81"/>
                    <a:pt x="94" y="90"/>
                    <a:pt x="86" y="96"/>
                  </a:cubicBezTo>
                  <a:cubicBezTo>
                    <a:pt x="79" y="102"/>
                    <a:pt x="72" y="108"/>
                    <a:pt x="66" y="115"/>
                  </a:cubicBezTo>
                  <a:close/>
                  <a:moveTo>
                    <a:pt x="66" y="115"/>
                  </a:moveTo>
                  <a:cubicBezTo>
                    <a:pt x="66" y="115"/>
                    <a:pt x="66" y="115"/>
                    <a:pt x="66" y="115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15" name="Freeform 95"/>
            <p:cNvSpPr>
              <a:spLocks noEditPoints="1"/>
            </p:cNvSpPr>
            <p:nvPr/>
          </p:nvSpPr>
          <p:spPr bwMode="auto">
            <a:xfrm>
              <a:off x="7745459" y="2105454"/>
              <a:ext cx="662079" cy="648008"/>
            </a:xfrm>
            <a:custGeom>
              <a:avLst/>
              <a:gdLst>
                <a:gd name="T0" fmla="*/ 251 w 378"/>
                <a:gd name="T1" fmla="*/ 53 h 370"/>
                <a:gd name="T2" fmla="*/ 54 w 378"/>
                <a:gd name="T3" fmla="*/ 58 h 370"/>
                <a:gd name="T4" fmla="*/ 58 w 378"/>
                <a:gd name="T5" fmla="*/ 255 h 370"/>
                <a:gd name="T6" fmla="*/ 236 w 378"/>
                <a:gd name="T7" fmla="*/ 267 h 370"/>
                <a:gd name="T8" fmla="*/ 245 w 378"/>
                <a:gd name="T9" fmla="*/ 281 h 370"/>
                <a:gd name="T10" fmla="*/ 325 w 378"/>
                <a:gd name="T11" fmla="*/ 359 h 370"/>
                <a:gd name="T12" fmla="*/ 367 w 378"/>
                <a:gd name="T13" fmla="*/ 358 h 370"/>
                <a:gd name="T14" fmla="*/ 366 w 378"/>
                <a:gd name="T15" fmla="*/ 316 h 370"/>
                <a:gd name="T16" fmla="*/ 285 w 378"/>
                <a:gd name="T17" fmla="*/ 239 h 370"/>
                <a:gd name="T18" fmla="*/ 270 w 378"/>
                <a:gd name="T19" fmla="*/ 231 h 370"/>
                <a:gd name="T20" fmla="*/ 251 w 378"/>
                <a:gd name="T21" fmla="*/ 53 h 370"/>
                <a:gd name="T22" fmla="*/ 229 w 378"/>
                <a:gd name="T23" fmla="*/ 226 h 370"/>
                <a:gd name="T24" fmla="*/ 82 w 378"/>
                <a:gd name="T25" fmla="*/ 229 h 370"/>
                <a:gd name="T26" fmla="*/ 79 w 378"/>
                <a:gd name="T27" fmla="*/ 82 h 370"/>
                <a:gd name="T28" fmla="*/ 226 w 378"/>
                <a:gd name="T29" fmla="*/ 79 h 370"/>
                <a:gd name="T30" fmla="*/ 229 w 378"/>
                <a:gd name="T31" fmla="*/ 226 h 370"/>
                <a:gd name="T32" fmla="*/ 229 w 378"/>
                <a:gd name="T33" fmla="*/ 226 h 370"/>
                <a:gd name="T34" fmla="*/ 229 w 378"/>
                <a:gd name="T35" fmla="*/ 226 h 3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378" h="370">
                  <a:moveTo>
                    <a:pt x="251" y="53"/>
                  </a:moveTo>
                  <a:cubicBezTo>
                    <a:pt x="195" y="0"/>
                    <a:pt x="107" y="2"/>
                    <a:pt x="54" y="58"/>
                  </a:cubicBezTo>
                  <a:cubicBezTo>
                    <a:pt x="0" y="113"/>
                    <a:pt x="2" y="201"/>
                    <a:pt x="58" y="255"/>
                  </a:cubicBezTo>
                  <a:cubicBezTo>
                    <a:pt x="107" y="302"/>
                    <a:pt x="183" y="306"/>
                    <a:pt x="236" y="267"/>
                  </a:cubicBezTo>
                  <a:cubicBezTo>
                    <a:pt x="237" y="272"/>
                    <a:pt x="240" y="277"/>
                    <a:pt x="245" y="281"/>
                  </a:cubicBezTo>
                  <a:cubicBezTo>
                    <a:pt x="325" y="359"/>
                    <a:pt x="325" y="359"/>
                    <a:pt x="325" y="359"/>
                  </a:cubicBezTo>
                  <a:cubicBezTo>
                    <a:pt x="337" y="370"/>
                    <a:pt x="356" y="370"/>
                    <a:pt x="367" y="358"/>
                  </a:cubicBezTo>
                  <a:cubicBezTo>
                    <a:pt x="378" y="346"/>
                    <a:pt x="378" y="327"/>
                    <a:pt x="366" y="316"/>
                  </a:cubicBezTo>
                  <a:cubicBezTo>
                    <a:pt x="285" y="239"/>
                    <a:pt x="285" y="239"/>
                    <a:pt x="285" y="239"/>
                  </a:cubicBezTo>
                  <a:cubicBezTo>
                    <a:pt x="281" y="235"/>
                    <a:pt x="276" y="232"/>
                    <a:pt x="270" y="231"/>
                  </a:cubicBezTo>
                  <a:cubicBezTo>
                    <a:pt x="307" y="176"/>
                    <a:pt x="300" y="101"/>
                    <a:pt x="251" y="53"/>
                  </a:cubicBezTo>
                  <a:close/>
                  <a:moveTo>
                    <a:pt x="229" y="226"/>
                  </a:moveTo>
                  <a:cubicBezTo>
                    <a:pt x="190" y="267"/>
                    <a:pt x="124" y="269"/>
                    <a:pt x="82" y="229"/>
                  </a:cubicBezTo>
                  <a:cubicBezTo>
                    <a:pt x="41" y="189"/>
                    <a:pt x="39" y="123"/>
                    <a:pt x="79" y="82"/>
                  </a:cubicBezTo>
                  <a:cubicBezTo>
                    <a:pt x="119" y="41"/>
                    <a:pt x="185" y="39"/>
                    <a:pt x="226" y="79"/>
                  </a:cubicBezTo>
                  <a:cubicBezTo>
                    <a:pt x="268" y="119"/>
                    <a:pt x="269" y="185"/>
                    <a:pt x="229" y="226"/>
                  </a:cubicBezTo>
                  <a:close/>
                  <a:moveTo>
                    <a:pt x="229" y="226"/>
                  </a:moveTo>
                  <a:cubicBezTo>
                    <a:pt x="229" y="226"/>
                    <a:pt x="229" y="226"/>
                    <a:pt x="229" y="226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16" name="Freeform 96"/>
            <p:cNvSpPr>
              <a:spLocks noEditPoints="1"/>
            </p:cNvSpPr>
            <p:nvPr/>
          </p:nvSpPr>
          <p:spPr bwMode="auto">
            <a:xfrm>
              <a:off x="10445615" y="3240023"/>
              <a:ext cx="250316" cy="278458"/>
            </a:xfrm>
            <a:custGeom>
              <a:avLst/>
              <a:gdLst>
                <a:gd name="T0" fmla="*/ 71 w 143"/>
                <a:gd name="T1" fmla="*/ 17 h 159"/>
                <a:gd name="T2" fmla="*/ 70 w 143"/>
                <a:gd name="T3" fmla="*/ 14 h 159"/>
                <a:gd name="T4" fmla="*/ 61 w 143"/>
                <a:gd name="T5" fmla="*/ 11 h 159"/>
                <a:gd name="T6" fmla="*/ 51 w 143"/>
                <a:gd name="T7" fmla="*/ 15 h 159"/>
                <a:gd name="T8" fmla="*/ 50 w 143"/>
                <a:gd name="T9" fmla="*/ 9 h 159"/>
                <a:gd name="T10" fmla="*/ 33 w 143"/>
                <a:gd name="T11" fmla="*/ 3 h 159"/>
                <a:gd name="T12" fmla="*/ 27 w 143"/>
                <a:gd name="T13" fmla="*/ 20 h 159"/>
                <a:gd name="T14" fmla="*/ 31 w 143"/>
                <a:gd name="T15" fmla="*/ 24 h 159"/>
                <a:gd name="T16" fmla="*/ 23 w 143"/>
                <a:gd name="T17" fmla="*/ 28 h 159"/>
                <a:gd name="T18" fmla="*/ 19 w 143"/>
                <a:gd name="T19" fmla="*/ 37 h 159"/>
                <a:gd name="T20" fmla="*/ 21 w 143"/>
                <a:gd name="T21" fmla="*/ 40 h 159"/>
                <a:gd name="T22" fmla="*/ 7 w 143"/>
                <a:gd name="T23" fmla="*/ 46 h 159"/>
                <a:gd name="T24" fmla="*/ 2 w 143"/>
                <a:gd name="T25" fmla="*/ 60 h 159"/>
                <a:gd name="T26" fmla="*/ 44 w 143"/>
                <a:gd name="T27" fmla="*/ 152 h 159"/>
                <a:gd name="T28" fmla="*/ 58 w 143"/>
                <a:gd name="T29" fmla="*/ 157 h 159"/>
                <a:gd name="T30" fmla="*/ 136 w 143"/>
                <a:gd name="T31" fmla="*/ 121 h 159"/>
                <a:gd name="T32" fmla="*/ 141 w 143"/>
                <a:gd name="T33" fmla="*/ 107 h 159"/>
                <a:gd name="T34" fmla="*/ 99 w 143"/>
                <a:gd name="T35" fmla="*/ 16 h 159"/>
                <a:gd name="T36" fmla="*/ 85 w 143"/>
                <a:gd name="T37" fmla="*/ 11 h 159"/>
                <a:gd name="T38" fmla="*/ 71 w 143"/>
                <a:gd name="T39" fmla="*/ 17 h 159"/>
                <a:gd name="T40" fmla="*/ 32 w 143"/>
                <a:gd name="T41" fmla="*/ 18 h 159"/>
                <a:gd name="T42" fmla="*/ 35 w 143"/>
                <a:gd name="T43" fmla="*/ 8 h 159"/>
                <a:gd name="T44" fmla="*/ 45 w 143"/>
                <a:gd name="T45" fmla="*/ 12 h 159"/>
                <a:gd name="T46" fmla="*/ 45 w 143"/>
                <a:gd name="T47" fmla="*/ 18 h 159"/>
                <a:gd name="T48" fmla="*/ 37 w 143"/>
                <a:gd name="T49" fmla="*/ 22 h 159"/>
                <a:gd name="T50" fmla="*/ 32 w 143"/>
                <a:gd name="T51" fmla="*/ 18 h 159"/>
                <a:gd name="T52" fmla="*/ 129 w 143"/>
                <a:gd name="T53" fmla="*/ 106 h 159"/>
                <a:gd name="T54" fmla="*/ 126 w 143"/>
                <a:gd name="T55" fmla="*/ 114 h 159"/>
                <a:gd name="T56" fmla="*/ 59 w 143"/>
                <a:gd name="T57" fmla="*/ 145 h 159"/>
                <a:gd name="T58" fmla="*/ 51 w 143"/>
                <a:gd name="T59" fmla="*/ 142 h 159"/>
                <a:gd name="T60" fmla="*/ 14 w 143"/>
                <a:gd name="T61" fmla="*/ 61 h 159"/>
                <a:gd name="T62" fmla="*/ 17 w 143"/>
                <a:gd name="T63" fmla="*/ 53 h 159"/>
                <a:gd name="T64" fmla="*/ 25 w 143"/>
                <a:gd name="T65" fmla="*/ 50 h 159"/>
                <a:gd name="T66" fmla="*/ 32 w 143"/>
                <a:gd name="T67" fmla="*/ 52 h 159"/>
                <a:gd name="T68" fmla="*/ 73 w 143"/>
                <a:gd name="T69" fmla="*/ 33 h 159"/>
                <a:gd name="T70" fmla="*/ 76 w 143"/>
                <a:gd name="T71" fmla="*/ 26 h 159"/>
                <a:gd name="T72" fmla="*/ 84 w 143"/>
                <a:gd name="T73" fmla="*/ 23 h 159"/>
                <a:gd name="T74" fmla="*/ 92 w 143"/>
                <a:gd name="T75" fmla="*/ 26 h 159"/>
                <a:gd name="T76" fmla="*/ 129 w 143"/>
                <a:gd name="T77" fmla="*/ 106 h 159"/>
                <a:gd name="T78" fmla="*/ 129 w 143"/>
                <a:gd name="T79" fmla="*/ 106 h 159"/>
                <a:gd name="T80" fmla="*/ 129 w 143"/>
                <a:gd name="T81" fmla="*/ 106 h 1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143" h="159">
                  <a:moveTo>
                    <a:pt x="71" y="17"/>
                  </a:moveTo>
                  <a:cubicBezTo>
                    <a:pt x="70" y="14"/>
                    <a:pt x="70" y="14"/>
                    <a:pt x="70" y="14"/>
                  </a:cubicBezTo>
                  <a:cubicBezTo>
                    <a:pt x="69" y="11"/>
                    <a:pt x="64" y="9"/>
                    <a:pt x="61" y="11"/>
                  </a:cubicBezTo>
                  <a:cubicBezTo>
                    <a:pt x="51" y="15"/>
                    <a:pt x="51" y="15"/>
                    <a:pt x="51" y="15"/>
                  </a:cubicBezTo>
                  <a:cubicBezTo>
                    <a:pt x="51" y="13"/>
                    <a:pt x="51" y="11"/>
                    <a:pt x="50" y="9"/>
                  </a:cubicBezTo>
                  <a:cubicBezTo>
                    <a:pt x="47" y="3"/>
                    <a:pt x="40" y="0"/>
                    <a:pt x="33" y="3"/>
                  </a:cubicBezTo>
                  <a:cubicBezTo>
                    <a:pt x="27" y="6"/>
                    <a:pt x="24" y="14"/>
                    <a:pt x="27" y="20"/>
                  </a:cubicBezTo>
                  <a:cubicBezTo>
                    <a:pt x="28" y="22"/>
                    <a:pt x="29" y="23"/>
                    <a:pt x="31" y="24"/>
                  </a:cubicBezTo>
                  <a:cubicBezTo>
                    <a:pt x="23" y="28"/>
                    <a:pt x="23" y="28"/>
                    <a:pt x="23" y="28"/>
                  </a:cubicBezTo>
                  <a:cubicBezTo>
                    <a:pt x="19" y="30"/>
                    <a:pt x="18" y="34"/>
                    <a:pt x="19" y="37"/>
                  </a:cubicBezTo>
                  <a:cubicBezTo>
                    <a:pt x="21" y="40"/>
                    <a:pt x="21" y="40"/>
                    <a:pt x="21" y="40"/>
                  </a:cubicBezTo>
                  <a:cubicBezTo>
                    <a:pt x="7" y="46"/>
                    <a:pt x="7" y="46"/>
                    <a:pt x="7" y="46"/>
                  </a:cubicBezTo>
                  <a:cubicBezTo>
                    <a:pt x="2" y="49"/>
                    <a:pt x="0" y="55"/>
                    <a:pt x="2" y="60"/>
                  </a:cubicBezTo>
                  <a:cubicBezTo>
                    <a:pt x="44" y="152"/>
                    <a:pt x="44" y="152"/>
                    <a:pt x="44" y="152"/>
                  </a:cubicBezTo>
                  <a:cubicBezTo>
                    <a:pt x="46" y="157"/>
                    <a:pt x="52" y="159"/>
                    <a:pt x="58" y="157"/>
                  </a:cubicBezTo>
                  <a:cubicBezTo>
                    <a:pt x="136" y="121"/>
                    <a:pt x="136" y="121"/>
                    <a:pt x="136" y="121"/>
                  </a:cubicBezTo>
                  <a:cubicBezTo>
                    <a:pt x="141" y="119"/>
                    <a:pt x="143" y="113"/>
                    <a:pt x="141" y="107"/>
                  </a:cubicBezTo>
                  <a:cubicBezTo>
                    <a:pt x="99" y="16"/>
                    <a:pt x="99" y="16"/>
                    <a:pt x="99" y="16"/>
                  </a:cubicBezTo>
                  <a:cubicBezTo>
                    <a:pt x="96" y="11"/>
                    <a:pt x="90" y="8"/>
                    <a:pt x="85" y="11"/>
                  </a:cubicBezTo>
                  <a:lnTo>
                    <a:pt x="71" y="17"/>
                  </a:lnTo>
                  <a:close/>
                  <a:moveTo>
                    <a:pt x="32" y="18"/>
                  </a:moveTo>
                  <a:cubicBezTo>
                    <a:pt x="30" y="14"/>
                    <a:pt x="32" y="10"/>
                    <a:pt x="35" y="8"/>
                  </a:cubicBezTo>
                  <a:cubicBezTo>
                    <a:pt x="39" y="6"/>
                    <a:pt x="44" y="8"/>
                    <a:pt x="45" y="12"/>
                  </a:cubicBezTo>
                  <a:cubicBezTo>
                    <a:pt x="46" y="14"/>
                    <a:pt x="46" y="16"/>
                    <a:pt x="45" y="18"/>
                  </a:cubicBezTo>
                  <a:cubicBezTo>
                    <a:pt x="37" y="22"/>
                    <a:pt x="37" y="22"/>
                    <a:pt x="37" y="22"/>
                  </a:cubicBezTo>
                  <a:cubicBezTo>
                    <a:pt x="35" y="21"/>
                    <a:pt x="33" y="20"/>
                    <a:pt x="32" y="18"/>
                  </a:cubicBezTo>
                  <a:close/>
                  <a:moveTo>
                    <a:pt x="129" y="106"/>
                  </a:moveTo>
                  <a:cubicBezTo>
                    <a:pt x="130" y="109"/>
                    <a:pt x="129" y="113"/>
                    <a:pt x="126" y="114"/>
                  </a:cubicBezTo>
                  <a:cubicBezTo>
                    <a:pt x="59" y="145"/>
                    <a:pt x="59" y="145"/>
                    <a:pt x="59" y="145"/>
                  </a:cubicBezTo>
                  <a:cubicBezTo>
                    <a:pt x="56" y="146"/>
                    <a:pt x="52" y="145"/>
                    <a:pt x="51" y="142"/>
                  </a:cubicBezTo>
                  <a:cubicBezTo>
                    <a:pt x="14" y="61"/>
                    <a:pt x="14" y="61"/>
                    <a:pt x="14" y="61"/>
                  </a:cubicBezTo>
                  <a:cubicBezTo>
                    <a:pt x="13" y="58"/>
                    <a:pt x="14" y="55"/>
                    <a:pt x="17" y="53"/>
                  </a:cubicBezTo>
                  <a:cubicBezTo>
                    <a:pt x="25" y="50"/>
                    <a:pt x="25" y="50"/>
                    <a:pt x="25" y="50"/>
                  </a:cubicBezTo>
                  <a:cubicBezTo>
                    <a:pt x="26" y="52"/>
                    <a:pt x="29" y="53"/>
                    <a:pt x="32" y="52"/>
                  </a:cubicBezTo>
                  <a:cubicBezTo>
                    <a:pt x="73" y="33"/>
                    <a:pt x="73" y="33"/>
                    <a:pt x="73" y="33"/>
                  </a:cubicBezTo>
                  <a:cubicBezTo>
                    <a:pt x="76" y="32"/>
                    <a:pt x="77" y="29"/>
                    <a:pt x="76" y="26"/>
                  </a:cubicBezTo>
                  <a:cubicBezTo>
                    <a:pt x="84" y="23"/>
                    <a:pt x="84" y="23"/>
                    <a:pt x="84" y="23"/>
                  </a:cubicBezTo>
                  <a:cubicBezTo>
                    <a:pt x="87" y="21"/>
                    <a:pt x="90" y="23"/>
                    <a:pt x="92" y="26"/>
                  </a:cubicBezTo>
                  <a:lnTo>
                    <a:pt x="129" y="106"/>
                  </a:lnTo>
                  <a:close/>
                  <a:moveTo>
                    <a:pt x="129" y="106"/>
                  </a:moveTo>
                  <a:cubicBezTo>
                    <a:pt x="129" y="106"/>
                    <a:pt x="129" y="106"/>
                    <a:pt x="129" y="106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17" name="Freeform 97"/>
            <p:cNvSpPr>
              <a:spLocks noEditPoints="1"/>
            </p:cNvSpPr>
            <p:nvPr/>
          </p:nvSpPr>
          <p:spPr bwMode="auto">
            <a:xfrm>
              <a:off x="10495234" y="3342223"/>
              <a:ext cx="34807" cy="36288"/>
            </a:xfrm>
            <a:custGeom>
              <a:avLst/>
              <a:gdLst>
                <a:gd name="T0" fmla="*/ 18 w 20"/>
                <a:gd name="T1" fmla="*/ 7 h 21"/>
                <a:gd name="T2" fmla="*/ 14 w 20"/>
                <a:gd name="T3" fmla="*/ 19 h 21"/>
                <a:gd name="T4" fmla="*/ 2 w 20"/>
                <a:gd name="T5" fmla="*/ 14 h 21"/>
                <a:gd name="T6" fmla="*/ 6 w 20"/>
                <a:gd name="T7" fmla="*/ 2 h 21"/>
                <a:gd name="T8" fmla="*/ 18 w 20"/>
                <a:gd name="T9" fmla="*/ 7 h 21"/>
                <a:gd name="T10" fmla="*/ 18 w 20"/>
                <a:gd name="T11" fmla="*/ 7 h 21"/>
                <a:gd name="T12" fmla="*/ 18 w 20"/>
                <a:gd name="T13" fmla="*/ 7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0" h="21">
                  <a:moveTo>
                    <a:pt x="18" y="7"/>
                  </a:moveTo>
                  <a:cubicBezTo>
                    <a:pt x="20" y="11"/>
                    <a:pt x="18" y="17"/>
                    <a:pt x="14" y="19"/>
                  </a:cubicBezTo>
                  <a:cubicBezTo>
                    <a:pt x="9" y="21"/>
                    <a:pt x="4" y="19"/>
                    <a:pt x="2" y="14"/>
                  </a:cubicBezTo>
                  <a:cubicBezTo>
                    <a:pt x="0" y="10"/>
                    <a:pt x="2" y="5"/>
                    <a:pt x="6" y="2"/>
                  </a:cubicBezTo>
                  <a:cubicBezTo>
                    <a:pt x="11" y="0"/>
                    <a:pt x="16" y="2"/>
                    <a:pt x="18" y="7"/>
                  </a:cubicBezTo>
                  <a:close/>
                  <a:moveTo>
                    <a:pt x="18" y="7"/>
                  </a:moveTo>
                  <a:cubicBezTo>
                    <a:pt x="18" y="7"/>
                    <a:pt x="18" y="7"/>
                    <a:pt x="18" y="7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18" name="Freeform 98"/>
            <p:cNvSpPr>
              <a:spLocks noEditPoints="1"/>
            </p:cNvSpPr>
            <p:nvPr/>
          </p:nvSpPr>
          <p:spPr bwMode="auto">
            <a:xfrm>
              <a:off x="10535225" y="3314081"/>
              <a:ext cx="68133" cy="42213"/>
            </a:xfrm>
            <a:custGeom>
              <a:avLst/>
              <a:gdLst>
                <a:gd name="T0" fmla="*/ 31 w 39"/>
                <a:gd name="T1" fmla="*/ 1 h 24"/>
                <a:gd name="T2" fmla="*/ 3 w 39"/>
                <a:gd name="T3" fmla="*/ 14 h 24"/>
                <a:gd name="T4" fmla="*/ 1 w 39"/>
                <a:gd name="T5" fmla="*/ 20 h 24"/>
                <a:gd name="T6" fmla="*/ 7 w 39"/>
                <a:gd name="T7" fmla="*/ 23 h 24"/>
                <a:gd name="T8" fmla="*/ 35 w 39"/>
                <a:gd name="T9" fmla="*/ 10 h 24"/>
                <a:gd name="T10" fmla="*/ 38 w 39"/>
                <a:gd name="T11" fmla="*/ 3 h 24"/>
                <a:gd name="T12" fmla="*/ 31 w 39"/>
                <a:gd name="T13" fmla="*/ 1 h 24"/>
                <a:gd name="T14" fmla="*/ 31 w 39"/>
                <a:gd name="T15" fmla="*/ 1 h 24"/>
                <a:gd name="T16" fmla="*/ 31 w 39"/>
                <a:gd name="T17" fmla="*/ 1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9" h="24">
                  <a:moveTo>
                    <a:pt x="31" y="1"/>
                  </a:moveTo>
                  <a:cubicBezTo>
                    <a:pt x="3" y="14"/>
                    <a:pt x="3" y="14"/>
                    <a:pt x="3" y="14"/>
                  </a:cubicBezTo>
                  <a:cubicBezTo>
                    <a:pt x="1" y="15"/>
                    <a:pt x="0" y="18"/>
                    <a:pt x="1" y="20"/>
                  </a:cubicBezTo>
                  <a:cubicBezTo>
                    <a:pt x="2" y="23"/>
                    <a:pt x="5" y="24"/>
                    <a:pt x="7" y="23"/>
                  </a:cubicBezTo>
                  <a:cubicBezTo>
                    <a:pt x="35" y="10"/>
                    <a:pt x="35" y="10"/>
                    <a:pt x="35" y="10"/>
                  </a:cubicBezTo>
                  <a:cubicBezTo>
                    <a:pt x="38" y="9"/>
                    <a:pt x="39" y="6"/>
                    <a:pt x="38" y="3"/>
                  </a:cubicBezTo>
                  <a:cubicBezTo>
                    <a:pt x="36" y="1"/>
                    <a:pt x="33" y="0"/>
                    <a:pt x="31" y="1"/>
                  </a:cubicBezTo>
                  <a:close/>
                  <a:moveTo>
                    <a:pt x="31" y="1"/>
                  </a:moveTo>
                  <a:cubicBezTo>
                    <a:pt x="31" y="1"/>
                    <a:pt x="31" y="1"/>
                    <a:pt x="31" y="1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19" name="Freeform 99"/>
            <p:cNvSpPr>
              <a:spLocks noEditPoints="1"/>
            </p:cNvSpPr>
            <p:nvPr/>
          </p:nvSpPr>
          <p:spPr bwMode="auto">
            <a:xfrm>
              <a:off x="10512267" y="3382214"/>
              <a:ext cx="37029" cy="37029"/>
            </a:xfrm>
            <a:custGeom>
              <a:avLst/>
              <a:gdLst>
                <a:gd name="T0" fmla="*/ 19 w 21"/>
                <a:gd name="T1" fmla="*/ 7 h 21"/>
                <a:gd name="T2" fmla="*/ 14 w 21"/>
                <a:gd name="T3" fmla="*/ 19 h 21"/>
                <a:gd name="T4" fmla="*/ 2 w 21"/>
                <a:gd name="T5" fmla="*/ 14 h 21"/>
                <a:gd name="T6" fmla="*/ 7 w 21"/>
                <a:gd name="T7" fmla="*/ 2 h 21"/>
                <a:gd name="T8" fmla="*/ 19 w 21"/>
                <a:gd name="T9" fmla="*/ 7 h 21"/>
                <a:gd name="T10" fmla="*/ 19 w 21"/>
                <a:gd name="T11" fmla="*/ 7 h 21"/>
                <a:gd name="T12" fmla="*/ 19 w 21"/>
                <a:gd name="T13" fmla="*/ 7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1" h="21">
                  <a:moveTo>
                    <a:pt x="19" y="7"/>
                  </a:moveTo>
                  <a:cubicBezTo>
                    <a:pt x="21" y="11"/>
                    <a:pt x="19" y="16"/>
                    <a:pt x="14" y="19"/>
                  </a:cubicBezTo>
                  <a:cubicBezTo>
                    <a:pt x="10" y="21"/>
                    <a:pt x="4" y="19"/>
                    <a:pt x="2" y="14"/>
                  </a:cubicBezTo>
                  <a:cubicBezTo>
                    <a:pt x="0" y="10"/>
                    <a:pt x="2" y="4"/>
                    <a:pt x="7" y="2"/>
                  </a:cubicBezTo>
                  <a:cubicBezTo>
                    <a:pt x="11" y="0"/>
                    <a:pt x="17" y="2"/>
                    <a:pt x="19" y="7"/>
                  </a:cubicBezTo>
                  <a:close/>
                  <a:moveTo>
                    <a:pt x="19" y="7"/>
                  </a:moveTo>
                  <a:cubicBezTo>
                    <a:pt x="19" y="7"/>
                    <a:pt x="19" y="7"/>
                    <a:pt x="19" y="7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20" name="Freeform 100"/>
            <p:cNvSpPr>
              <a:spLocks noEditPoints="1"/>
            </p:cNvSpPr>
            <p:nvPr/>
          </p:nvSpPr>
          <p:spPr bwMode="auto">
            <a:xfrm>
              <a:off x="10552999" y="3354072"/>
              <a:ext cx="68133" cy="42213"/>
            </a:xfrm>
            <a:custGeom>
              <a:avLst/>
              <a:gdLst>
                <a:gd name="T0" fmla="*/ 31 w 39"/>
                <a:gd name="T1" fmla="*/ 1 h 24"/>
                <a:gd name="T2" fmla="*/ 4 w 39"/>
                <a:gd name="T3" fmla="*/ 13 h 24"/>
                <a:gd name="T4" fmla="*/ 1 w 39"/>
                <a:gd name="T5" fmla="*/ 20 h 24"/>
                <a:gd name="T6" fmla="*/ 8 w 39"/>
                <a:gd name="T7" fmla="*/ 23 h 24"/>
                <a:gd name="T8" fmla="*/ 36 w 39"/>
                <a:gd name="T9" fmla="*/ 10 h 24"/>
                <a:gd name="T10" fmla="*/ 38 w 39"/>
                <a:gd name="T11" fmla="*/ 3 h 24"/>
                <a:gd name="T12" fmla="*/ 31 w 39"/>
                <a:gd name="T13" fmla="*/ 1 h 24"/>
                <a:gd name="T14" fmla="*/ 31 w 39"/>
                <a:gd name="T15" fmla="*/ 1 h 24"/>
                <a:gd name="T16" fmla="*/ 31 w 39"/>
                <a:gd name="T17" fmla="*/ 1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9" h="24">
                  <a:moveTo>
                    <a:pt x="31" y="1"/>
                  </a:moveTo>
                  <a:cubicBezTo>
                    <a:pt x="4" y="13"/>
                    <a:pt x="4" y="13"/>
                    <a:pt x="4" y="13"/>
                  </a:cubicBezTo>
                  <a:cubicBezTo>
                    <a:pt x="1" y="15"/>
                    <a:pt x="0" y="18"/>
                    <a:pt x="1" y="20"/>
                  </a:cubicBezTo>
                  <a:cubicBezTo>
                    <a:pt x="2" y="23"/>
                    <a:pt x="5" y="24"/>
                    <a:pt x="8" y="23"/>
                  </a:cubicBezTo>
                  <a:cubicBezTo>
                    <a:pt x="36" y="10"/>
                    <a:pt x="36" y="10"/>
                    <a:pt x="36" y="10"/>
                  </a:cubicBezTo>
                  <a:cubicBezTo>
                    <a:pt x="38" y="9"/>
                    <a:pt x="39" y="6"/>
                    <a:pt x="38" y="3"/>
                  </a:cubicBezTo>
                  <a:cubicBezTo>
                    <a:pt x="37" y="1"/>
                    <a:pt x="34" y="0"/>
                    <a:pt x="31" y="1"/>
                  </a:cubicBezTo>
                  <a:close/>
                  <a:moveTo>
                    <a:pt x="31" y="1"/>
                  </a:moveTo>
                  <a:cubicBezTo>
                    <a:pt x="31" y="1"/>
                    <a:pt x="31" y="1"/>
                    <a:pt x="31" y="1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21" name="Freeform 101"/>
            <p:cNvSpPr>
              <a:spLocks noEditPoints="1"/>
            </p:cNvSpPr>
            <p:nvPr/>
          </p:nvSpPr>
          <p:spPr bwMode="auto">
            <a:xfrm>
              <a:off x="10533744" y="3425909"/>
              <a:ext cx="34807" cy="34807"/>
            </a:xfrm>
            <a:custGeom>
              <a:avLst/>
              <a:gdLst>
                <a:gd name="T0" fmla="*/ 18 w 20"/>
                <a:gd name="T1" fmla="*/ 6 h 20"/>
                <a:gd name="T2" fmla="*/ 13 w 20"/>
                <a:gd name="T3" fmla="*/ 18 h 20"/>
                <a:gd name="T4" fmla="*/ 2 w 20"/>
                <a:gd name="T5" fmla="*/ 14 h 20"/>
                <a:gd name="T6" fmla="*/ 6 w 20"/>
                <a:gd name="T7" fmla="*/ 2 h 20"/>
                <a:gd name="T8" fmla="*/ 18 w 20"/>
                <a:gd name="T9" fmla="*/ 6 h 20"/>
                <a:gd name="T10" fmla="*/ 18 w 20"/>
                <a:gd name="T11" fmla="*/ 6 h 20"/>
                <a:gd name="T12" fmla="*/ 18 w 20"/>
                <a:gd name="T13" fmla="*/ 6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0" h="20">
                  <a:moveTo>
                    <a:pt x="18" y="6"/>
                  </a:moveTo>
                  <a:cubicBezTo>
                    <a:pt x="20" y="11"/>
                    <a:pt x="18" y="16"/>
                    <a:pt x="13" y="18"/>
                  </a:cubicBezTo>
                  <a:cubicBezTo>
                    <a:pt x="9" y="20"/>
                    <a:pt x="4" y="18"/>
                    <a:pt x="2" y="14"/>
                  </a:cubicBezTo>
                  <a:cubicBezTo>
                    <a:pt x="0" y="9"/>
                    <a:pt x="2" y="4"/>
                    <a:pt x="6" y="2"/>
                  </a:cubicBezTo>
                  <a:cubicBezTo>
                    <a:pt x="10" y="0"/>
                    <a:pt x="16" y="2"/>
                    <a:pt x="18" y="6"/>
                  </a:cubicBezTo>
                  <a:close/>
                  <a:moveTo>
                    <a:pt x="18" y="6"/>
                  </a:moveTo>
                  <a:cubicBezTo>
                    <a:pt x="18" y="6"/>
                    <a:pt x="18" y="6"/>
                    <a:pt x="18" y="6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22" name="Freeform 102"/>
            <p:cNvSpPr>
              <a:spLocks noEditPoints="1"/>
            </p:cNvSpPr>
            <p:nvPr/>
          </p:nvSpPr>
          <p:spPr bwMode="auto">
            <a:xfrm>
              <a:off x="10572254" y="3396285"/>
              <a:ext cx="68133" cy="42213"/>
            </a:xfrm>
            <a:custGeom>
              <a:avLst/>
              <a:gdLst>
                <a:gd name="T0" fmla="*/ 31 w 39"/>
                <a:gd name="T1" fmla="*/ 1 h 24"/>
                <a:gd name="T2" fmla="*/ 4 w 39"/>
                <a:gd name="T3" fmla="*/ 14 h 24"/>
                <a:gd name="T4" fmla="*/ 1 w 39"/>
                <a:gd name="T5" fmla="*/ 21 h 24"/>
                <a:gd name="T6" fmla="*/ 8 w 39"/>
                <a:gd name="T7" fmla="*/ 23 h 24"/>
                <a:gd name="T8" fmla="*/ 36 w 39"/>
                <a:gd name="T9" fmla="*/ 10 h 24"/>
                <a:gd name="T10" fmla="*/ 38 w 39"/>
                <a:gd name="T11" fmla="*/ 4 h 24"/>
                <a:gd name="T12" fmla="*/ 31 w 39"/>
                <a:gd name="T13" fmla="*/ 1 h 24"/>
                <a:gd name="T14" fmla="*/ 31 w 39"/>
                <a:gd name="T15" fmla="*/ 1 h 24"/>
                <a:gd name="T16" fmla="*/ 31 w 39"/>
                <a:gd name="T17" fmla="*/ 1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9" h="24">
                  <a:moveTo>
                    <a:pt x="31" y="1"/>
                  </a:moveTo>
                  <a:cubicBezTo>
                    <a:pt x="4" y="14"/>
                    <a:pt x="4" y="14"/>
                    <a:pt x="4" y="14"/>
                  </a:cubicBezTo>
                  <a:cubicBezTo>
                    <a:pt x="1" y="15"/>
                    <a:pt x="0" y="18"/>
                    <a:pt x="1" y="21"/>
                  </a:cubicBezTo>
                  <a:cubicBezTo>
                    <a:pt x="3" y="23"/>
                    <a:pt x="6" y="24"/>
                    <a:pt x="8" y="23"/>
                  </a:cubicBezTo>
                  <a:cubicBezTo>
                    <a:pt x="36" y="10"/>
                    <a:pt x="36" y="10"/>
                    <a:pt x="36" y="10"/>
                  </a:cubicBezTo>
                  <a:cubicBezTo>
                    <a:pt x="38" y="9"/>
                    <a:pt x="39" y="6"/>
                    <a:pt x="38" y="4"/>
                  </a:cubicBezTo>
                  <a:cubicBezTo>
                    <a:pt x="37" y="1"/>
                    <a:pt x="34" y="0"/>
                    <a:pt x="31" y="1"/>
                  </a:cubicBezTo>
                  <a:close/>
                  <a:moveTo>
                    <a:pt x="31" y="1"/>
                  </a:moveTo>
                  <a:cubicBezTo>
                    <a:pt x="31" y="1"/>
                    <a:pt x="31" y="1"/>
                    <a:pt x="31" y="1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23" name="Freeform 103"/>
            <p:cNvSpPr>
              <a:spLocks noEditPoints="1"/>
            </p:cNvSpPr>
            <p:nvPr/>
          </p:nvSpPr>
          <p:spPr bwMode="auto">
            <a:xfrm>
              <a:off x="8318668" y="3474787"/>
              <a:ext cx="251797" cy="278458"/>
            </a:xfrm>
            <a:custGeom>
              <a:avLst/>
              <a:gdLst>
                <a:gd name="T0" fmla="*/ 72 w 144"/>
                <a:gd name="T1" fmla="*/ 17 h 159"/>
                <a:gd name="T2" fmla="*/ 71 w 144"/>
                <a:gd name="T3" fmla="*/ 14 h 159"/>
                <a:gd name="T4" fmla="*/ 62 w 144"/>
                <a:gd name="T5" fmla="*/ 10 h 159"/>
                <a:gd name="T6" fmla="*/ 52 w 144"/>
                <a:gd name="T7" fmla="*/ 15 h 159"/>
                <a:gd name="T8" fmla="*/ 51 w 144"/>
                <a:gd name="T9" fmla="*/ 9 h 159"/>
                <a:gd name="T10" fmla="*/ 34 w 144"/>
                <a:gd name="T11" fmla="*/ 3 h 159"/>
                <a:gd name="T12" fmla="*/ 28 w 144"/>
                <a:gd name="T13" fmla="*/ 19 h 159"/>
                <a:gd name="T14" fmla="*/ 32 w 144"/>
                <a:gd name="T15" fmla="*/ 24 h 159"/>
                <a:gd name="T16" fmla="*/ 23 w 144"/>
                <a:gd name="T17" fmla="*/ 28 h 159"/>
                <a:gd name="T18" fmla="*/ 20 w 144"/>
                <a:gd name="T19" fmla="*/ 37 h 159"/>
                <a:gd name="T20" fmla="*/ 21 w 144"/>
                <a:gd name="T21" fmla="*/ 40 h 159"/>
                <a:gd name="T22" fmla="*/ 8 w 144"/>
                <a:gd name="T23" fmla="*/ 46 h 159"/>
                <a:gd name="T24" fmla="*/ 3 w 144"/>
                <a:gd name="T25" fmla="*/ 60 h 159"/>
                <a:gd name="T26" fmla="*/ 45 w 144"/>
                <a:gd name="T27" fmla="*/ 151 h 159"/>
                <a:gd name="T28" fmla="*/ 58 w 144"/>
                <a:gd name="T29" fmla="*/ 156 h 159"/>
                <a:gd name="T30" fmla="*/ 136 w 144"/>
                <a:gd name="T31" fmla="*/ 121 h 159"/>
                <a:gd name="T32" fmla="*/ 141 w 144"/>
                <a:gd name="T33" fmla="*/ 107 h 159"/>
                <a:gd name="T34" fmla="*/ 99 w 144"/>
                <a:gd name="T35" fmla="*/ 15 h 159"/>
                <a:gd name="T36" fmla="*/ 86 w 144"/>
                <a:gd name="T37" fmla="*/ 10 h 159"/>
                <a:gd name="T38" fmla="*/ 72 w 144"/>
                <a:gd name="T39" fmla="*/ 17 h 159"/>
                <a:gd name="T40" fmla="*/ 32 w 144"/>
                <a:gd name="T41" fmla="*/ 17 h 159"/>
                <a:gd name="T42" fmla="*/ 36 w 144"/>
                <a:gd name="T43" fmla="*/ 7 h 159"/>
                <a:gd name="T44" fmla="*/ 46 w 144"/>
                <a:gd name="T45" fmla="*/ 11 h 159"/>
                <a:gd name="T46" fmla="*/ 46 w 144"/>
                <a:gd name="T47" fmla="*/ 18 h 159"/>
                <a:gd name="T48" fmla="*/ 37 w 144"/>
                <a:gd name="T49" fmla="*/ 21 h 159"/>
                <a:gd name="T50" fmla="*/ 32 w 144"/>
                <a:gd name="T51" fmla="*/ 17 h 159"/>
                <a:gd name="T52" fmla="*/ 129 w 144"/>
                <a:gd name="T53" fmla="*/ 106 h 159"/>
                <a:gd name="T54" fmla="*/ 126 w 144"/>
                <a:gd name="T55" fmla="*/ 114 h 159"/>
                <a:gd name="T56" fmla="*/ 60 w 144"/>
                <a:gd name="T57" fmla="*/ 145 h 159"/>
                <a:gd name="T58" fmla="*/ 51 w 144"/>
                <a:gd name="T59" fmla="*/ 141 h 159"/>
                <a:gd name="T60" fmla="*/ 15 w 144"/>
                <a:gd name="T61" fmla="*/ 61 h 159"/>
                <a:gd name="T62" fmla="*/ 18 w 144"/>
                <a:gd name="T63" fmla="*/ 53 h 159"/>
                <a:gd name="T64" fmla="*/ 26 w 144"/>
                <a:gd name="T65" fmla="*/ 49 h 159"/>
                <a:gd name="T66" fmla="*/ 32 w 144"/>
                <a:gd name="T67" fmla="*/ 52 h 159"/>
                <a:gd name="T68" fmla="*/ 74 w 144"/>
                <a:gd name="T69" fmla="*/ 33 h 159"/>
                <a:gd name="T70" fmla="*/ 76 w 144"/>
                <a:gd name="T71" fmla="*/ 26 h 159"/>
                <a:gd name="T72" fmla="*/ 84 w 144"/>
                <a:gd name="T73" fmla="*/ 22 h 159"/>
                <a:gd name="T74" fmla="*/ 93 w 144"/>
                <a:gd name="T75" fmla="*/ 25 h 159"/>
                <a:gd name="T76" fmla="*/ 129 w 144"/>
                <a:gd name="T77" fmla="*/ 106 h 159"/>
                <a:gd name="T78" fmla="*/ 129 w 144"/>
                <a:gd name="T79" fmla="*/ 106 h 159"/>
                <a:gd name="T80" fmla="*/ 129 w 144"/>
                <a:gd name="T81" fmla="*/ 106 h 1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144" h="159">
                  <a:moveTo>
                    <a:pt x="72" y="17"/>
                  </a:moveTo>
                  <a:cubicBezTo>
                    <a:pt x="71" y="14"/>
                    <a:pt x="71" y="14"/>
                    <a:pt x="71" y="14"/>
                  </a:cubicBezTo>
                  <a:cubicBezTo>
                    <a:pt x="69" y="10"/>
                    <a:pt x="65" y="9"/>
                    <a:pt x="62" y="10"/>
                  </a:cubicBezTo>
                  <a:cubicBezTo>
                    <a:pt x="52" y="15"/>
                    <a:pt x="52" y="15"/>
                    <a:pt x="52" y="15"/>
                  </a:cubicBezTo>
                  <a:cubicBezTo>
                    <a:pt x="52" y="13"/>
                    <a:pt x="51" y="11"/>
                    <a:pt x="51" y="9"/>
                  </a:cubicBezTo>
                  <a:cubicBezTo>
                    <a:pt x="48" y="3"/>
                    <a:pt x="40" y="0"/>
                    <a:pt x="34" y="3"/>
                  </a:cubicBezTo>
                  <a:cubicBezTo>
                    <a:pt x="28" y="6"/>
                    <a:pt x="25" y="13"/>
                    <a:pt x="28" y="19"/>
                  </a:cubicBezTo>
                  <a:cubicBezTo>
                    <a:pt x="29" y="21"/>
                    <a:pt x="30" y="23"/>
                    <a:pt x="32" y="24"/>
                  </a:cubicBezTo>
                  <a:cubicBezTo>
                    <a:pt x="23" y="28"/>
                    <a:pt x="23" y="28"/>
                    <a:pt x="23" y="28"/>
                  </a:cubicBezTo>
                  <a:cubicBezTo>
                    <a:pt x="20" y="29"/>
                    <a:pt x="19" y="33"/>
                    <a:pt x="20" y="37"/>
                  </a:cubicBezTo>
                  <a:cubicBezTo>
                    <a:pt x="21" y="40"/>
                    <a:pt x="21" y="40"/>
                    <a:pt x="21" y="40"/>
                  </a:cubicBezTo>
                  <a:cubicBezTo>
                    <a:pt x="8" y="46"/>
                    <a:pt x="8" y="46"/>
                    <a:pt x="8" y="46"/>
                  </a:cubicBezTo>
                  <a:cubicBezTo>
                    <a:pt x="3" y="48"/>
                    <a:pt x="0" y="55"/>
                    <a:pt x="3" y="60"/>
                  </a:cubicBezTo>
                  <a:cubicBezTo>
                    <a:pt x="45" y="151"/>
                    <a:pt x="45" y="151"/>
                    <a:pt x="45" y="151"/>
                  </a:cubicBezTo>
                  <a:cubicBezTo>
                    <a:pt x="47" y="156"/>
                    <a:pt x="53" y="159"/>
                    <a:pt x="58" y="156"/>
                  </a:cubicBezTo>
                  <a:cubicBezTo>
                    <a:pt x="136" y="121"/>
                    <a:pt x="136" y="121"/>
                    <a:pt x="136" y="121"/>
                  </a:cubicBezTo>
                  <a:cubicBezTo>
                    <a:pt x="141" y="118"/>
                    <a:pt x="144" y="112"/>
                    <a:pt x="141" y="107"/>
                  </a:cubicBezTo>
                  <a:cubicBezTo>
                    <a:pt x="99" y="15"/>
                    <a:pt x="99" y="15"/>
                    <a:pt x="99" y="15"/>
                  </a:cubicBezTo>
                  <a:cubicBezTo>
                    <a:pt x="97" y="10"/>
                    <a:pt x="91" y="8"/>
                    <a:pt x="86" y="10"/>
                  </a:cubicBezTo>
                  <a:lnTo>
                    <a:pt x="72" y="17"/>
                  </a:lnTo>
                  <a:close/>
                  <a:moveTo>
                    <a:pt x="32" y="17"/>
                  </a:moveTo>
                  <a:cubicBezTo>
                    <a:pt x="31" y="14"/>
                    <a:pt x="32" y="9"/>
                    <a:pt x="36" y="7"/>
                  </a:cubicBezTo>
                  <a:cubicBezTo>
                    <a:pt x="40" y="6"/>
                    <a:pt x="44" y="7"/>
                    <a:pt x="46" y="11"/>
                  </a:cubicBezTo>
                  <a:cubicBezTo>
                    <a:pt x="47" y="13"/>
                    <a:pt x="47" y="16"/>
                    <a:pt x="46" y="18"/>
                  </a:cubicBezTo>
                  <a:cubicBezTo>
                    <a:pt x="37" y="21"/>
                    <a:pt x="37" y="21"/>
                    <a:pt x="37" y="21"/>
                  </a:cubicBezTo>
                  <a:cubicBezTo>
                    <a:pt x="35" y="21"/>
                    <a:pt x="33" y="19"/>
                    <a:pt x="32" y="17"/>
                  </a:cubicBezTo>
                  <a:close/>
                  <a:moveTo>
                    <a:pt x="129" y="106"/>
                  </a:moveTo>
                  <a:cubicBezTo>
                    <a:pt x="131" y="109"/>
                    <a:pt x="129" y="113"/>
                    <a:pt x="126" y="114"/>
                  </a:cubicBezTo>
                  <a:cubicBezTo>
                    <a:pt x="60" y="145"/>
                    <a:pt x="60" y="145"/>
                    <a:pt x="60" y="145"/>
                  </a:cubicBezTo>
                  <a:cubicBezTo>
                    <a:pt x="57" y="146"/>
                    <a:pt x="53" y="145"/>
                    <a:pt x="51" y="141"/>
                  </a:cubicBezTo>
                  <a:cubicBezTo>
                    <a:pt x="15" y="61"/>
                    <a:pt x="15" y="61"/>
                    <a:pt x="15" y="61"/>
                  </a:cubicBezTo>
                  <a:cubicBezTo>
                    <a:pt x="13" y="58"/>
                    <a:pt x="15" y="54"/>
                    <a:pt x="18" y="53"/>
                  </a:cubicBezTo>
                  <a:cubicBezTo>
                    <a:pt x="26" y="49"/>
                    <a:pt x="26" y="49"/>
                    <a:pt x="26" y="49"/>
                  </a:cubicBezTo>
                  <a:cubicBezTo>
                    <a:pt x="27" y="52"/>
                    <a:pt x="30" y="53"/>
                    <a:pt x="32" y="52"/>
                  </a:cubicBezTo>
                  <a:cubicBezTo>
                    <a:pt x="74" y="33"/>
                    <a:pt x="74" y="33"/>
                    <a:pt x="74" y="33"/>
                  </a:cubicBezTo>
                  <a:cubicBezTo>
                    <a:pt x="76" y="31"/>
                    <a:pt x="77" y="28"/>
                    <a:pt x="76" y="26"/>
                  </a:cubicBezTo>
                  <a:cubicBezTo>
                    <a:pt x="84" y="22"/>
                    <a:pt x="84" y="22"/>
                    <a:pt x="84" y="22"/>
                  </a:cubicBezTo>
                  <a:cubicBezTo>
                    <a:pt x="87" y="21"/>
                    <a:pt x="91" y="22"/>
                    <a:pt x="93" y="25"/>
                  </a:cubicBezTo>
                  <a:lnTo>
                    <a:pt x="129" y="106"/>
                  </a:lnTo>
                  <a:close/>
                  <a:moveTo>
                    <a:pt x="129" y="106"/>
                  </a:moveTo>
                  <a:cubicBezTo>
                    <a:pt x="129" y="106"/>
                    <a:pt x="129" y="106"/>
                    <a:pt x="129" y="106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24" name="Freeform 104"/>
            <p:cNvSpPr>
              <a:spLocks noEditPoints="1"/>
            </p:cNvSpPr>
            <p:nvPr/>
          </p:nvSpPr>
          <p:spPr bwMode="auto">
            <a:xfrm>
              <a:off x="8369027" y="3576987"/>
              <a:ext cx="34807" cy="34807"/>
            </a:xfrm>
            <a:custGeom>
              <a:avLst/>
              <a:gdLst>
                <a:gd name="T0" fmla="*/ 18 w 20"/>
                <a:gd name="T1" fmla="*/ 6 h 20"/>
                <a:gd name="T2" fmla="*/ 13 w 20"/>
                <a:gd name="T3" fmla="*/ 18 h 20"/>
                <a:gd name="T4" fmla="*/ 2 w 20"/>
                <a:gd name="T5" fmla="*/ 14 h 20"/>
                <a:gd name="T6" fmla="*/ 6 w 20"/>
                <a:gd name="T7" fmla="*/ 2 h 20"/>
                <a:gd name="T8" fmla="*/ 18 w 20"/>
                <a:gd name="T9" fmla="*/ 6 h 20"/>
                <a:gd name="T10" fmla="*/ 18 w 20"/>
                <a:gd name="T11" fmla="*/ 6 h 20"/>
                <a:gd name="T12" fmla="*/ 18 w 20"/>
                <a:gd name="T13" fmla="*/ 6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0" h="20">
                  <a:moveTo>
                    <a:pt x="18" y="6"/>
                  </a:moveTo>
                  <a:cubicBezTo>
                    <a:pt x="20" y="11"/>
                    <a:pt x="18" y="16"/>
                    <a:pt x="13" y="18"/>
                  </a:cubicBezTo>
                  <a:cubicBezTo>
                    <a:pt x="9" y="20"/>
                    <a:pt x="4" y="18"/>
                    <a:pt x="2" y="14"/>
                  </a:cubicBezTo>
                  <a:cubicBezTo>
                    <a:pt x="0" y="9"/>
                    <a:pt x="1" y="4"/>
                    <a:pt x="6" y="2"/>
                  </a:cubicBezTo>
                  <a:cubicBezTo>
                    <a:pt x="10" y="0"/>
                    <a:pt x="16" y="2"/>
                    <a:pt x="18" y="6"/>
                  </a:cubicBezTo>
                  <a:close/>
                  <a:moveTo>
                    <a:pt x="18" y="6"/>
                  </a:moveTo>
                  <a:cubicBezTo>
                    <a:pt x="18" y="6"/>
                    <a:pt x="18" y="6"/>
                    <a:pt x="18" y="6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25" name="Freeform 105"/>
            <p:cNvSpPr>
              <a:spLocks noEditPoints="1"/>
            </p:cNvSpPr>
            <p:nvPr/>
          </p:nvSpPr>
          <p:spPr bwMode="auto">
            <a:xfrm>
              <a:off x="8407537" y="3546623"/>
              <a:ext cx="68133" cy="42213"/>
            </a:xfrm>
            <a:custGeom>
              <a:avLst/>
              <a:gdLst>
                <a:gd name="T0" fmla="*/ 31 w 39"/>
                <a:gd name="T1" fmla="*/ 2 h 24"/>
                <a:gd name="T2" fmla="*/ 4 w 39"/>
                <a:gd name="T3" fmla="*/ 14 h 24"/>
                <a:gd name="T4" fmla="*/ 1 w 39"/>
                <a:gd name="T5" fmla="*/ 21 h 24"/>
                <a:gd name="T6" fmla="*/ 8 w 39"/>
                <a:gd name="T7" fmla="*/ 23 h 24"/>
                <a:gd name="T8" fmla="*/ 36 w 39"/>
                <a:gd name="T9" fmla="*/ 11 h 24"/>
                <a:gd name="T10" fmla="*/ 38 w 39"/>
                <a:gd name="T11" fmla="*/ 4 h 24"/>
                <a:gd name="T12" fmla="*/ 31 w 39"/>
                <a:gd name="T13" fmla="*/ 2 h 24"/>
                <a:gd name="T14" fmla="*/ 31 w 39"/>
                <a:gd name="T15" fmla="*/ 2 h 24"/>
                <a:gd name="T16" fmla="*/ 31 w 39"/>
                <a:gd name="T17" fmla="*/ 2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9" h="24">
                  <a:moveTo>
                    <a:pt x="31" y="2"/>
                  </a:moveTo>
                  <a:cubicBezTo>
                    <a:pt x="4" y="14"/>
                    <a:pt x="4" y="14"/>
                    <a:pt x="4" y="14"/>
                  </a:cubicBezTo>
                  <a:cubicBezTo>
                    <a:pt x="1" y="15"/>
                    <a:pt x="0" y="18"/>
                    <a:pt x="1" y="21"/>
                  </a:cubicBezTo>
                  <a:cubicBezTo>
                    <a:pt x="3" y="23"/>
                    <a:pt x="6" y="24"/>
                    <a:pt x="8" y="23"/>
                  </a:cubicBezTo>
                  <a:cubicBezTo>
                    <a:pt x="36" y="11"/>
                    <a:pt x="36" y="11"/>
                    <a:pt x="36" y="11"/>
                  </a:cubicBezTo>
                  <a:cubicBezTo>
                    <a:pt x="38" y="10"/>
                    <a:pt x="39" y="7"/>
                    <a:pt x="38" y="4"/>
                  </a:cubicBezTo>
                  <a:cubicBezTo>
                    <a:pt x="37" y="2"/>
                    <a:pt x="34" y="0"/>
                    <a:pt x="31" y="2"/>
                  </a:cubicBezTo>
                  <a:close/>
                  <a:moveTo>
                    <a:pt x="31" y="2"/>
                  </a:moveTo>
                  <a:cubicBezTo>
                    <a:pt x="31" y="2"/>
                    <a:pt x="31" y="2"/>
                    <a:pt x="31" y="2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26" name="Freeform 106"/>
            <p:cNvSpPr>
              <a:spLocks noEditPoints="1"/>
            </p:cNvSpPr>
            <p:nvPr/>
          </p:nvSpPr>
          <p:spPr bwMode="auto">
            <a:xfrm>
              <a:off x="8386801" y="3616978"/>
              <a:ext cx="34807" cy="34807"/>
            </a:xfrm>
            <a:custGeom>
              <a:avLst/>
              <a:gdLst>
                <a:gd name="T0" fmla="*/ 18 w 20"/>
                <a:gd name="T1" fmla="*/ 6 h 20"/>
                <a:gd name="T2" fmla="*/ 14 w 20"/>
                <a:gd name="T3" fmla="*/ 18 h 20"/>
                <a:gd name="T4" fmla="*/ 2 w 20"/>
                <a:gd name="T5" fmla="*/ 14 h 20"/>
                <a:gd name="T6" fmla="*/ 6 w 20"/>
                <a:gd name="T7" fmla="*/ 2 h 20"/>
                <a:gd name="T8" fmla="*/ 18 w 20"/>
                <a:gd name="T9" fmla="*/ 6 h 20"/>
                <a:gd name="T10" fmla="*/ 18 w 20"/>
                <a:gd name="T11" fmla="*/ 6 h 20"/>
                <a:gd name="T12" fmla="*/ 18 w 20"/>
                <a:gd name="T13" fmla="*/ 6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0" h="20">
                  <a:moveTo>
                    <a:pt x="18" y="6"/>
                  </a:moveTo>
                  <a:cubicBezTo>
                    <a:pt x="20" y="11"/>
                    <a:pt x="18" y="16"/>
                    <a:pt x="14" y="18"/>
                  </a:cubicBezTo>
                  <a:cubicBezTo>
                    <a:pt x="9" y="20"/>
                    <a:pt x="4" y="18"/>
                    <a:pt x="2" y="14"/>
                  </a:cubicBezTo>
                  <a:cubicBezTo>
                    <a:pt x="0" y="9"/>
                    <a:pt x="2" y="4"/>
                    <a:pt x="6" y="2"/>
                  </a:cubicBezTo>
                  <a:cubicBezTo>
                    <a:pt x="11" y="0"/>
                    <a:pt x="16" y="2"/>
                    <a:pt x="18" y="6"/>
                  </a:cubicBezTo>
                  <a:close/>
                  <a:moveTo>
                    <a:pt x="18" y="6"/>
                  </a:moveTo>
                  <a:cubicBezTo>
                    <a:pt x="18" y="6"/>
                    <a:pt x="18" y="6"/>
                    <a:pt x="18" y="6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27" name="Freeform 107"/>
            <p:cNvSpPr>
              <a:spLocks noEditPoints="1"/>
            </p:cNvSpPr>
            <p:nvPr/>
          </p:nvSpPr>
          <p:spPr bwMode="auto">
            <a:xfrm>
              <a:off x="8426793" y="3587355"/>
              <a:ext cx="68133" cy="41473"/>
            </a:xfrm>
            <a:custGeom>
              <a:avLst/>
              <a:gdLst>
                <a:gd name="T0" fmla="*/ 31 w 39"/>
                <a:gd name="T1" fmla="*/ 1 h 24"/>
                <a:gd name="T2" fmla="*/ 3 w 39"/>
                <a:gd name="T3" fmla="*/ 14 h 24"/>
                <a:gd name="T4" fmla="*/ 1 w 39"/>
                <a:gd name="T5" fmla="*/ 21 h 24"/>
                <a:gd name="T6" fmla="*/ 8 w 39"/>
                <a:gd name="T7" fmla="*/ 23 h 24"/>
                <a:gd name="T8" fmla="*/ 35 w 39"/>
                <a:gd name="T9" fmla="*/ 11 h 24"/>
                <a:gd name="T10" fmla="*/ 38 w 39"/>
                <a:gd name="T11" fmla="*/ 4 h 24"/>
                <a:gd name="T12" fmla="*/ 31 w 39"/>
                <a:gd name="T13" fmla="*/ 1 h 24"/>
                <a:gd name="T14" fmla="*/ 31 w 39"/>
                <a:gd name="T15" fmla="*/ 1 h 24"/>
                <a:gd name="T16" fmla="*/ 31 w 39"/>
                <a:gd name="T17" fmla="*/ 1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9" h="24">
                  <a:moveTo>
                    <a:pt x="31" y="1"/>
                  </a:moveTo>
                  <a:cubicBezTo>
                    <a:pt x="3" y="14"/>
                    <a:pt x="3" y="14"/>
                    <a:pt x="3" y="14"/>
                  </a:cubicBezTo>
                  <a:cubicBezTo>
                    <a:pt x="1" y="15"/>
                    <a:pt x="0" y="18"/>
                    <a:pt x="1" y="21"/>
                  </a:cubicBezTo>
                  <a:cubicBezTo>
                    <a:pt x="2" y="23"/>
                    <a:pt x="5" y="24"/>
                    <a:pt x="8" y="23"/>
                  </a:cubicBezTo>
                  <a:cubicBezTo>
                    <a:pt x="35" y="11"/>
                    <a:pt x="35" y="11"/>
                    <a:pt x="35" y="11"/>
                  </a:cubicBezTo>
                  <a:cubicBezTo>
                    <a:pt x="38" y="9"/>
                    <a:pt x="39" y="6"/>
                    <a:pt x="38" y="4"/>
                  </a:cubicBezTo>
                  <a:cubicBezTo>
                    <a:pt x="36" y="1"/>
                    <a:pt x="33" y="0"/>
                    <a:pt x="31" y="1"/>
                  </a:cubicBezTo>
                  <a:close/>
                  <a:moveTo>
                    <a:pt x="31" y="1"/>
                  </a:moveTo>
                  <a:cubicBezTo>
                    <a:pt x="31" y="1"/>
                    <a:pt x="31" y="1"/>
                    <a:pt x="31" y="1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28" name="Freeform 108"/>
            <p:cNvSpPr>
              <a:spLocks noEditPoints="1"/>
            </p:cNvSpPr>
            <p:nvPr/>
          </p:nvSpPr>
          <p:spPr bwMode="auto">
            <a:xfrm>
              <a:off x="8406056" y="3659191"/>
              <a:ext cx="34807" cy="36288"/>
            </a:xfrm>
            <a:custGeom>
              <a:avLst/>
              <a:gdLst>
                <a:gd name="T0" fmla="*/ 18 w 20"/>
                <a:gd name="T1" fmla="*/ 7 h 21"/>
                <a:gd name="T2" fmla="*/ 14 w 20"/>
                <a:gd name="T3" fmla="*/ 19 h 21"/>
                <a:gd name="T4" fmla="*/ 2 w 20"/>
                <a:gd name="T5" fmla="*/ 14 h 21"/>
                <a:gd name="T6" fmla="*/ 7 w 20"/>
                <a:gd name="T7" fmla="*/ 2 h 21"/>
                <a:gd name="T8" fmla="*/ 18 w 20"/>
                <a:gd name="T9" fmla="*/ 7 h 21"/>
                <a:gd name="T10" fmla="*/ 18 w 20"/>
                <a:gd name="T11" fmla="*/ 7 h 21"/>
                <a:gd name="T12" fmla="*/ 18 w 20"/>
                <a:gd name="T13" fmla="*/ 7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0" h="21">
                  <a:moveTo>
                    <a:pt x="18" y="7"/>
                  </a:moveTo>
                  <a:cubicBezTo>
                    <a:pt x="20" y="11"/>
                    <a:pt x="19" y="17"/>
                    <a:pt x="14" y="19"/>
                  </a:cubicBezTo>
                  <a:cubicBezTo>
                    <a:pt x="10" y="21"/>
                    <a:pt x="4" y="19"/>
                    <a:pt x="2" y="14"/>
                  </a:cubicBezTo>
                  <a:cubicBezTo>
                    <a:pt x="0" y="10"/>
                    <a:pt x="2" y="5"/>
                    <a:pt x="7" y="2"/>
                  </a:cubicBezTo>
                  <a:cubicBezTo>
                    <a:pt x="11" y="0"/>
                    <a:pt x="16" y="2"/>
                    <a:pt x="18" y="7"/>
                  </a:cubicBezTo>
                  <a:close/>
                  <a:moveTo>
                    <a:pt x="18" y="7"/>
                  </a:moveTo>
                  <a:cubicBezTo>
                    <a:pt x="18" y="7"/>
                    <a:pt x="18" y="7"/>
                    <a:pt x="18" y="7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29" name="Freeform 109"/>
            <p:cNvSpPr>
              <a:spLocks noEditPoints="1"/>
            </p:cNvSpPr>
            <p:nvPr/>
          </p:nvSpPr>
          <p:spPr bwMode="auto">
            <a:xfrm>
              <a:off x="8446048" y="3631049"/>
              <a:ext cx="68133" cy="42213"/>
            </a:xfrm>
            <a:custGeom>
              <a:avLst/>
              <a:gdLst>
                <a:gd name="T0" fmla="*/ 31 w 39"/>
                <a:gd name="T1" fmla="*/ 1 h 24"/>
                <a:gd name="T2" fmla="*/ 4 w 39"/>
                <a:gd name="T3" fmla="*/ 13 h 24"/>
                <a:gd name="T4" fmla="*/ 1 w 39"/>
                <a:gd name="T5" fmla="*/ 20 h 24"/>
                <a:gd name="T6" fmla="*/ 8 w 39"/>
                <a:gd name="T7" fmla="*/ 23 h 24"/>
                <a:gd name="T8" fmla="*/ 35 w 39"/>
                <a:gd name="T9" fmla="*/ 10 h 24"/>
                <a:gd name="T10" fmla="*/ 38 w 39"/>
                <a:gd name="T11" fmla="*/ 3 h 24"/>
                <a:gd name="T12" fmla="*/ 31 w 39"/>
                <a:gd name="T13" fmla="*/ 1 h 24"/>
                <a:gd name="T14" fmla="*/ 31 w 39"/>
                <a:gd name="T15" fmla="*/ 1 h 24"/>
                <a:gd name="T16" fmla="*/ 31 w 39"/>
                <a:gd name="T17" fmla="*/ 1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9" h="24">
                  <a:moveTo>
                    <a:pt x="31" y="1"/>
                  </a:moveTo>
                  <a:cubicBezTo>
                    <a:pt x="4" y="13"/>
                    <a:pt x="4" y="13"/>
                    <a:pt x="4" y="13"/>
                  </a:cubicBezTo>
                  <a:cubicBezTo>
                    <a:pt x="1" y="15"/>
                    <a:pt x="0" y="18"/>
                    <a:pt x="1" y="20"/>
                  </a:cubicBezTo>
                  <a:cubicBezTo>
                    <a:pt x="2" y="23"/>
                    <a:pt x="5" y="24"/>
                    <a:pt x="8" y="23"/>
                  </a:cubicBezTo>
                  <a:cubicBezTo>
                    <a:pt x="35" y="10"/>
                    <a:pt x="35" y="10"/>
                    <a:pt x="35" y="10"/>
                  </a:cubicBezTo>
                  <a:cubicBezTo>
                    <a:pt x="38" y="9"/>
                    <a:pt x="39" y="6"/>
                    <a:pt x="38" y="3"/>
                  </a:cubicBezTo>
                  <a:cubicBezTo>
                    <a:pt x="37" y="1"/>
                    <a:pt x="34" y="0"/>
                    <a:pt x="31" y="1"/>
                  </a:cubicBezTo>
                  <a:close/>
                  <a:moveTo>
                    <a:pt x="31" y="1"/>
                  </a:moveTo>
                  <a:cubicBezTo>
                    <a:pt x="31" y="1"/>
                    <a:pt x="31" y="1"/>
                    <a:pt x="31" y="1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30" name="Freeform 110"/>
            <p:cNvSpPr>
              <a:spLocks noEditPoints="1"/>
            </p:cNvSpPr>
            <p:nvPr/>
          </p:nvSpPr>
          <p:spPr bwMode="auto">
            <a:xfrm>
              <a:off x="8348291" y="2331331"/>
              <a:ext cx="232542" cy="219212"/>
            </a:xfrm>
            <a:custGeom>
              <a:avLst/>
              <a:gdLst>
                <a:gd name="T0" fmla="*/ 122 w 133"/>
                <a:gd name="T1" fmla="*/ 22 h 125"/>
                <a:gd name="T2" fmla="*/ 101 w 133"/>
                <a:gd name="T3" fmla="*/ 1 h 125"/>
                <a:gd name="T4" fmla="*/ 95 w 133"/>
                <a:gd name="T5" fmla="*/ 1 h 125"/>
                <a:gd name="T6" fmla="*/ 93 w 133"/>
                <a:gd name="T7" fmla="*/ 5 h 125"/>
                <a:gd name="T8" fmla="*/ 93 w 133"/>
                <a:gd name="T9" fmla="*/ 16 h 125"/>
                <a:gd name="T10" fmla="*/ 95 w 133"/>
                <a:gd name="T11" fmla="*/ 20 h 125"/>
                <a:gd name="T12" fmla="*/ 113 w 133"/>
                <a:gd name="T13" fmla="*/ 58 h 125"/>
                <a:gd name="T14" fmla="*/ 66 w 133"/>
                <a:gd name="T15" fmla="*/ 105 h 125"/>
                <a:gd name="T16" fmla="*/ 19 w 133"/>
                <a:gd name="T17" fmla="*/ 58 h 125"/>
                <a:gd name="T18" fmla="*/ 38 w 133"/>
                <a:gd name="T19" fmla="*/ 20 h 125"/>
                <a:gd name="T20" fmla="*/ 40 w 133"/>
                <a:gd name="T21" fmla="*/ 16 h 125"/>
                <a:gd name="T22" fmla="*/ 40 w 133"/>
                <a:gd name="T23" fmla="*/ 5 h 125"/>
                <a:gd name="T24" fmla="*/ 37 w 133"/>
                <a:gd name="T25" fmla="*/ 1 h 125"/>
                <a:gd name="T26" fmla="*/ 32 w 133"/>
                <a:gd name="T27" fmla="*/ 1 h 125"/>
                <a:gd name="T28" fmla="*/ 10 w 133"/>
                <a:gd name="T29" fmla="*/ 22 h 125"/>
                <a:gd name="T30" fmla="*/ 0 w 133"/>
                <a:gd name="T31" fmla="*/ 58 h 125"/>
                <a:gd name="T32" fmla="*/ 19 w 133"/>
                <a:gd name="T33" fmla="*/ 105 h 125"/>
                <a:gd name="T34" fmla="*/ 66 w 133"/>
                <a:gd name="T35" fmla="*/ 125 h 125"/>
                <a:gd name="T36" fmla="*/ 113 w 133"/>
                <a:gd name="T37" fmla="*/ 105 h 125"/>
                <a:gd name="T38" fmla="*/ 133 w 133"/>
                <a:gd name="T39" fmla="*/ 58 h 125"/>
                <a:gd name="T40" fmla="*/ 122 w 133"/>
                <a:gd name="T41" fmla="*/ 22 h 125"/>
                <a:gd name="T42" fmla="*/ 122 w 133"/>
                <a:gd name="T43" fmla="*/ 22 h 125"/>
                <a:gd name="T44" fmla="*/ 122 w 133"/>
                <a:gd name="T45" fmla="*/ 22 h 1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33" h="125">
                  <a:moveTo>
                    <a:pt x="122" y="22"/>
                  </a:moveTo>
                  <a:cubicBezTo>
                    <a:pt x="117" y="13"/>
                    <a:pt x="109" y="6"/>
                    <a:pt x="101" y="1"/>
                  </a:cubicBezTo>
                  <a:cubicBezTo>
                    <a:pt x="99" y="0"/>
                    <a:pt x="97" y="0"/>
                    <a:pt x="95" y="1"/>
                  </a:cubicBezTo>
                  <a:cubicBezTo>
                    <a:pt x="94" y="2"/>
                    <a:pt x="93" y="4"/>
                    <a:pt x="93" y="5"/>
                  </a:cubicBezTo>
                  <a:cubicBezTo>
                    <a:pt x="93" y="16"/>
                    <a:pt x="93" y="16"/>
                    <a:pt x="93" y="16"/>
                  </a:cubicBezTo>
                  <a:cubicBezTo>
                    <a:pt x="93" y="18"/>
                    <a:pt x="93" y="19"/>
                    <a:pt x="95" y="20"/>
                  </a:cubicBezTo>
                  <a:cubicBezTo>
                    <a:pt x="106" y="29"/>
                    <a:pt x="113" y="43"/>
                    <a:pt x="113" y="58"/>
                  </a:cubicBezTo>
                  <a:cubicBezTo>
                    <a:pt x="113" y="84"/>
                    <a:pt x="92" y="105"/>
                    <a:pt x="66" y="105"/>
                  </a:cubicBezTo>
                  <a:cubicBezTo>
                    <a:pt x="40" y="105"/>
                    <a:pt x="19" y="84"/>
                    <a:pt x="19" y="58"/>
                  </a:cubicBezTo>
                  <a:cubicBezTo>
                    <a:pt x="19" y="43"/>
                    <a:pt x="26" y="29"/>
                    <a:pt x="38" y="20"/>
                  </a:cubicBezTo>
                  <a:cubicBezTo>
                    <a:pt x="39" y="19"/>
                    <a:pt x="40" y="18"/>
                    <a:pt x="40" y="16"/>
                  </a:cubicBezTo>
                  <a:cubicBezTo>
                    <a:pt x="40" y="5"/>
                    <a:pt x="40" y="5"/>
                    <a:pt x="40" y="5"/>
                  </a:cubicBezTo>
                  <a:cubicBezTo>
                    <a:pt x="40" y="4"/>
                    <a:pt x="39" y="2"/>
                    <a:pt x="37" y="1"/>
                  </a:cubicBezTo>
                  <a:cubicBezTo>
                    <a:pt x="36" y="0"/>
                    <a:pt x="34" y="0"/>
                    <a:pt x="32" y="1"/>
                  </a:cubicBezTo>
                  <a:cubicBezTo>
                    <a:pt x="23" y="6"/>
                    <a:pt x="16" y="13"/>
                    <a:pt x="10" y="22"/>
                  </a:cubicBezTo>
                  <a:cubicBezTo>
                    <a:pt x="3" y="33"/>
                    <a:pt x="0" y="45"/>
                    <a:pt x="0" y="58"/>
                  </a:cubicBezTo>
                  <a:cubicBezTo>
                    <a:pt x="0" y="76"/>
                    <a:pt x="7" y="92"/>
                    <a:pt x="19" y="105"/>
                  </a:cubicBezTo>
                  <a:cubicBezTo>
                    <a:pt x="32" y="118"/>
                    <a:pt x="49" y="125"/>
                    <a:pt x="66" y="125"/>
                  </a:cubicBezTo>
                  <a:cubicBezTo>
                    <a:pt x="84" y="125"/>
                    <a:pt x="101" y="118"/>
                    <a:pt x="113" y="105"/>
                  </a:cubicBezTo>
                  <a:cubicBezTo>
                    <a:pt x="126" y="92"/>
                    <a:pt x="133" y="76"/>
                    <a:pt x="133" y="58"/>
                  </a:cubicBezTo>
                  <a:cubicBezTo>
                    <a:pt x="133" y="45"/>
                    <a:pt x="129" y="33"/>
                    <a:pt x="122" y="22"/>
                  </a:cubicBezTo>
                  <a:close/>
                  <a:moveTo>
                    <a:pt x="122" y="22"/>
                  </a:moveTo>
                  <a:cubicBezTo>
                    <a:pt x="122" y="22"/>
                    <a:pt x="122" y="22"/>
                    <a:pt x="122" y="22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31" name="Freeform 111"/>
            <p:cNvSpPr>
              <a:spLocks noEditPoints="1"/>
            </p:cNvSpPr>
            <p:nvPr/>
          </p:nvSpPr>
          <p:spPr bwMode="auto">
            <a:xfrm>
              <a:off x="8444567" y="2301708"/>
              <a:ext cx="38510" cy="142191"/>
            </a:xfrm>
            <a:custGeom>
              <a:avLst/>
              <a:gdLst>
                <a:gd name="T0" fmla="*/ 5 w 22"/>
                <a:gd name="T1" fmla="*/ 81 h 81"/>
                <a:gd name="T2" fmla="*/ 18 w 22"/>
                <a:gd name="T3" fmla="*/ 81 h 81"/>
                <a:gd name="T4" fmla="*/ 22 w 22"/>
                <a:gd name="T5" fmla="*/ 76 h 81"/>
                <a:gd name="T6" fmla="*/ 22 w 22"/>
                <a:gd name="T7" fmla="*/ 5 h 81"/>
                <a:gd name="T8" fmla="*/ 18 w 22"/>
                <a:gd name="T9" fmla="*/ 0 h 81"/>
                <a:gd name="T10" fmla="*/ 5 w 22"/>
                <a:gd name="T11" fmla="*/ 0 h 81"/>
                <a:gd name="T12" fmla="*/ 0 w 22"/>
                <a:gd name="T13" fmla="*/ 5 h 81"/>
                <a:gd name="T14" fmla="*/ 0 w 22"/>
                <a:gd name="T15" fmla="*/ 76 h 81"/>
                <a:gd name="T16" fmla="*/ 5 w 22"/>
                <a:gd name="T17" fmla="*/ 81 h 81"/>
                <a:gd name="T18" fmla="*/ 5 w 22"/>
                <a:gd name="T19" fmla="*/ 81 h 81"/>
                <a:gd name="T20" fmla="*/ 5 w 22"/>
                <a:gd name="T21" fmla="*/ 81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2" h="81">
                  <a:moveTo>
                    <a:pt x="5" y="81"/>
                  </a:moveTo>
                  <a:cubicBezTo>
                    <a:pt x="18" y="81"/>
                    <a:pt x="18" y="81"/>
                    <a:pt x="18" y="81"/>
                  </a:cubicBezTo>
                  <a:cubicBezTo>
                    <a:pt x="20" y="81"/>
                    <a:pt x="22" y="79"/>
                    <a:pt x="22" y="76"/>
                  </a:cubicBezTo>
                  <a:cubicBezTo>
                    <a:pt x="22" y="5"/>
                    <a:pt x="22" y="5"/>
                    <a:pt x="22" y="5"/>
                  </a:cubicBezTo>
                  <a:cubicBezTo>
                    <a:pt x="22" y="2"/>
                    <a:pt x="20" y="0"/>
                    <a:pt x="18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3" y="0"/>
                    <a:pt x="0" y="2"/>
                    <a:pt x="0" y="5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9"/>
                    <a:pt x="3" y="81"/>
                    <a:pt x="5" y="81"/>
                  </a:cubicBezTo>
                  <a:close/>
                  <a:moveTo>
                    <a:pt x="5" y="81"/>
                  </a:moveTo>
                  <a:cubicBezTo>
                    <a:pt x="5" y="81"/>
                    <a:pt x="5" y="81"/>
                    <a:pt x="5" y="81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32" name="Freeform 112"/>
            <p:cNvSpPr>
              <a:spLocks noEditPoints="1"/>
            </p:cNvSpPr>
            <p:nvPr/>
          </p:nvSpPr>
          <p:spPr bwMode="auto">
            <a:xfrm>
              <a:off x="8023917" y="3180776"/>
              <a:ext cx="233283" cy="219212"/>
            </a:xfrm>
            <a:custGeom>
              <a:avLst/>
              <a:gdLst>
                <a:gd name="T0" fmla="*/ 122 w 133"/>
                <a:gd name="T1" fmla="*/ 22 h 125"/>
                <a:gd name="T2" fmla="*/ 101 w 133"/>
                <a:gd name="T3" fmla="*/ 1 h 125"/>
                <a:gd name="T4" fmla="*/ 95 w 133"/>
                <a:gd name="T5" fmla="*/ 1 h 125"/>
                <a:gd name="T6" fmla="*/ 93 w 133"/>
                <a:gd name="T7" fmla="*/ 6 h 125"/>
                <a:gd name="T8" fmla="*/ 93 w 133"/>
                <a:gd name="T9" fmla="*/ 17 h 125"/>
                <a:gd name="T10" fmla="*/ 95 w 133"/>
                <a:gd name="T11" fmla="*/ 21 h 125"/>
                <a:gd name="T12" fmla="*/ 113 w 133"/>
                <a:gd name="T13" fmla="*/ 59 h 125"/>
                <a:gd name="T14" fmla="*/ 66 w 133"/>
                <a:gd name="T15" fmla="*/ 106 h 125"/>
                <a:gd name="T16" fmla="*/ 19 w 133"/>
                <a:gd name="T17" fmla="*/ 59 h 125"/>
                <a:gd name="T18" fmla="*/ 38 w 133"/>
                <a:gd name="T19" fmla="*/ 21 h 125"/>
                <a:gd name="T20" fmla="*/ 40 w 133"/>
                <a:gd name="T21" fmla="*/ 17 h 125"/>
                <a:gd name="T22" fmla="*/ 40 w 133"/>
                <a:gd name="T23" fmla="*/ 6 h 125"/>
                <a:gd name="T24" fmla="*/ 37 w 133"/>
                <a:gd name="T25" fmla="*/ 1 h 125"/>
                <a:gd name="T26" fmla="*/ 32 w 133"/>
                <a:gd name="T27" fmla="*/ 1 h 125"/>
                <a:gd name="T28" fmla="*/ 10 w 133"/>
                <a:gd name="T29" fmla="*/ 22 h 125"/>
                <a:gd name="T30" fmla="*/ 0 w 133"/>
                <a:gd name="T31" fmla="*/ 59 h 125"/>
                <a:gd name="T32" fmla="*/ 19 w 133"/>
                <a:gd name="T33" fmla="*/ 106 h 125"/>
                <a:gd name="T34" fmla="*/ 66 w 133"/>
                <a:gd name="T35" fmla="*/ 125 h 125"/>
                <a:gd name="T36" fmla="*/ 113 w 133"/>
                <a:gd name="T37" fmla="*/ 106 h 125"/>
                <a:gd name="T38" fmla="*/ 133 w 133"/>
                <a:gd name="T39" fmla="*/ 59 h 125"/>
                <a:gd name="T40" fmla="*/ 122 w 133"/>
                <a:gd name="T41" fmla="*/ 22 h 125"/>
                <a:gd name="T42" fmla="*/ 122 w 133"/>
                <a:gd name="T43" fmla="*/ 22 h 125"/>
                <a:gd name="T44" fmla="*/ 122 w 133"/>
                <a:gd name="T45" fmla="*/ 22 h 1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33" h="125">
                  <a:moveTo>
                    <a:pt x="122" y="22"/>
                  </a:moveTo>
                  <a:cubicBezTo>
                    <a:pt x="117" y="14"/>
                    <a:pt x="109" y="7"/>
                    <a:pt x="101" y="1"/>
                  </a:cubicBezTo>
                  <a:cubicBezTo>
                    <a:pt x="99" y="0"/>
                    <a:pt x="97" y="0"/>
                    <a:pt x="95" y="1"/>
                  </a:cubicBezTo>
                  <a:cubicBezTo>
                    <a:pt x="94" y="2"/>
                    <a:pt x="93" y="4"/>
                    <a:pt x="93" y="6"/>
                  </a:cubicBezTo>
                  <a:cubicBezTo>
                    <a:pt x="93" y="17"/>
                    <a:pt x="93" y="17"/>
                    <a:pt x="93" y="17"/>
                  </a:cubicBezTo>
                  <a:cubicBezTo>
                    <a:pt x="93" y="19"/>
                    <a:pt x="93" y="20"/>
                    <a:pt x="95" y="21"/>
                  </a:cubicBezTo>
                  <a:cubicBezTo>
                    <a:pt x="106" y="30"/>
                    <a:pt x="113" y="44"/>
                    <a:pt x="113" y="59"/>
                  </a:cubicBezTo>
                  <a:cubicBezTo>
                    <a:pt x="113" y="84"/>
                    <a:pt x="92" y="106"/>
                    <a:pt x="66" y="106"/>
                  </a:cubicBezTo>
                  <a:cubicBezTo>
                    <a:pt x="40" y="106"/>
                    <a:pt x="19" y="84"/>
                    <a:pt x="19" y="59"/>
                  </a:cubicBezTo>
                  <a:cubicBezTo>
                    <a:pt x="19" y="44"/>
                    <a:pt x="26" y="30"/>
                    <a:pt x="38" y="21"/>
                  </a:cubicBezTo>
                  <a:cubicBezTo>
                    <a:pt x="39" y="20"/>
                    <a:pt x="40" y="19"/>
                    <a:pt x="40" y="17"/>
                  </a:cubicBezTo>
                  <a:cubicBezTo>
                    <a:pt x="40" y="6"/>
                    <a:pt x="40" y="6"/>
                    <a:pt x="40" y="6"/>
                  </a:cubicBezTo>
                  <a:cubicBezTo>
                    <a:pt x="40" y="4"/>
                    <a:pt x="39" y="2"/>
                    <a:pt x="37" y="1"/>
                  </a:cubicBezTo>
                  <a:cubicBezTo>
                    <a:pt x="36" y="0"/>
                    <a:pt x="34" y="0"/>
                    <a:pt x="32" y="1"/>
                  </a:cubicBezTo>
                  <a:cubicBezTo>
                    <a:pt x="23" y="7"/>
                    <a:pt x="16" y="14"/>
                    <a:pt x="10" y="22"/>
                  </a:cubicBezTo>
                  <a:cubicBezTo>
                    <a:pt x="3" y="33"/>
                    <a:pt x="0" y="46"/>
                    <a:pt x="0" y="59"/>
                  </a:cubicBezTo>
                  <a:cubicBezTo>
                    <a:pt x="0" y="76"/>
                    <a:pt x="7" y="93"/>
                    <a:pt x="19" y="106"/>
                  </a:cubicBezTo>
                  <a:cubicBezTo>
                    <a:pt x="32" y="118"/>
                    <a:pt x="48" y="125"/>
                    <a:pt x="66" y="125"/>
                  </a:cubicBezTo>
                  <a:cubicBezTo>
                    <a:pt x="84" y="125"/>
                    <a:pt x="101" y="118"/>
                    <a:pt x="113" y="106"/>
                  </a:cubicBezTo>
                  <a:cubicBezTo>
                    <a:pt x="126" y="93"/>
                    <a:pt x="133" y="76"/>
                    <a:pt x="133" y="59"/>
                  </a:cubicBezTo>
                  <a:cubicBezTo>
                    <a:pt x="133" y="46"/>
                    <a:pt x="129" y="33"/>
                    <a:pt x="122" y="22"/>
                  </a:cubicBezTo>
                  <a:close/>
                  <a:moveTo>
                    <a:pt x="122" y="22"/>
                  </a:moveTo>
                  <a:cubicBezTo>
                    <a:pt x="122" y="22"/>
                    <a:pt x="122" y="22"/>
                    <a:pt x="122" y="22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33" name="Freeform 113"/>
            <p:cNvSpPr>
              <a:spLocks noEditPoints="1"/>
            </p:cNvSpPr>
            <p:nvPr/>
          </p:nvSpPr>
          <p:spPr bwMode="auto">
            <a:xfrm>
              <a:off x="8120192" y="3152634"/>
              <a:ext cx="38510" cy="142191"/>
            </a:xfrm>
            <a:custGeom>
              <a:avLst/>
              <a:gdLst>
                <a:gd name="T0" fmla="*/ 5 w 22"/>
                <a:gd name="T1" fmla="*/ 81 h 81"/>
                <a:gd name="T2" fmla="*/ 17 w 22"/>
                <a:gd name="T3" fmla="*/ 81 h 81"/>
                <a:gd name="T4" fmla="*/ 22 w 22"/>
                <a:gd name="T5" fmla="*/ 76 h 81"/>
                <a:gd name="T6" fmla="*/ 22 w 22"/>
                <a:gd name="T7" fmla="*/ 5 h 81"/>
                <a:gd name="T8" fmla="*/ 17 w 22"/>
                <a:gd name="T9" fmla="*/ 0 h 81"/>
                <a:gd name="T10" fmla="*/ 5 w 22"/>
                <a:gd name="T11" fmla="*/ 0 h 81"/>
                <a:gd name="T12" fmla="*/ 0 w 22"/>
                <a:gd name="T13" fmla="*/ 5 h 81"/>
                <a:gd name="T14" fmla="*/ 0 w 22"/>
                <a:gd name="T15" fmla="*/ 76 h 81"/>
                <a:gd name="T16" fmla="*/ 5 w 22"/>
                <a:gd name="T17" fmla="*/ 81 h 81"/>
                <a:gd name="T18" fmla="*/ 5 w 22"/>
                <a:gd name="T19" fmla="*/ 81 h 81"/>
                <a:gd name="T20" fmla="*/ 5 w 22"/>
                <a:gd name="T21" fmla="*/ 81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2" h="81">
                  <a:moveTo>
                    <a:pt x="5" y="81"/>
                  </a:moveTo>
                  <a:cubicBezTo>
                    <a:pt x="17" y="81"/>
                    <a:pt x="17" y="81"/>
                    <a:pt x="17" y="81"/>
                  </a:cubicBezTo>
                  <a:cubicBezTo>
                    <a:pt x="20" y="81"/>
                    <a:pt x="22" y="78"/>
                    <a:pt x="22" y="76"/>
                  </a:cubicBezTo>
                  <a:cubicBezTo>
                    <a:pt x="22" y="5"/>
                    <a:pt x="22" y="5"/>
                    <a:pt x="22" y="5"/>
                  </a:cubicBezTo>
                  <a:cubicBezTo>
                    <a:pt x="22" y="2"/>
                    <a:pt x="20" y="0"/>
                    <a:pt x="17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2" y="0"/>
                    <a:pt x="0" y="2"/>
                    <a:pt x="0" y="5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8"/>
                    <a:pt x="2" y="81"/>
                    <a:pt x="5" y="81"/>
                  </a:cubicBezTo>
                  <a:close/>
                  <a:moveTo>
                    <a:pt x="5" y="81"/>
                  </a:moveTo>
                  <a:cubicBezTo>
                    <a:pt x="5" y="81"/>
                    <a:pt x="5" y="81"/>
                    <a:pt x="5" y="81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34" name="Freeform 114"/>
            <p:cNvSpPr>
              <a:spLocks noEditPoints="1"/>
            </p:cNvSpPr>
            <p:nvPr/>
          </p:nvSpPr>
          <p:spPr bwMode="auto">
            <a:xfrm>
              <a:off x="6828620" y="2762349"/>
              <a:ext cx="232542" cy="219212"/>
            </a:xfrm>
            <a:custGeom>
              <a:avLst/>
              <a:gdLst>
                <a:gd name="T0" fmla="*/ 123 w 133"/>
                <a:gd name="T1" fmla="*/ 22 h 125"/>
                <a:gd name="T2" fmla="*/ 101 w 133"/>
                <a:gd name="T3" fmla="*/ 1 h 125"/>
                <a:gd name="T4" fmla="*/ 96 w 133"/>
                <a:gd name="T5" fmla="*/ 1 h 125"/>
                <a:gd name="T6" fmla="*/ 93 w 133"/>
                <a:gd name="T7" fmla="*/ 6 h 125"/>
                <a:gd name="T8" fmla="*/ 93 w 133"/>
                <a:gd name="T9" fmla="*/ 17 h 125"/>
                <a:gd name="T10" fmla="*/ 95 w 133"/>
                <a:gd name="T11" fmla="*/ 21 h 125"/>
                <a:gd name="T12" fmla="*/ 114 w 133"/>
                <a:gd name="T13" fmla="*/ 58 h 125"/>
                <a:gd name="T14" fmla="*/ 67 w 133"/>
                <a:gd name="T15" fmla="*/ 106 h 125"/>
                <a:gd name="T16" fmla="*/ 20 w 133"/>
                <a:gd name="T17" fmla="*/ 58 h 125"/>
                <a:gd name="T18" fmla="*/ 38 w 133"/>
                <a:gd name="T19" fmla="*/ 21 h 125"/>
                <a:gd name="T20" fmla="*/ 40 w 133"/>
                <a:gd name="T21" fmla="*/ 17 h 125"/>
                <a:gd name="T22" fmla="*/ 40 w 133"/>
                <a:gd name="T23" fmla="*/ 6 h 125"/>
                <a:gd name="T24" fmla="*/ 38 w 133"/>
                <a:gd name="T25" fmla="*/ 1 h 125"/>
                <a:gd name="T26" fmla="*/ 32 w 133"/>
                <a:gd name="T27" fmla="*/ 1 h 125"/>
                <a:gd name="T28" fmla="*/ 11 w 133"/>
                <a:gd name="T29" fmla="*/ 22 h 125"/>
                <a:gd name="T30" fmla="*/ 0 w 133"/>
                <a:gd name="T31" fmla="*/ 58 h 125"/>
                <a:gd name="T32" fmla="*/ 20 w 133"/>
                <a:gd name="T33" fmla="*/ 106 h 125"/>
                <a:gd name="T34" fmla="*/ 67 w 133"/>
                <a:gd name="T35" fmla="*/ 125 h 125"/>
                <a:gd name="T36" fmla="*/ 114 w 133"/>
                <a:gd name="T37" fmla="*/ 106 h 125"/>
                <a:gd name="T38" fmla="*/ 133 w 133"/>
                <a:gd name="T39" fmla="*/ 58 h 125"/>
                <a:gd name="T40" fmla="*/ 123 w 133"/>
                <a:gd name="T41" fmla="*/ 22 h 125"/>
                <a:gd name="T42" fmla="*/ 123 w 133"/>
                <a:gd name="T43" fmla="*/ 22 h 125"/>
                <a:gd name="T44" fmla="*/ 123 w 133"/>
                <a:gd name="T45" fmla="*/ 22 h 1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33" h="125">
                  <a:moveTo>
                    <a:pt x="123" y="22"/>
                  </a:moveTo>
                  <a:cubicBezTo>
                    <a:pt x="117" y="14"/>
                    <a:pt x="110" y="7"/>
                    <a:pt x="101" y="1"/>
                  </a:cubicBezTo>
                  <a:cubicBezTo>
                    <a:pt x="99" y="0"/>
                    <a:pt x="97" y="0"/>
                    <a:pt x="96" y="1"/>
                  </a:cubicBezTo>
                  <a:cubicBezTo>
                    <a:pt x="94" y="2"/>
                    <a:pt x="93" y="4"/>
                    <a:pt x="93" y="6"/>
                  </a:cubicBezTo>
                  <a:cubicBezTo>
                    <a:pt x="93" y="17"/>
                    <a:pt x="93" y="17"/>
                    <a:pt x="93" y="17"/>
                  </a:cubicBezTo>
                  <a:cubicBezTo>
                    <a:pt x="93" y="18"/>
                    <a:pt x="94" y="20"/>
                    <a:pt x="95" y="21"/>
                  </a:cubicBezTo>
                  <a:cubicBezTo>
                    <a:pt x="107" y="30"/>
                    <a:pt x="114" y="44"/>
                    <a:pt x="114" y="58"/>
                  </a:cubicBezTo>
                  <a:cubicBezTo>
                    <a:pt x="114" y="84"/>
                    <a:pt x="93" y="106"/>
                    <a:pt x="67" y="106"/>
                  </a:cubicBezTo>
                  <a:cubicBezTo>
                    <a:pt x="41" y="106"/>
                    <a:pt x="20" y="84"/>
                    <a:pt x="20" y="58"/>
                  </a:cubicBezTo>
                  <a:cubicBezTo>
                    <a:pt x="20" y="44"/>
                    <a:pt x="27" y="30"/>
                    <a:pt x="38" y="21"/>
                  </a:cubicBezTo>
                  <a:cubicBezTo>
                    <a:pt x="40" y="20"/>
                    <a:pt x="40" y="18"/>
                    <a:pt x="40" y="17"/>
                  </a:cubicBezTo>
                  <a:cubicBezTo>
                    <a:pt x="40" y="6"/>
                    <a:pt x="40" y="6"/>
                    <a:pt x="40" y="6"/>
                  </a:cubicBezTo>
                  <a:cubicBezTo>
                    <a:pt x="40" y="4"/>
                    <a:pt x="39" y="2"/>
                    <a:pt x="38" y="1"/>
                  </a:cubicBezTo>
                  <a:cubicBezTo>
                    <a:pt x="36" y="0"/>
                    <a:pt x="34" y="0"/>
                    <a:pt x="32" y="1"/>
                  </a:cubicBezTo>
                  <a:cubicBezTo>
                    <a:pt x="24" y="7"/>
                    <a:pt x="16" y="14"/>
                    <a:pt x="11" y="22"/>
                  </a:cubicBezTo>
                  <a:cubicBezTo>
                    <a:pt x="4" y="33"/>
                    <a:pt x="0" y="46"/>
                    <a:pt x="0" y="58"/>
                  </a:cubicBezTo>
                  <a:cubicBezTo>
                    <a:pt x="0" y="76"/>
                    <a:pt x="7" y="93"/>
                    <a:pt x="20" y="106"/>
                  </a:cubicBezTo>
                  <a:cubicBezTo>
                    <a:pt x="32" y="118"/>
                    <a:pt x="49" y="125"/>
                    <a:pt x="67" y="125"/>
                  </a:cubicBezTo>
                  <a:cubicBezTo>
                    <a:pt x="85" y="125"/>
                    <a:pt x="101" y="118"/>
                    <a:pt x="114" y="106"/>
                  </a:cubicBezTo>
                  <a:cubicBezTo>
                    <a:pt x="126" y="93"/>
                    <a:pt x="133" y="76"/>
                    <a:pt x="133" y="58"/>
                  </a:cubicBezTo>
                  <a:cubicBezTo>
                    <a:pt x="133" y="46"/>
                    <a:pt x="130" y="33"/>
                    <a:pt x="123" y="22"/>
                  </a:cubicBezTo>
                  <a:close/>
                  <a:moveTo>
                    <a:pt x="123" y="22"/>
                  </a:moveTo>
                  <a:cubicBezTo>
                    <a:pt x="123" y="22"/>
                    <a:pt x="123" y="22"/>
                    <a:pt x="123" y="22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35" name="Freeform 115"/>
            <p:cNvSpPr>
              <a:spLocks noEditPoints="1"/>
            </p:cNvSpPr>
            <p:nvPr/>
          </p:nvSpPr>
          <p:spPr bwMode="auto">
            <a:xfrm>
              <a:off x="6926377" y="2734207"/>
              <a:ext cx="38510" cy="139970"/>
            </a:xfrm>
            <a:custGeom>
              <a:avLst/>
              <a:gdLst>
                <a:gd name="T0" fmla="*/ 5 w 22"/>
                <a:gd name="T1" fmla="*/ 80 h 80"/>
                <a:gd name="T2" fmla="*/ 17 w 22"/>
                <a:gd name="T3" fmla="*/ 80 h 80"/>
                <a:gd name="T4" fmla="*/ 22 w 22"/>
                <a:gd name="T5" fmla="*/ 76 h 80"/>
                <a:gd name="T6" fmla="*/ 22 w 22"/>
                <a:gd name="T7" fmla="*/ 5 h 80"/>
                <a:gd name="T8" fmla="*/ 17 w 22"/>
                <a:gd name="T9" fmla="*/ 0 h 80"/>
                <a:gd name="T10" fmla="*/ 5 w 22"/>
                <a:gd name="T11" fmla="*/ 0 h 80"/>
                <a:gd name="T12" fmla="*/ 0 w 22"/>
                <a:gd name="T13" fmla="*/ 5 h 80"/>
                <a:gd name="T14" fmla="*/ 0 w 22"/>
                <a:gd name="T15" fmla="*/ 76 h 80"/>
                <a:gd name="T16" fmla="*/ 5 w 22"/>
                <a:gd name="T17" fmla="*/ 80 h 80"/>
                <a:gd name="T18" fmla="*/ 5 w 22"/>
                <a:gd name="T19" fmla="*/ 80 h 80"/>
                <a:gd name="T20" fmla="*/ 5 w 22"/>
                <a:gd name="T21" fmla="*/ 80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2" h="80">
                  <a:moveTo>
                    <a:pt x="5" y="80"/>
                  </a:moveTo>
                  <a:cubicBezTo>
                    <a:pt x="17" y="80"/>
                    <a:pt x="17" y="80"/>
                    <a:pt x="17" y="80"/>
                  </a:cubicBezTo>
                  <a:cubicBezTo>
                    <a:pt x="20" y="80"/>
                    <a:pt x="22" y="78"/>
                    <a:pt x="22" y="76"/>
                  </a:cubicBezTo>
                  <a:cubicBezTo>
                    <a:pt x="22" y="5"/>
                    <a:pt x="22" y="5"/>
                    <a:pt x="22" y="5"/>
                  </a:cubicBezTo>
                  <a:cubicBezTo>
                    <a:pt x="22" y="2"/>
                    <a:pt x="20" y="0"/>
                    <a:pt x="17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2" y="0"/>
                    <a:pt x="0" y="2"/>
                    <a:pt x="0" y="5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8"/>
                    <a:pt x="2" y="80"/>
                    <a:pt x="5" y="80"/>
                  </a:cubicBezTo>
                  <a:close/>
                  <a:moveTo>
                    <a:pt x="5" y="80"/>
                  </a:moveTo>
                  <a:cubicBezTo>
                    <a:pt x="5" y="80"/>
                    <a:pt x="5" y="80"/>
                    <a:pt x="5" y="8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36" name="Freeform 116"/>
            <p:cNvSpPr>
              <a:spLocks noEditPoints="1"/>
            </p:cNvSpPr>
            <p:nvPr/>
          </p:nvSpPr>
          <p:spPr bwMode="auto">
            <a:xfrm>
              <a:off x="9582839" y="2617195"/>
              <a:ext cx="108125" cy="77020"/>
            </a:xfrm>
            <a:custGeom>
              <a:avLst/>
              <a:gdLst>
                <a:gd name="T0" fmla="*/ 2 w 62"/>
                <a:gd name="T1" fmla="*/ 25 h 44"/>
                <a:gd name="T2" fmla="*/ 50 w 62"/>
                <a:gd name="T3" fmla="*/ 44 h 44"/>
                <a:gd name="T4" fmla="*/ 53 w 62"/>
                <a:gd name="T5" fmla="*/ 42 h 44"/>
                <a:gd name="T6" fmla="*/ 62 w 62"/>
                <a:gd name="T7" fmla="*/ 21 h 44"/>
                <a:gd name="T8" fmla="*/ 9 w 62"/>
                <a:gd name="T9" fmla="*/ 0 h 44"/>
                <a:gd name="T10" fmla="*/ 0 w 62"/>
                <a:gd name="T11" fmla="*/ 21 h 44"/>
                <a:gd name="T12" fmla="*/ 2 w 62"/>
                <a:gd name="T13" fmla="*/ 25 h 44"/>
                <a:gd name="T14" fmla="*/ 2 w 62"/>
                <a:gd name="T15" fmla="*/ 25 h 44"/>
                <a:gd name="T16" fmla="*/ 2 w 62"/>
                <a:gd name="T17" fmla="*/ 25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2" h="44">
                  <a:moveTo>
                    <a:pt x="2" y="25"/>
                  </a:moveTo>
                  <a:cubicBezTo>
                    <a:pt x="50" y="44"/>
                    <a:pt x="50" y="44"/>
                    <a:pt x="50" y="44"/>
                  </a:cubicBezTo>
                  <a:cubicBezTo>
                    <a:pt x="51" y="44"/>
                    <a:pt x="53" y="44"/>
                    <a:pt x="53" y="42"/>
                  </a:cubicBezTo>
                  <a:cubicBezTo>
                    <a:pt x="62" y="21"/>
                    <a:pt x="62" y="21"/>
                    <a:pt x="62" y="21"/>
                  </a:cubicBezTo>
                  <a:cubicBezTo>
                    <a:pt x="9" y="0"/>
                    <a:pt x="9" y="0"/>
                    <a:pt x="9" y="0"/>
                  </a:cubicBezTo>
                  <a:cubicBezTo>
                    <a:pt x="0" y="21"/>
                    <a:pt x="0" y="21"/>
                    <a:pt x="0" y="21"/>
                  </a:cubicBezTo>
                  <a:cubicBezTo>
                    <a:pt x="0" y="22"/>
                    <a:pt x="0" y="24"/>
                    <a:pt x="2" y="25"/>
                  </a:cubicBezTo>
                  <a:close/>
                  <a:moveTo>
                    <a:pt x="2" y="25"/>
                  </a:moveTo>
                  <a:cubicBezTo>
                    <a:pt x="2" y="25"/>
                    <a:pt x="2" y="25"/>
                    <a:pt x="2" y="25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37" name="Freeform 117"/>
            <p:cNvSpPr>
              <a:spLocks noEditPoints="1"/>
            </p:cNvSpPr>
            <p:nvPr/>
          </p:nvSpPr>
          <p:spPr bwMode="auto">
            <a:xfrm>
              <a:off x="9445831" y="2594237"/>
              <a:ext cx="285864" cy="308081"/>
            </a:xfrm>
            <a:custGeom>
              <a:avLst/>
              <a:gdLst>
                <a:gd name="T0" fmla="*/ 162 w 163"/>
                <a:gd name="T1" fmla="*/ 81 h 176"/>
                <a:gd name="T2" fmla="*/ 146 w 163"/>
                <a:gd name="T3" fmla="*/ 43 h 176"/>
                <a:gd name="T4" fmla="*/ 140 w 163"/>
                <a:gd name="T5" fmla="*/ 59 h 176"/>
                <a:gd name="T6" fmla="*/ 124 w 163"/>
                <a:gd name="T7" fmla="*/ 65 h 176"/>
                <a:gd name="T8" fmla="*/ 76 w 163"/>
                <a:gd name="T9" fmla="*/ 46 h 176"/>
                <a:gd name="T10" fmla="*/ 70 w 163"/>
                <a:gd name="T11" fmla="*/ 30 h 176"/>
                <a:gd name="T12" fmla="*/ 78 w 163"/>
                <a:gd name="T13" fmla="*/ 9 h 176"/>
                <a:gd name="T14" fmla="*/ 61 w 163"/>
                <a:gd name="T15" fmla="*/ 2 h 176"/>
                <a:gd name="T16" fmla="*/ 44 w 163"/>
                <a:gd name="T17" fmla="*/ 9 h 176"/>
                <a:gd name="T18" fmla="*/ 2 w 163"/>
                <a:gd name="T19" fmla="*/ 114 h 176"/>
                <a:gd name="T20" fmla="*/ 9 w 163"/>
                <a:gd name="T21" fmla="*/ 131 h 176"/>
                <a:gd name="T22" fmla="*/ 114 w 163"/>
                <a:gd name="T23" fmla="*/ 173 h 176"/>
                <a:gd name="T24" fmla="*/ 130 w 163"/>
                <a:gd name="T25" fmla="*/ 166 h 176"/>
                <a:gd name="T26" fmla="*/ 162 w 163"/>
                <a:gd name="T27" fmla="*/ 87 h 176"/>
                <a:gd name="T28" fmla="*/ 162 w 163"/>
                <a:gd name="T29" fmla="*/ 81 h 176"/>
                <a:gd name="T30" fmla="*/ 117 w 163"/>
                <a:gd name="T31" fmla="*/ 143 h 176"/>
                <a:gd name="T32" fmla="*/ 107 w 163"/>
                <a:gd name="T33" fmla="*/ 147 h 176"/>
                <a:gd name="T34" fmla="*/ 32 w 163"/>
                <a:gd name="T35" fmla="*/ 117 h 176"/>
                <a:gd name="T36" fmla="*/ 28 w 163"/>
                <a:gd name="T37" fmla="*/ 107 h 176"/>
                <a:gd name="T38" fmla="*/ 43 w 163"/>
                <a:gd name="T39" fmla="*/ 71 h 176"/>
                <a:gd name="T40" fmla="*/ 52 w 163"/>
                <a:gd name="T41" fmla="*/ 67 h 176"/>
                <a:gd name="T42" fmla="*/ 127 w 163"/>
                <a:gd name="T43" fmla="*/ 97 h 176"/>
                <a:gd name="T44" fmla="*/ 131 w 163"/>
                <a:gd name="T45" fmla="*/ 107 h 176"/>
                <a:gd name="T46" fmla="*/ 117 w 163"/>
                <a:gd name="T47" fmla="*/ 143 h 176"/>
                <a:gd name="T48" fmla="*/ 117 w 163"/>
                <a:gd name="T49" fmla="*/ 143 h 176"/>
                <a:gd name="T50" fmla="*/ 117 w 163"/>
                <a:gd name="T51" fmla="*/ 143 h 1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63" h="176">
                  <a:moveTo>
                    <a:pt x="162" y="81"/>
                  </a:moveTo>
                  <a:cubicBezTo>
                    <a:pt x="146" y="43"/>
                    <a:pt x="146" y="43"/>
                    <a:pt x="146" y="43"/>
                  </a:cubicBezTo>
                  <a:cubicBezTo>
                    <a:pt x="140" y="59"/>
                    <a:pt x="140" y="59"/>
                    <a:pt x="140" y="59"/>
                  </a:cubicBezTo>
                  <a:cubicBezTo>
                    <a:pt x="137" y="65"/>
                    <a:pt x="130" y="68"/>
                    <a:pt x="124" y="65"/>
                  </a:cubicBezTo>
                  <a:cubicBezTo>
                    <a:pt x="76" y="46"/>
                    <a:pt x="76" y="46"/>
                    <a:pt x="76" y="46"/>
                  </a:cubicBezTo>
                  <a:cubicBezTo>
                    <a:pt x="70" y="44"/>
                    <a:pt x="67" y="37"/>
                    <a:pt x="70" y="30"/>
                  </a:cubicBezTo>
                  <a:cubicBezTo>
                    <a:pt x="78" y="9"/>
                    <a:pt x="78" y="9"/>
                    <a:pt x="78" y="9"/>
                  </a:cubicBezTo>
                  <a:cubicBezTo>
                    <a:pt x="61" y="2"/>
                    <a:pt x="61" y="2"/>
                    <a:pt x="61" y="2"/>
                  </a:cubicBezTo>
                  <a:cubicBezTo>
                    <a:pt x="54" y="0"/>
                    <a:pt x="47" y="3"/>
                    <a:pt x="44" y="9"/>
                  </a:cubicBezTo>
                  <a:cubicBezTo>
                    <a:pt x="2" y="114"/>
                    <a:pt x="2" y="114"/>
                    <a:pt x="2" y="114"/>
                  </a:cubicBezTo>
                  <a:cubicBezTo>
                    <a:pt x="0" y="121"/>
                    <a:pt x="3" y="128"/>
                    <a:pt x="9" y="131"/>
                  </a:cubicBezTo>
                  <a:cubicBezTo>
                    <a:pt x="114" y="173"/>
                    <a:pt x="114" y="173"/>
                    <a:pt x="114" y="173"/>
                  </a:cubicBezTo>
                  <a:cubicBezTo>
                    <a:pt x="120" y="176"/>
                    <a:pt x="128" y="172"/>
                    <a:pt x="130" y="166"/>
                  </a:cubicBezTo>
                  <a:cubicBezTo>
                    <a:pt x="162" y="87"/>
                    <a:pt x="162" y="87"/>
                    <a:pt x="162" y="87"/>
                  </a:cubicBezTo>
                  <a:cubicBezTo>
                    <a:pt x="163" y="85"/>
                    <a:pt x="163" y="83"/>
                    <a:pt x="162" y="81"/>
                  </a:cubicBezTo>
                  <a:close/>
                  <a:moveTo>
                    <a:pt x="117" y="143"/>
                  </a:moveTo>
                  <a:cubicBezTo>
                    <a:pt x="115" y="146"/>
                    <a:pt x="111" y="148"/>
                    <a:pt x="107" y="147"/>
                  </a:cubicBezTo>
                  <a:cubicBezTo>
                    <a:pt x="32" y="117"/>
                    <a:pt x="32" y="117"/>
                    <a:pt x="32" y="117"/>
                  </a:cubicBezTo>
                  <a:cubicBezTo>
                    <a:pt x="29" y="115"/>
                    <a:pt x="27" y="111"/>
                    <a:pt x="28" y="107"/>
                  </a:cubicBezTo>
                  <a:cubicBezTo>
                    <a:pt x="43" y="71"/>
                    <a:pt x="43" y="71"/>
                    <a:pt x="43" y="71"/>
                  </a:cubicBezTo>
                  <a:cubicBezTo>
                    <a:pt x="44" y="67"/>
                    <a:pt x="49" y="66"/>
                    <a:pt x="52" y="67"/>
                  </a:cubicBezTo>
                  <a:cubicBezTo>
                    <a:pt x="127" y="97"/>
                    <a:pt x="127" y="97"/>
                    <a:pt x="127" y="97"/>
                  </a:cubicBezTo>
                  <a:cubicBezTo>
                    <a:pt x="131" y="99"/>
                    <a:pt x="133" y="103"/>
                    <a:pt x="131" y="107"/>
                  </a:cubicBezTo>
                  <a:lnTo>
                    <a:pt x="117" y="143"/>
                  </a:lnTo>
                  <a:close/>
                  <a:moveTo>
                    <a:pt x="117" y="143"/>
                  </a:moveTo>
                  <a:cubicBezTo>
                    <a:pt x="117" y="143"/>
                    <a:pt x="117" y="143"/>
                    <a:pt x="117" y="143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38" name="Freeform 118"/>
            <p:cNvSpPr>
              <a:spLocks noEditPoints="1"/>
            </p:cNvSpPr>
            <p:nvPr/>
          </p:nvSpPr>
          <p:spPr bwMode="auto">
            <a:xfrm>
              <a:off x="9531739" y="2734207"/>
              <a:ext cx="120715" cy="61468"/>
            </a:xfrm>
            <a:custGeom>
              <a:avLst/>
              <a:gdLst>
                <a:gd name="T0" fmla="*/ 66 w 69"/>
                <a:gd name="T1" fmla="*/ 25 h 35"/>
                <a:gd name="T2" fmla="*/ 7 w 69"/>
                <a:gd name="T3" fmla="*/ 1 h 35"/>
                <a:gd name="T4" fmla="*/ 1 w 69"/>
                <a:gd name="T5" fmla="*/ 4 h 35"/>
                <a:gd name="T6" fmla="*/ 3 w 69"/>
                <a:gd name="T7" fmla="*/ 10 h 35"/>
                <a:gd name="T8" fmla="*/ 62 w 69"/>
                <a:gd name="T9" fmla="*/ 34 h 35"/>
                <a:gd name="T10" fmla="*/ 68 w 69"/>
                <a:gd name="T11" fmla="*/ 31 h 35"/>
                <a:gd name="T12" fmla="*/ 66 w 69"/>
                <a:gd name="T13" fmla="*/ 25 h 35"/>
                <a:gd name="T14" fmla="*/ 66 w 69"/>
                <a:gd name="T15" fmla="*/ 25 h 35"/>
                <a:gd name="T16" fmla="*/ 66 w 69"/>
                <a:gd name="T17" fmla="*/ 25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9" h="35">
                  <a:moveTo>
                    <a:pt x="66" y="25"/>
                  </a:moveTo>
                  <a:cubicBezTo>
                    <a:pt x="7" y="1"/>
                    <a:pt x="7" y="1"/>
                    <a:pt x="7" y="1"/>
                  </a:cubicBezTo>
                  <a:cubicBezTo>
                    <a:pt x="4" y="0"/>
                    <a:pt x="2" y="1"/>
                    <a:pt x="1" y="4"/>
                  </a:cubicBezTo>
                  <a:cubicBezTo>
                    <a:pt x="0" y="6"/>
                    <a:pt x="1" y="9"/>
                    <a:pt x="3" y="10"/>
                  </a:cubicBezTo>
                  <a:cubicBezTo>
                    <a:pt x="62" y="34"/>
                    <a:pt x="62" y="34"/>
                    <a:pt x="62" y="34"/>
                  </a:cubicBezTo>
                  <a:cubicBezTo>
                    <a:pt x="65" y="35"/>
                    <a:pt x="67" y="33"/>
                    <a:pt x="68" y="31"/>
                  </a:cubicBezTo>
                  <a:cubicBezTo>
                    <a:pt x="69" y="29"/>
                    <a:pt x="68" y="26"/>
                    <a:pt x="66" y="25"/>
                  </a:cubicBezTo>
                  <a:close/>
                  <a:moveTo>
                    <a:pt x="66" y="25"/>
                  </a:moveTo>
                  <a:cubicBezTo>
                    <a:pt x="66" y="25"/>
                    <a:pt x="66" y="25"/>
                    <a:pt x="66" y="25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39" name="Freeform 119"/>
            <p:cNvSpPr>
              <a:spLocks noEditPoints="1"/>
            </p:cNvSpPr>
            <p:nvPr/>
          </p:nvSpPr>
          <p:spPr bwMode="auto">
            <a:xfrm>
              <a:off x="9533220" y="2771236"/>
              <a:ext cx="93313" cy="47397"/>
            </a:xfrm>
            <a:custGeom>
              <a:avLst/>
              <a:gdLst>
                <a:gd name="T0" fmla="*/ 49 w 53"/>
                <a:gd name="T1" fmla="*/ 18 h 27"/>
                <a:gd name="T2" fmla="*/ 7 w 53"/>
                <a:gd name="T3" fmla="*/ 1 h 27"/>
                <a:gd name="T4" fmla="*/ 1 w 53"/>
                <a:gd name="T5" fmla="*/ 3 h 27"/>
                <a:gd name="T6" fmla="*/ 4 w 53"/>
                <a:gd name="T7" fmla="*/ 9 h 27"/>
                <a:gd name="T8" fmla="*/ 46 w 53"/>
                <a:gd name="T9" fmla="*/ 26 h 27"/>
                <a:gd name="T10" fmla="*/ 52 w 53"/>
                <a:gd name="T11" fmla="*/ 24 h 27"/>
                <a:gd name="T12" fmla="*/ 49 w 53"/>
                <a:gd name="T13" fmla="*/ 18 h 27"/>
                <a:gd name="T14" fmla="*/ 49 w 53"/>
                <a:gd name="T15" fmla="*/ 18 h 27"/>
                <a:gd name="T16" fmla="*/ 49 w 53"/>
                <a:gd name="T17" fmla="*/ 18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3" h="27">
                  <a:moveTo>
                    <a:pt x="49" y="18"/>
                  </a:moveTo>
                  <a:cubicBezTo>
                    <a:pt x="7" y="1"/>
                    <a:pt x="7" y="1"/>
                    <a:pt x="7" y="1"/>
                  </a:cubicBezTo>
                  <a:cubicBezTo>
                    <a:pt x="5" y="0"/>
                    <a:pt x="2" y="1"/>
                    <a:pt x="1" y="3"/>
                  </a:cubicBezTo>
                  <a:cubicBezTo>
                    <a:pt x="0" y="6"/>
                    <a:pt x="2" y="8"/>
                    <a:pt x="4" y="9"/>
                  </a:cubicBezTo>
                  <a:cubicBezTo>
                    <a:pt x="46" y="26"/>
                    <a:pt x="46" y="26"/>
                    <a:pt x="46" y="26"/>
                  </a:cubicBezTo>
                  <a:cubicBezTo>
                    <a:pt x="48" y="27"/>
                    <a:pt x="51" y="26"/>
                    <a:pt x="52" y="24"/>
                  </a:cubicBezTo>
                  <a:cubicBezTo>
                    <a:pt x="53" y="21"/>
                    <a:pt x="52" y="19"/>
                    <a:pt x="49" y="18"/>
                  </a:cubicBezTo>
                  <a:close/>
                  <a:moveTo>
                    <a:pt x="49" y="18"/>
                  </a:moveTo>
                  <a:cubicBezTo>
                    <a:pt x="49" y="18"/>
                    <a:pt x="49" y="18"/>
                    <a:pt x="49" y="18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40" name="Freeform 120"/>
            <p:cNvSpPr>
              <a:spLocks noEditPoints="1"/>
            </p:cNvSpPr>
            <p:nvPr/>
          </p:nvSpPr>
          <p:spPr bwMode="auto">
            <a:xfrm>
              <a:off x="7062643" y="2960084"/>
              <a:ext cx="110346" cy="79242"/>
            </a:xfrm>
            <a:custGeom>
              <a:avLst/>
              <a:gdLst>
                <a:gd name="T0" fmla="*/ 60 w 63"/>
                <a:gd name="T1" fmla="*/ 25 h 45"/>
                <a:gd name="T2" fmla="*/ 62 w 63"/>
                <a:gd name="T3" fmla="*/ 21 h 45"/>
                <a:gd name="T4" fmla="*/ 53 w 63"/>
                <a:gd name="T5" fmla="*/ 0 h 45"/>
                <a:gd name="T6" fmla="*/ 0 w 63"/>
                <a:gd name="T7" fmla="*/ 22 h 45"/>
                <a:gd name="T8" fmla="*/ 9 w 63"/>
                <a:gd name="T9" fmla="*/ 43 h 45"/>
                <a:gd name="T10" fmla="*/ 13 w 63"/>
                <a:gd name="T11" fmla="*/ 44 h 45"/>
                <a:gd name="T12" fmla="*/ 60 w 63"/>
                <a:gd name="T13" fmla="*/ 25 h 45"/>
                <a:gd name="T14" fmla="*/ 60 w 63"/>
                <a:gd name="T15" fmla="*/ 25 h 45"/>
                <a:gd name="T16" fmla="*/ 60 w 63"/>
                <a:gd name="T17" fmla="*/ 25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3" h="45">
                  <a:moveTo>
                    <a:pt x="60" y="25"/>
                  </a:moveTo>
                  <a:cubicBezTo>
                    <a:pt x="62" y="24"/>
                    <a:pt x="63" y="23"/>
                    <a:pt x="62" y="21"/>
                  </a:cubicBezTo>
                  <a:cubicBezTo>
                    <a:pt x="53" y="0"/>
                    <a:pt x="53" y="0"/>
                    <a:pt x="53" y="0"/>
                  </a:cubicBezTo>
                  <a:cubicBezTo>
                    <a:pt x="0" y="22"/>
                    <a:pt x="0" y="22"/>
                    <a:pt x="0" y="22"/>
                  </a:cubicBezTo>
                  <a:cubicBezTo>
                    <a:pt x="9" y="43"/>
                    <a:pt x="9" y="43"/>
                    <a:pt x="9" y="43"/>
                  </a:cubicBezTo>
                  <a:cubicBezTo>
                    <a:pt x="9" y="44"/>
                    <a:pt x="11" y="45"/>
                    <a:pt x="13" y="44"/>
                  </a:cubicBezTo>
                  <a:cubicBezTo>
                    <a:pt x="60" y="25"/>
                    <a:pt x="60" y="25"/>
                    <a:pt x="60" y="25"/>
                  </a:cubicBezTo>
                  <a:close/>
                  <a:moveTo>
                    <a:pt x="60" y="25"/>
                  </a:moveTo>
                  <a:cubicBezTo>
                    <a:pt x="60" y="25"/>
                    <a:pt x="60" y="25"/>
                    <a:pt x="60" y="25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41" name="Freeform 121"/>
            <p:cNvSpPr>
              <a:spLocks noEditPoints="1"/>
            </p:cNvSpPr>
            <p:nvPr/>
          </p:nvSpPr>
          <p:spPr bwMode="auto">
            <a:xfrm>
              <a:off x="7022652" y="2937126"/>
              <a:ext cx="287345" cy="308822"/>
            </a:xfrm>
            <a:custGeom>
              <a:avLst/>
              <a:gdLst>
                <a:gd name="T0" fmla="*/ 1 w 164"/>
                <a:gd name="T1" fmla="*/ 81 h 176"/>
                <a:gd name="T2" fmla="*/ 1 w 164"/>
                <a:gd name="T3" fmla="*/ 87 h 176"/>
                <a:gd name="T4" fmla="*/ 33 w 164"/>
                <a:gd name="T5" fmla="*/ 166 h 176"/>
                <a:gd name="T6" fmla="*/ 49 w 164"/>
                <a:gd name="T7" fmla="*/ 173 h 176"/>
                <a:gd name="T8" fmla="*/ 154 w 164"/>
                <a:gd name="T9" fmla="*/ 131 h 176"/>
                <a:gd name="T10" fmla="*/ 161 w 164"/>
                <a:gd name="T11" fmla="*/ 114 h 176"/>
                <a:gd name="T12" fmla="*/ 119 w 164"/>
                <a:gd name="T13" fmla="*/ 10 h 176"/>
                <a:gd name="T14" fmla="*/ 102 w 164"/>
                <a:gd name="T15" fmla="*/ 3 h 176"/>
                <a:gd name="T16" fmla="*/ 85 w 164"/>
                <a:gd name="T17" fmla="*/ 10 h 176"/>
                <a:gd name="T18" fmla="*/ 94 w 164"/>
                <a:gd name="T19" fmla="*/ 31 h 176"/>
                <a:gd name="T20" fmla="*/ 87 w 164"/>
                <a:gd name="T21" fmla="*/ 46 h 176"/>
                <a:gd name="T22" fmla="*/ 39 w 164"/>
                <a:gd name="T23" fmla="*/ 66 h 176"/>
                <a:gd name="T24" fmla="*/ 23 w 164"/>
                <a:gd name="T25" fmla="*/ 59 h 176"/>
                <a:gd name="T26" fmla="*/ 17 w 164"/>
                <a:gd name="T27" fmla="*/ 43 h 176"/>
                <a:gd name="T28" fmla="*/ 1 w 164"/>
                <a:gd name="T29" fmla="*/ 81 h 176"/>
                <a:gd name="T30" fmla="*/ 32 w 164"/>
                <a:gd name="T31" fmla="*/ 107 h 176"/>
                <a:gd name="T32" fmla="*/ 36 w 164"/>
                <a:gd name="T33" fmla="*/ 98 h 176"/>
                <a:gd name="T34" fmla="*/ 111 w 164"/>
                <a:gd name="T35" fmla="*/ 67 h 176"/>
                <a:gd name="T36" fmla="*/ 121 w 164"/>
                <a:gd name="T37" fmla="*/ 71 h 176"/>
                <a:gd name="T38" fmla="*/ 135 w 164"/>
                <a:gd name="T39" fmla="*/ 107 h 176"/>
                <a:gd name="T40" fmla="*/ 131 w 164"/>
                <a:gd name="T41" fmla="*/ 117 h 176"/>
                <a:gd name="T42" fmla="*/ 56 w 164"/>
                <a:gd name="T43" fmla="*/ 147 h 176"/>
                <a:gd name="T44" fmla="*/ 47 w 164"/>
                <a:gd name="T45" fmla="*/ 143 h 176"/>
                <a:gd name="T46" fmla="*/ 32 w 164"/>
                <a:gd name="T47" fmla="*/ 107 h 176"/>
                <a:gd name="T48" fmla="*/ 47 w 164"/>
                <a:gd name="T49" fmla="*/ 143 h 176"/>
                <a:gd name="T50" fmla="*/ 47 w 164"/>
                <a:gd name="T51" fmla="*/ 143 h 1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64" h="176">
                  <a:moveTo>
                    <a:pt x="1" y="81"/>
                  </a:moveTo>
                  <a:cubicBezTo>
                    <a:pt x="0" y="83"/>
                    <a:pt x="0" y="85"/>
                    <a:pt x="1" y="87"/>
                  </a:cubicBezTo>
                  <a:cubicBezTo>
                    <a:pt x="33" y="166"/>
                    <a:pt x="33" y="166"/>
                    <a:pt x="33" y="166"/>
                  </a:cubicBezTo>
                  <a:cubicBezTo>
                    <a:pt x="35" y="173"/>
                    <a:pt x="43" y="176"/>
                    <a:pt x="49" y="173"/>
                  </a:cubicBezTo>
                  <a:cubicBezTo>
                    <a:pt x="154" y="131"/>
                    <a:pt x="154" y="131"/>
                    <a:pt x="154" y="131"/>
                  </a:cubicBezTo>
                  <a:cubicBezTo>
                    <a:pt x="161" y="128"/>
                    <a:pt x="164" y="121"/>
                    <a:pt x="161" y="114"/>
                  </a:cubicBezTo>
                  <a:cubicBezTo>
                    <a:pt x="119" y="10"/>
                    <a:pt x="119" y="10"/>
                    <a:pt x="119" y="10"/>
                  </a:cubicBezTo>
                  <a:cubicBezTo>
                    <a:pt x="116" y="3"/>
                    <a:pt x="109" y="0"/>
                    <a:pt x="102" y="3"/>
                  </a:cubicBezTo>
                  <a:cubicBezTo>
                    <a:pt x="85" y="10"/>
                    <a:pt x="85" y="10"/>
                    <a:pt x="85" y="10"/>
                  </a:cubicBezTo>
                  <a:cubicBezTo>
                    <a:pt x="94" y="31"/>
                    <a:pt x="94" y="31"/>
                    <a:pt x="94" y="31"/>
                  </a:cubicBezTo>
                  <a:cubicBezTo>
                    <a:pt x="96" y="37"/>
                    <a:pt x="93" y="44"/>
                    <a:pt x="87" y="46"/>
                  </a:cubicBezTo>
                  <a:cubicBezTo>
                    <a:pt x="39" y="66"/>
                    <a:pt x="39" y="66"/>
                    <a:pt x="39" y="66"/>
                  </a:cubicBezTo>
                  <a:cubicBezTo>
                    <a:pt x="33" y="68"/>
                    <a:pt x="26" y="65"/>
                    <a:pt x="23" y="59"/>
                  </a:cubicBezTo>
                  <a:cubicBezTo>
                    <a:pt x="17" y="43"/>
                    <a:pt x="17" y="43"/>
                    <a:pt x="17" y="43"/>
                  </a:cubicBezTo>
                  <a:cubicBezTo>
                    <a:pt x="1" y="81"/>
                    <a:pt x="1" y="81"/>
                    <a:pt x="1" y="81"/>
                  </a:cubicBezTo>
                  <a:close/>
                  <a:moveTo>
                    <a:pt x="32" y="107"/>
                  </a:moveTo>
                  <a:cubicBezTo>
                    <a:pt x="31" y="103"/>
                    <a:pt x="32" y="99"/>
                    <a:pt x="36" y="98"/>
                  </a:cubicBezTo>
                  <a:cubicBezTo>
                    <a:pt x="111" y="67"/>
                    <a:pt x="111" y="67"/>
                    <a:pt x="111" y="67"/>
                  </a:cubicBezTo>
                  <a:cubicBezTo>
                    <a:pt x="115" y="66"/>
                    <a:pt x="119" y="68"/>
                    <a:pt x="121" y="71"/>
                  </a:cubicBezTo>
                  <a:cubicBezTo>
                    <a:pt x="135" y="107"/>
                    <a:pt x="135" y="107"/>
                    <a:pt x="135" y="107"/>
                  </a:cubicBezTo>
                  <a:cubicBezTo>
                    <a:pt x="137" y="111"/>
                    <a:pt x="135" y="115"/>
                    <a:pt x="131" y="117"/>
                  </a:cubicBezTo>
                  <a:cubicBezTo>
                    <a:pt x="56" y="147"/>
                    <a:pt x="56" y="147"/>
                    <a:pt x="56" y="147"/>
                  </a:cubicBezTo>
                  <a:cubicBezTo>
                    <a:pt x="53" y="149"/>
                    <a:pt x="48" y="147"/>
                    <a:pt x="47" y="143"/>
                  </a:cubicBezTo>
                  <a:lnTo>
                    <a:pt x="32" y="107"/>
                  </a:lnTo>
                  <a:close/>
                  <a:moveTo>
                    <a:pt x="47" y="143"/>
                  </a:moveTo>
                  <a:cubicBezTo>
                    <a:pt x="47" y="143"/>
                    <a:pt x="47" y="143"/>
                    <a:pt x="47" y="143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42" name="Freeform 122"/>
            <p:cNvSpPr>
              <a:spLocks noEditPoints="1"/>
            </p:cNvSpPr>
            <p:nvPr/>
          </p:nvSpPr>
          <p:spPr bwMode="auto">
            <a:xfrm>
              <a:off x="7101154" y="3079317"/>
              <a:ext cx="121455" cy="59246"/>
            </a:xfrm>
            <a:custGeom>
              <a:avLst/>
              <a:gdLst>
                <a:gd name="T0" fmla="*/ 4 w 69"/>
                <a:gd name="T1" fmla="*/ 24 h 34"/>
                <a:gd name="T2" fmla="*/ 1 w 69"/>
                <a:gd name="T3" fmla="*/ 30 h 34"/>
                <a:gd name="T4" fmla="*/ 7 w 69"/>
                <a:gd name="T5" fmla="*/ 33 h 34"/>
                <a:gd name="T6" fmla="*/ 66 w 69"/>
                <a:gd name="T7" fmla="*/ 9 h 34"/>
                <a:gd name="T8" fmla="*/ 69 w 69"/>
                <a:gd name="T9" fmla="*/ 3 h 34"/>
                <a:gd name="T10" fmla="*/ 63 w 69"/>
                <a:gd name="T11" fmla="*/ 1 h 34"/>
                <a:gd name="T12" fmla="*/ 4 w 69"/>
                <a:gd name="T13" fmla="*/ 24 h 34"/>
                <a:gd name="T14" fmla="*/ 4 w 69"/>
                <a:gd name="T15" fmla="*/ 24 h 34"/>
                <a:gd name="T16" fmla="*/ 4 w 69"/>
                <a:gd name="T17" fmla="*/ 24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9" h="34">
                  <a:moveTo>
                    <a:pt x="4" y="24"/>
                  </a:moveTo>
                  <a:cubicBezTo>
                    <a:pt x="1" y="25"/>
                    <a:pt x="0" y="28"/>
                    <a:pt x="1" y="30"/>
                  </a:cubicBezTo>
                  <a:cubicBezTo>
                    <a:pt x="2" y="33"/>
                    <a:pt x="5" y="34"/>
                    <a:pt x="7" y="33"/>
                  </a:cubicBezTo>
                  <a:cubicBezTo>
                    <a:pt x="66" y="9"/>
                    <a:pt x="66" y="9"/>
                    <a:pt x="66" y="9"/>
                  </a:cubicBezTo>
                  <a:cubicBezTo>
                    <a:pt x="68" y="8"/>
                    <a:pt x="69" y="5"/>
                    <a:pt x="69" y="3"/>
                  </a:cubicBezTo>
                  <a:cubicBezTo>
                    <a:pt x="68" y="1"/>
                    <a:pt x="65" y="0"/>
                    <a:pt x="63" y="1"/>
                  </a:cubicBezTo>
                  <a:cubicBezTo>
                    <a:pt x="4" y="24"/>
                    <a:pt x="4" y="24"/>
                    <a:pt x="4" y="24"/>
                  </a:cubicBezTo>
                  <a:close/>
                  <a:moveTo>
                    <a:pt x="4" y="24"/>
                  </a:moveTo>
                  <a:cubicBezTo>
                    <a:pt x="4" y="24"/>
                    <a:pt x="4" y="24"/>
                    <a:pt x="4" y="24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43" name="Freeform 123"/>
            <p:cNvSpPr>
              <a:spLocks noEditPoints="1"/>
            </p:cNvSpPr>
            <p:nvPr/>
          </p:nvSpPr>
          <p:spPr bwMode="auto">
            <a:xfrm>
              <a:off x="7129296" y="3114124"/>
              <a:ext cx="91091" cy="48878"/>
            </a:xfrm>
            <a:custGeom>
              <a:avLst/>
              <a:gdLst>
                <a:gd name="T0" fmla="*/ 3 w 52"/>
                <a:gd name="T1" fmla="*/ 18 h 28"/>
                <a:gd name="T2" fmla="*/ 0 w 52"/>
                <a:gd name="T3" fmla="*/ 24 h 28"/>
                <a:gd name="T4" fmla="*/ 6 w 52"/>
                <a:gd name="T5" fmla="*/ 27 h 28"/>
                <a:gd name="T6" fmla="*/ 48 w 52"/>
                <a:gd name="T7" fmla="*/ 10 h 28"/>
                <a:gd name="T8" fmla="*/ 51 w 52"/>
                <a:gd name="T9" fmla="*/ 4 h 28"/>
                <a:gd name="T10" fmla="*/ 45 w 52"/>
                <a:gd name="T11" fmla="*/ 1 h 28"/>
                <a:gd name="T12" fmla="*/ 3 w 52"/>
                <a:gd name="T13" fmla="*/ 18 h 28"/>
                <a:gd name="T14" fmla="*/ 3 w 52"/>
                <a:gd name="T15" fmla="*/ 18 h 28"/>
                <a:gd name="T16" fmla="*/ 3 w 52"/>
                <a:gd name="T17" fmla="*/ 18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2" h="28">
                  <a:moveTo>
                    <a:pt x="3" y="18"/>
                  </a:moveTo>
                  <a:cubicBezTo>
                    <a:pt x="1" y="19"/>
                    <a:pt x="0" y="22"/>
                    <a:pt x="0" y="24"/>
                  </a:cubicBezTo>
                  <a:cubicBezTo>
                    <a:pt x="1" y="26"/>
                    <a:pt x="4" y="28"/>
                    <a:pt x="6" y="27"/>
                  </a:cubicBezTo>
                  <a:cubicBezTo>
                    <a:pt x="48" y="10"/>
                    <a:pt x="48" y="10"/>
                    <a:pt x="48" y="10"/>
                  </a:cubicBezTo>
                  <a:cubicBezTo>
                    <a:pt x="51" y="9"/>
                    <a:pt x="52" y="6"/>
                    <a:pt x="51" y="4"/>
                  </a:cubicBezTo>
                  <a:cubicBezTo>
                    <a:pt x="50" y="1"/>
                    <a:pt x="47" y="0"/>
                    <a:pt x="45" y="1"/>
                  </a:cubicBezTo>
                  <a:cubicBezTo>
                    <a:pt x="3" y="18"/>
                    <a:pt x="3" y="18"/>
                    <a:pt x="3" y="18"/>
                  </a:cubicBezTo>
                  <a:close/>
                  <a:moveTo>
                    <a:pt x="3" y="18"/>
                  </a:moveTo>
                  <a:cubicBezTo>
                    <a:pt x="3" y="18"/>
                    <a:pt x="3" y="18"/>
                    <a:pt x="3" y="18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44" name="Freeform 124"/>
            <p:cNvSpPr>
              <a:spLocks noEditPoints="1"/>
            </p:cNvSpPr>
            <p:nvPr/>
          </p:nvSpPr>
          <p:spPr bwMode="auto">
            <a:xfrm>
              <a:off x="7833588" y="3758429"/>
              <a:ext cx="108125" cy="79242"/>
            </a:xfrm>
            <a:custGeom>
              <a:avLst/>
              <a:gdLst>
                <a:gd name="T0" fmla="*/ 2 w 62"/>
                <a:gd name="T1" fmla="*/ 25 h 45"/>
                <a:gd name="T2" fmla="*/ 50 w 62"/>
                <a:gd name="T3" fmla="*/ 44 h 45"/>
                <a:gd name="T4" fmla="*/ 54 w 62"/>
                <a:gd name="T5" fmla="*/ 43 h 45"/>
                <a:gd name="T6" fmla="*/ 62 w 62"/>
                <a:gd name="T7" fmla="*/ 21 h 45"/>
                <a:gd name="T8" fmla="*/ 9 w 62"/>
                <a:gd name="T9" fmla="*/ 0 h 45"/>
                <a:gd name="T10" fmla="*/ 1 w 62"/>
                <a:gd name="T11" fmla="*/ 21 h 45"/>
                <a:gd name="T12" fmla="*/ 2 w 62"/>
                <a:gd name="T13" fmla="*/ 25 h 45"/>
                <a:gd name="T14" fmla="*/ 2 w 62"/>
                <a:gd name="T15" fmla="*/ 25 h 45"/>
                <a:gd name="T16" fmla="*/ 2 w 62"/>
                <a:gd name="T17" fmla="*/ 25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2" h="45">
                  <a:moveTo>
                    <a:pt x="2" y="25"/>
                  </a:moveTo>
                  <a:cubicBezTo>
                    <a:pt x="50" y="44"/>
                    <a:pt x="50" y="44"/>
                    <a:pt x="50" y="44"/>
                  </a:cubicBezTo>
                  <a:cubicBezTo>
                    <a:pt x="52" y="45"/>
                    <a:pt x="53" y="44"/>
                    <a:pt x="54" y="43"/>
                  </a:cubicBezTo>
                  <a:cubicBezTo>
                    <a:pt x="62" y="21"/>
                    <a:pt x="62" y="21"/>
                    <a:pt x="62" y="21"/>
                  </a:cubicBezTo>
                  <a:cubicBezTo>
                    <a:pt x="9" y="0"/>
                    <a:pt x="9" y="0"/>
                    <a:pt x="9" y="0"/>
                  </a:cubicBezTo>
                  <a:cubicBezTo>
                    <a:pt x="1" y="21"/>
                    <a:pt x="1" y="21"/>
                    <a:pt x="1" y="21"/>
                  </a:cubicBezTo>
                  <a:cubicBezTo>
                    <a:pt x="0" y="23"/>
                    <a:pt x="1" y="24"/>
                    <a:pt x="2" y="25"/>
                  </a:cubicBezTo>
                  <a:close/>
                  <a:moveTo>
                    <a:pt x="2" y="25"/>
                  </a:moveTo>
                  <a:cubicBezTo>
                    <a:pt x="2" y="25"/>
                    <a:pt x="2" y="25"/>
                    <a:pt x="2" y="25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45" name="Freeform 125"/>
            <p:cNvSpPr>
              <a:spLocks noEditPoints="1"/>
            </p:cNvSpPr>
            <p:nvPr/>
          </p:nvSpPr>
          <p:spPr bwMode="auto">
            <a:xfrm>
              <a:off x="7696580" y="3736212"/>
              <a:ext cx="287345" cy="308081"/>
            </a:xfrm>
            <a:custGeom>
              <a:avLst/>
              <a:gdLst>
                <a:gd name="T0" fmla="*/ 163 w 164"/>
                <a:gd name="T1" fmla="*/ 81 h 176"/>
                <a:gd name="T2" fmla="*/ 147 w 164"/>
                <a:gd name="T3" fmla="*/ 43 h 176"/>
                <a:gd name="T4" fmla="*/ 140 w 164"/>
                <a:gd name="T5" fmla="*/ 59 h 176"/>
                <a:gd name="T6" fmla="*/ 125 w 164"/>
                <a:gd name="T7" fmla="*/ 66 h 176"/>
                <a:gd name="T8" fmla="*/ 77 w 164"/>
                <a:gd name="T9" fmla="*/ 46 h 176"/>
                <a:gd name="T10" fmla="*/ 70 w 164"/>
                <a:gd name="T11" fmla="*/ 31 h 176"/>
                <a:gd name="T12" fmla="*/ 79 w 164"/>
                <a:gd name="T13" fmla="*/ 10 h 176"/>
                <a:gd name="T14" fmla="*/ 61 w 164"/>
                <a:gd name="T15" fmla="*/ 3 h 176"/>
                <a:gd name="T16" fmla="*/ 45 w 164"/>
                <a:gd name="T17" fmla="*/ 10 h 176"/>
                <a:gd name="T18" fmla="*/ 3 w 164"/>
                <a:gd name="T19" fmla="*/ 114 h 176"/>
                <a:gd name="T20" fmla="*/ 10 w 164"/>
                <a:gd name="T21" fmla="*/ 131 h 176"/>
                <a:gd name="T22" fmla="*/ 114 w 164"/>
                <a:gd name="T23" fmla="*/ 173 h 176"/>
                <a:gd name="T24" fmla="*/ 131 w 164"/>
                <a:gd name="T25" fmla="*/ 166 h 176"/>
                <a:gd name="T26" fmla="*/ 163 w 164"/>
                <a:gd name="T27" fmla="*/ 87 h 176"/>
                <a:gd name="T28" fmla="*/ 163 w 164"/>
                <a:gd name="T29" fmla="*/ 81 h 176"/>
                <a:gd name="T30" fmla="*/ 117 w 164"/>
                <a:gd name="T31" fmla="*/ 143 h 176"/>
                <a:gd name="T32" fmla="*/ 107 w 164"/>
                <a:gd name="T33" fmla="*/ 147 h 176"/>
                <a:gd name="T34" fmla="*/ 33 w 164"/>
                <a:gd name="T35" fmla="*/ 117 h 176"/>
                <a:gd name="T36" fmla="*/ 29 w 164"/>
                <a:gd name="T37" fmla="*/ 107 h 176"/>
                <a:gd name="T38" fmla="*/ 43 w 164"/>
                <a:gd name="T39" fmla="*/ 71 h 176"/>
                <a:gd name="T40" fmla="*/ 53 w 164"/>
                <a:gd name="T41" fmla="*/ 67 h 176"/>
                <a:gd name="T42" fmla="*/ 127 w 164"/>
                <a:gd name="T43" fmla="*/ 97 h 176"/>
                <a:gd name="T44" fmla="*/ 132 w 164"/>
                <a:gd name="T45" fmla="*/ 107 h 176"/>
                <a:gd name="T46" fmla="*/ 117 w 164"/>
                <a:gd name="T47" fmla="*/ 143 h 176"/>
                <a:gd name="T48" fmla="*/ 117 w 164"/>
                <a:gd name="T49" fmla="*/ 143 h 176"/>
                <a:gd name="T50" fmla="*/ 117 w 164"/>
                <a:gd name="T51" fmla="*/ 143 h 1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64" h="176">
                  <a:moveTo>
                    <a:pt x="163" y="81"/>
                  </a:moveTo>
                  <a:cubicBezTo>
                    <a:pt x="147" y="43"/>
                    <a:pt x="147" y="43"/>
                    <a:pt x="147" y="43"/>
                  </a:cubicBezTo>
                  <a:cubicBezTo>
                    <a:pt x="140" y="59"/>
                    <a:pt x="140" y="59"/>
                    <a:pt x="140" y="59"/>
                  </a:cubicBezTo>
                  <a:cubicBezTo>
                    <a:pt x="138" y="65"/>
                    <a:pt x="131" y="68"/>
                    <a:pt x="125" y="66"/>
                  </a:cubicBezTo>
                  <a:cubicBezTo>
                    <a:pt x="77" y="46"/>
                    <a:pt x="77" y="46"/>
                    <a:pt x="77" y="46"/>
                  </a:cubicBezTo>
                  <a:cubicBezTo>
                    <a:pt x="71" y="44"/>
                    <a:pt x="68" y="37"/>
                    <a:pt x="70" y="31"/>
                  </a:cubicBezTo>
                  <a:cubicBezTo>
                    <a:pt x="79" y="10"/>
                    <a:pt x="79" y="10"/>
                    <a:pt x="79" y="10"/>
                  </a:cubicBezTo>
                  <a:cubicBezTo>
                    <a:pt x="61" y="3"/>
                    <a:pt x="61" y="3"/>
                    <a:pt x="61" y="3"/>
                  </a:cubicBezTo>
                  <a:cubicBezTo>
                    <a:pt x="55" y="0"/>
                    <a:pt x="48" y="3"/>
                    <a:pt x="45" y="10"/>
                  </a:cubicBezTo>
                  <a:cubicBezTo>
                    <a:pt x="3" y="114"/>
                    <a:pt x="3" y="114"/>
                    <a:pt x="3" y="114"/>
                  </a:cubicBezTo>
                  <a:cubicBezTo>
                    <a:pt x="0" y="121"/>
                    <a:pt x="3" y="128"/>
                    <a:pt x="10" y="131"/>
                  </a:cubicBezTo>
                  <a:cubicBezTo>
                    <a:pt x="114" y="173"/>
                    <a:pt x="114" y="173"/>
                    <a:pt x="114" y="173"/>
                  </a:cubicBezTo>
                  <a:cubicBezTo>
                    <a:pt x="121" y="176"/>
                    <a:pt x="128" y="173"/>
                    <a:pt x="131" y="166"/>
                  </a:cubicBezTo>
                  <a:cubicBezTo>
                    <a:pt x="163" y="87"/>
                    <a:pt x="163" y="87"/>
                    <a:pt x="163" y="87"/>
                  </a:cubicBezTo>
                  <a:cubicBezTo>
                    <a:pt x="164" y="85"/>
                    <a:pt x="164" y="83"/>
                    <a:pt x="163" y="81"/>
                  </a:cubicBezTo>
                  <a:close/>
                  <a:moveTo>
                    <a:pt x="117" y="143"/>
                  </a:moveTo>
                  <a:cubicBezTo>
                    <a:pt x="116" y="147"/>
                    <a:pt x="111" y="148"/>
                    <a:pt x="107" y="147"/>
                  </a:cubicBezTo>
                  <a:cubicBezTo>
                    <a:pt x="33" y="117"/>
                    <a:pt x="33" y="117"/>
                    <a:pt x="33" y="117"/>
                  </a:cubicBezTo>
                  <a:cubicBezTo>
                    <a:pt x="29" y="115"/>
                    <a:pt x="27" y="111"/>
                    <a:pt x="29" y="107"/>
                  </a:cubicBezTo>
                  <a:cubicBezTo>
                    <a:pt x="43" y="71"/>
                    <a:pt x="43" y="71"/>
                    <a:pt x="43" y="71"/>
                  </a:cubicBezTo>
                  <a:cubicBezTo>
                    <a:pt x="45" y="68"/>
                    <a:pt x="49" y="66"/>
                    <a:pt x="53" y="67"/>
                  </a:cubicBezTo>
                  <a:cubicBezTo>
                    <a:pt x="127" y="97"/>
                    <a:pt x="127" y="97"/>
                    <a:pt x="127" y="97"/>
                  </a:cubicBezTo>
                  <a:cubicBezTo>
                    <a:pt x="131" y="99"/>
                    <a:pt x="133" y="103"/>
                    <a:pt x="132" y="107"/>
                  </a:cubicBezTo>
                  <a:lnTo>
                    <a:pt x="117" y="143"/>
                  </a:lnTo>
                  <a:close/>
                  <a:moveTo>
                    <a:pt x="117" y="143"/>
                  </a:moveTo>
                  <a:cubicBezTo>
                    <a:pt x="117" y="143"/>
                    <a:pt x="117" y="143"/>
                    <a:pt x="117" y="143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46" name="Freeform 126"/>
            <p:cNvSpPr>
              <a:spLocks noEditPoints="1"/>
            </p:cNvSpPr>
            <p:nvPr/>
          </p:nvSpPr>
          <p:spPr bwMode="auto">
            <a:xfrm>
              <a:off x="7782488" y="3876181"/>
              <a:ext cx="122936" cy="61468"/>
            </a:xfrm>
            <a:custGeom>
              <a:avLst/>
              <a:gdLst>
                <a:gd name="T0" fmla="*/ 66 w 70"/>
                <a:gd name="T1" fmla="*/ 25 h 35"/>
                <a:gd name="T2" fmla="*/ 7 w 70"/>
                <a:gd name="T3" fmla="*/ 1 h 35"/>
                <a:gd name="T4" fmla="*/ 1 w 70"/>
                <a:gd name="T5" fmla="*/ 4 h 35"/>
                <a:gd name="T6" fmla="*/ 4 w 70"/>
                <a:gd name="T7" fmla="*/ 10 h 35"/>
                <a:gd name="T8" fmla="*/ 63 w 70"/>
                <a:gd name="T9" fmla="*/ 34 h 35"/>
                <a:gd name="T10" fmla="*/ 69 w 70"/>
                <a:gd name="T11" fmla="*/ 31 h 35"/>
                <a:gd name="T12" fmla="*/ 66 w 70"/>
                <a:gd name="T13" fmla="*/ 25 h 35"/>
                <a:gd name="T14" fmla="*/ 66 w 70"/>
                <a:gd name="T15" fmla="*/ 25 h 35"/>
                <a:gd name="T16" fmla="*/ 66 w 70"/>
                <a:gd name="T17" fmla="*/ 25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0" h="35">
                  <a:moveTo>
                    <a:pt x="66" y="25"/>
                  </a:moveTo>
                  <a:cubicBezTo>
                    <a:pt x="7" y="1"/>
                    <a:pt x="7" y="1"/>
                    <a:pt x="7" y="1"/>
                  </a:cubicBezTo>
                  <a:cubicBezTo>
                    <a:pt x="5" y="0"/>
                    <a:pt x="2" y="2"/>
                    <a:pt x="1" y="4"/>
                  </a:cubicBezTo>
                  <a:cubicBezTo>
                    <a:pt x="0" y="6"/>
                    <a:pt x="1" y="9"/>
                    <a:pt x="4" y="10"/>
                  </a:cubicBezTo>
                  <a:cubicBezTo>
                    <a:pt x="63" y="34"/>
                    <a:pt x="63" y="34"/>
                    <a:pt x="63" y="34"/>
                  </a:cubicBezTo>
                  <a:cubicBezTo>
                    <a:pt x="65" y="35"/>
                    <a:pt x="68" y="34"/>
                    <a:pt x="69" y="31"/>
                  </a:cubicBezTo>
                  <a:cubicBezTo>
                    <a:pt x="70" y="29"/>
                    <a:pt x="69" y="26"/>
                    <a:pt x="66" y="25"/>
                  </a:cubicBezTo>
                  <a:close/>
                  <a:moveTo>
                    <a:pt x="66" y="25"/>
                  </a:moveTo>
                  <a:cubicBezTo>
                    <a:pt x="66" y="25"/>
                    <a:pt x="66" y="25"/>
                    <a:pt x="66" y="25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47" name="Freeform 127"/>
            <p:cNvSpPr>
              <a:spLocks noEditPoints="1"/>
            </p:cNvSpPr>
            <p:nvPr/>
          </p:nvSpPr>
          <p:spPr bwMode="auto">
            <a:xfrm>
              <a:off x="7786190" y="3913211"/>
              <a:ext cx="91091" cy="46657"/>
            </a:xfrm>
            <a:custGeom>
              <a:avLst/>
              <a:gdLst>
                <a:gd name="T0" fmla="*/ 49 w 52"/>
                <a:gd name="T1" fmla="*/ 18 h 27"/>
                <a:gd name="T2" fmla="*/ 7 w 52"/>
                <a:gd name="T3" fmla="*/ 1 h 27"/>
                <a:gd name="T4" fmla="*/ 1 w 52"/>
                <a:gd name="T5" fmla="*/ 4 h 27"/>
                <a:gd name="T6" fmla="*/ 3 w 52"/>
                <a:gd name="T7" fmla="*/ 10 h 27"/>
                <a:gd name="T8" fmla="*/ 45 w 52"/>
                <a:gd name="T9" fmla="*/ 26 h 27"/>
                <a:gd name="T10" fmla="*/ 51 w 52"/>
                <a:gd name="T11" fmla="*/ 24 h 27"/>
                <a:gd name="T12" fmla="*/ 49 w 52"/>
                <a:gd name="T13" fmla="*/ 18 h 27"/>
                <a:gd name="T14" fmla="*/ 49 w 52"/>
                <a:gd name="T15" fmla="*/ 18 h 27"/>
                <a:gd name="T16" fmla="*/ 49 w 52"/>
                <a:gd name="T17" fmla="*/ 18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2" h="27">
                  <a:moveTo>
                    <a:pt x="49" y="18"/>
                  </a:moveTo>
                  <a:cubicBezTo>
                    <a:pt x="7" y="1"/>
                    <a:pt x="7" y="1"/>
                    <a:pt x="7" y="1"/>
                  </a:cubicBezTo>
                  <a:cubicBezTo>
                    <a:pt x="5" y="0"/>
                    <a:pt x="2" y="1"/>
                    <a:pt x="1" y="4"/>
                  </a:cubicBezTo>
                  <a:cubicBezTo>
                    <a:pt x="0" y="6"/>
                    <a:pt x="1" y="9"/>
                    <a:pt x="3" y="10"/>
                  </a:cubicBezTo>
                  <a:cubicBezTo>
                    <a:pt x="45" y="26"/>
                    <a:pt x="45" y="26"/>
                    <a:pt x="45" y="26"/>
                  </a:cubicBezTo>
                  <a:cubicBezTo>
                    <a:pt x="48" y="27"/>
                    <a:pt x="50" y="26"/>
                    <a:pt x="51" y="24"/>
                  </a:cubicBezTo>
                  <a:cubicBezTo>
                    <a:pt x="52" y="22"/>
                    <a:pt x="51" y="19"/>
                    <a:pt x="49" y="18"/>
                  </a:cubicBezTo>
                  <a:close/>
                  <a:moveTo>
                    <a:pt x="49" y="18"/>
                  </a:moveTo>
                  <a:cubicBezTo>
                    <a:pt x="49" y="18"/>
                    <a:pt x="49" y="18"/>
                    <a:pt x="49" y="18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48" name="Freeform 128"/>
            <p:cNvSpPr>
              <a:spLocks noEditPoints="1"/>
            </p:cNvSpPr>
            <p:nvPr/>
          </p:nvSpPr>
          <p:spPr bwMode="auto">
            <a:xfrm>
              <a:off x="9892401" y="3310378"/>
              <a:ext cx="191070" cy="182183"/>
            </a:xfrm>
            <a:custGeom>
              <a:avLst/>
              <a:gdLst>
                <a:gd name="T0" fmla="*/ 29 w 109"/>
                <a:gd name="T1" fmla="*/ 8 h 104"/>
                <a:gd name="T2" fmla="*/ 22 w 109"/>
                <a:gd name="T3" fmla="*/ 1 h 104"/>
                <a:gd name="T4" fmla="*/ 0 w 109"/>
                <a:gd name="T5" fmla="*/ 41 h 104"/>
                <a:gd name="T6" fmla="*/ 10 w 109"/>
                <a:gd name="T7" fmla="*/ 41 h 104"/>
                <a:gd name="T8" fmla="*/ 29 w 109"/>
                <a:gd name="T9" fmla="*/ 8 h 104"/>
                <a:gd name="T10" fmla="*/ 99 w 109"/>
                <a:gd name="T11" fmla="*/ 41 h 104"/>
                <a:gd name="T12" fmla="*/ 109 w 109"/>
                <a:gd name="T13" fmla="*/ 41 h 104"/>
                <a:gd name="T14" fmla="*/ 88 w 109"/>
                <a:gd name="T15" fmla="*/ 1 h 104"/>
                <a:gd name="T16" fmla="*/ 81 w 109"/>
                <a:gd name="T17" fmla="*/ 8 h 104"/>
                <a:gd name="T18" fmla="*/ 99 w 109"/>
                <a:gd name="T19" fmla="*/ 41 h 104"/>
                <a:gd name="T20" fmla="*/ 88 w 109"/>
                <a:gd name="T21" fmla="*/ 44 h 104"/>
                <a:gd name="T22" fmla="*/ 62 w 109"/>
                <a:gd name="T23" fmla="*/ 11 h 104"/>
                <a:gd name="T24" fmla="*/ 62 w 109"/>
                <a:gd name="T25" fmla="*/ 7 h 104"/>
                <a:gd name="T26" fmla="*/ 55 w 109"/>
                <a:gd name="T27" fmla="*/ 0 h 104"/>
                <a:gd name="T28" fmla="*/ 47 w 109"/>
                <a:gd name="T29" fmla="*/ 7 h 104"/>
                <a:gd name="T30" fmla="*/ 47 w 109"/>
                <a:gd name="T31" fmla="*/ 11 h 104"/>
                <a:gd name="T32" fmla="*/ 21 w 109"/>
                <a:gd name="T33" fmla="*/ 44 h 104"/>
                <a:gd name="T34" fmla="*/ 21 w 109"/>
                <a:gd name="T35" fmla="*/ 73 h 104"/>
                <a:gd name="T36" fmla="*/ 10 w 109"/>
                <a:gd name="T37" fmla="*/ 83 h 104"/>
                <a:gd name="T38" fmla="*/ 10 w 109"/>
                <a:gd name="T39" fmla="*/ 88 h 104"/>
                <a:gd name="T40" fmla="*/ 99 w 109"/>
                <a:gd name="T41" fmla="*/ 88 h 104"/>
                <a:gd name="T42" fmla="*/ 99 w 109"/>
                <a:gd name="T43" fmla="*/ 83 h 104"/>
                <a:gd name="T44" fmla="*/ 88 w 109"/>
                <a:gd name="T45" fmla="*/ 73 h 104"/>
                <a:gd name="T46" fmla="*/ 88 w 109"/>
                <a:gd name="T47" fmla="*/ 44 h 104"/>
                <a:gd name="T48" fmla="*/ 55 w 109"/>
                <a:gd name="T49" fmla="*/ 104 h 104"/>
                <a:gd name="T50" fmla="*/ 57 w 109"/>
                <a:gd name="T51" fmla="*/ 104 h 104"/>
                <a:gd name="T52" fmla="*/ 64 w 109"/>
                <a:gd name="T53" fmla="*/ 98 h 104"/>
                <a:gd name="T54" fmla="*/ 65 w 109"/>
                <a:gd name="T55" fmla="*/ 93 h 104"/>
                <a:gd name="T56" fmla="*/ 44 w 109"/>
                <a:gd name="T57" fmla="*/ 93 h 104"/>
                <a:gd name="T58" fmla="*/ 55 w 109"/>
                <a:gd name="T59" fmla="*/ 104 h 104"/>
                <a:gd name="T60" fmla="*/ 55 w 109"/>
                <a:gd name="T61" fmla="*/ 104 h 104"/>
                <a:gd name="T62" fmla="*/ 55 w 109"/>
                <a:gd name="T63" fmla="*/ 104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09" h="104">
                  <a:moveTo>
                    <a:pt x="29" y="8"/>
                  </a:moveTo>
                  <a:cubicBezTo>
                    <a:pt x="22" y="1"/>
                    <a:pt x="22" y="1"/>
                    <a:pt x="22" y="1"/>
                  </a:cubicBezTo>
                  <a:cubicBezTo>
                    <a:pt x="9" y="10"/>
                    <a:pt x="1" y="25"/>
                    <a:pt x="0" y="41"/>
                  </a:cubicBezTo>
                  <a:cubicBezTo>
                    <a:pt x="10" y="41"/>
                    <a:pt x="10" y="41"/>
                    <a:pt x="10" y="41"/>
                  </a:cubicBezTo>
                  <a:cubicBezTo>
                    <a:pt x="11" y="27"/>
                    <a:pt x="18" y="15"/>
                    <a:pt x="29" y="8"/>
                  </a:cubicBezTo>
                  <a:close/>
                  <a:moveTo>
                    <a:pt x="99" y="41"/>
                  </a:moveTo>
                  <a:cubicBezTo>
                    <a:pt x="109" y="41"/>
                    <a:pt x="109" y="41"/>
                    <a:pt x="109" y="41"/>
                  </a:cubicBezTo>
                  <a:cubicBezTo>
                    <a:pt x="108" y="25"/>
                    <a:pt x="100" y="10"/>
                    <a:pt x="88" y="1"/>
                  </a:cubicBezTo>
                  <a:cubicBezTo>
                    <a:pt x="81" y="8"/>
                    <a:pt x="81" y="8"/>
                    <a:pt x="81" y="8"/>
                  </a:cubicBezTo>
                  <a:cubicBezTo>
                    <a:pt x="91" y="15"/>
                    <a:pt x="98" y="27"/>
                    <a:pt x="99" y="41"/>
                  </a:cubicBezTo>
                  <a:close/>
                  <a:moveTo>
                    <a:pt x="88" y="44"/>
                  </a:moveTo>
                  <a:cubicBezTo>
                    <a:pt x="88" y="28"/>
                    <a:pt x="78" y="15"/>
                    <a:pt x="62" y="11"/>
                  </a:cubicBezTo>
                  <a:cubicBezTo>
                    <a:pt x="62" y="7"/>
                    <a:pt x="62" y="7"/>
                    <a:pt x="62" y="7"/>
                  </a:cubicBezTo>
                  <a:cubicBezTo>
                    <a:pt x="62" y="3"/>
                    <a:pt x="59" y="0"/>
                    <a:pt x="55" y="0"/>
                  </a:cubicBezTo>
                  <a:cubicBezTo>
                    <a:pt x="50" y="0"/>
                    <a:pt x="47" y="3"/>
                    <a:pt x="47" y="7"/>
                  </a:cubicBezTo>
                  <a:cubicBezTo>
                    <a:pt x="47" y="11"/>
                    <a:pt x="47" y="11"/>
                    <a:pt x="47" y="11"/>
                  </a:cubicBezTo>
                  <a:cubicBezTo>
                    <a:pt x="32" y="15"/>
                    <a:pt x="21" y="28"/>
                    <a:pt x="21" y="44"/>
                  </a:cubicBezTo>
                  <a:cubicBezTo>
                    <a:pt x="21" y="73"/>
                    <a:pt x="21" y="73"/>
                    <a:pt x="21" y="73"/>
                  </a:cubicBezTo>
                  <a:cubicBezTo>
                    <a:pt x="10" y="83"/>
                    <a:pt x="10" y="83"/>
                    <a:pt x="10" y="83"/>
                  </a:cubicBezTo>
                  <a:cubicBezTo>
                    <a:pt x="10" y="88"/>
                    <a:pt x="10" y="88"/>
                    <a:pt x="10" y="88"/>
                  </a:cubicBezTo>
                  <a:cubicBezTo>
                    <a:pt x="99" y="88"/>
                    <a:pt x="99" y="88"/>
                    <a:pt x="99" y="88"/>
                  </a:cubicBezTo>
                  <a:cubicBezTo>
                    <a:pt x="99" y="83"/>
                    <a:pt x="99" y="83"/>
                    <a:pt x="99" y="83"/>
                  </a:cubicBezTo>
                  <a:cubicBezTo>
                    <a:pt x="88" y="73"/>
                    <a:pt x="88" y="73"/>
                    <a:pt x="88" y="73"/>
                  </a:cubicBezTo>
                  <a:lnTo>
                    <a:pt x="88" y="44"/>
                  </a:lnTo>
                  <a:close/>
                  <a:moveTo>
                    <a:pt x="55" y="104"/>
                  </a:moveTo>
                  <a:cubicBezTo>
                    <a:pt x="57" y="104"/>
                    <a:pt x="57" y="104"/>
                    <a:pt x="57" y="104"/>
                  </a:cubicBezTo>
                  <a:cubicBezTo>
                    <a:pt x="60" y="103"/>
                    <a:pt x="63" y="101"/>
                    <a:pt x="64" y="98"/>
                  </a:cubicBezTo>
                  <a:cubicBezTo>
                    <a:pt x="64" y="96"/>
                    <a:pt x="65" y="95"/>
                    <a:pt x="65" y="93"/>
                  </a:cubicBezTo>
                  <a:cubicBezTo>
                    <a:pt x="44" y="93"/>
                    <a:pt x="44" y="93"/>
                    <a:pt x="44" y="93"/>
                  </a:cubicBezTo>
                  <a:cubicBezTo>
                    <a:pt x="44" y="99"/>
                    <a:pt x="49" y="104"/>
                    <a:pt x="55" y="104"/>
                  </a:cubicBezTo>
                  <a:close/>
                  <a:moveTo>
                    <a:pt x="55" y="104"/>
                  </a:moveTo>
                  <a:cubicBezTo>
                    <a:pt x="55" y="104"/>
                    <a:pt x="55" y="104"/>
                    <a:pt x="55" y="104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49" name="Freeform 129"/>
            <p:cNvSpPr>
              <a:spLocks noEditPoints="1"/>
            </p:cNvSpPr>
            <p:nvPr/>
          </p:nvSpPr>
          <p:spPr bwMode="auto">
            <a:xfrm>
              <a:off x="7420344" y="2280971"/>
              <a:ext cx="192551" cy="182183"/>
            </a:xfrm>
            <a:custGeom>
              <a:avLst/>
              <a:gdLst>
                <a:gd name="T0" fmla="*/ 29 w 110"/>
                <a:gd name="T1" fmla="*/ 8 h 104"/>
                <a:gd name="T2" fmla="*/ 22 w 110"/>
                <a:gd name="T3" fmla="*/ 1 h 104"/>
                <a:gd name="T4" fmla="*/ 0 w 110"/>
                <a:gd name="T5" fmla="*/ 42 h 104"/>
                <a:gd name="T6" fmla="*/ 11 w 110"/>
                <a:gd name="T7" fmla="*/ 42 h 104"/>
                <a:gd name="T8" fmla="*/ 29 w 110"/>
                <a:gd name="T9" fmla="*/ 8 h 104"/>
                <a:gd name="T10" fmla="*/ 99 w 110"/>
                <a:gd name="T11" fmla="*/ 42 h 104"/>
                <a:gd name="T12" fmla="*/ 110 w 110"/>
                <a:gd name="T13" fmla="*/ 42 h 104"/>
                <a:gd name="T14" fmla="*/ 88 w 110"/>
                <a:gd name="T15" fmla="*/ 1 h 104"/>
                <a:gd name="T16" fmla="*/ 81 w 110"/>
                <a:gd name="T17" fmla="*/ 8 h 104"/>
                <a:gd name="T18" fmla="*/ 99 w 110"/>
                <a:gd name="T19" fmla="*/ 42 h 104"/>
                <a:gd name="T20" fmla="*/ 89 w 110"/>
                <a:gd name="T21" fmla="*/ 44 h 104"/>
                <a:gd name="T22" fmla="*/ 63 w 110"/>
                <a:gd name="T23" fmla="*/ 12 h 104"/>
                <a:gd name="T24" fmla="*/ 63 w 110"/>
                <a:gd name="T25" fmla="*/ 8 h 104"/>
                <a:gd name="T26" fmla="*/ 55 w 110"/>
                <a:gd name="T27" fmla="*/ 0 h 104"/>
                <a:gd name="T28" fmla="*/ 47 w 110"/>
                <a:gd name="T29" fmla="*/ 8 h 104"/>
                <a:gd name="T30" fmla="*/ 47 w 110"/>
                <a:gd name="T31" fmla="*/ 12 h 104"/>
                <a:gd name="T32" fmla="*/ 21 w 110"/>
                <a:gd name="T33" fmla="*/ 44 h 104"/>
                <a:gd name="T34" fmla="*/ 21 w 110"/>
                <a:gd name="T35" fmla="*/ 73 h 104"/>
                <a:gd name="T36" fmla="*/ 11 w 110"/>
                <a:gd name="T37" fmla="*/ 84 h 104"/>
                <a:gd name="T38" fmla="*/ 11 w 110"/>
                <a:gd name="T39" fmla="*/ 89 h 104"/>
                <a:gd name="T40" fmla="*/ 99 w 110"/>
                <a:gd name="T41" fmla="*/ 89 h 104"/>
                <a:gd name="T42" fmla="*/ 99 w 110"/>
                <a:gd name="T43" fmla="*/ 84 h 104"/>
                <a:gd name="T44" fmla="*/ 89 w 110"/>
                <a:gd name="T45" fmla="*/ 73 h 104"/>
                <a:gd name="T46" fmla="*/ 89 w 110"/>
                <a:gd name="T47" fmla="*/ 44 h 104"/>
                <a:gd name="T48" fmla="*/ 55 w 110"/>
                <a:gd name="T49" fmla="*/ 104 h 104"/>
                <a:gd name="T50" fmla="*/ 57 w 110"/>
                <a:gd name="T51" fmla="*/ 104 h 104"/>
                <a:gd name="T52" fmla="*/ 64 w 110"/>
                <a:gd name="T53" fmla="*/ 98 h 104"/>
                <a:gd name="T54" fmla="*/ 65 w 110"/>
                <a:gd name="T55" fmla="*/ 94 h 104"/>
                <a:gd name="T56" fmla="*/ 45 w 110"/>
                <a:gd name="T57" fmla="*/ 94 h 104"/>
                <a:gd name="T58" fmla="*/ 55 w 110"/>
                <a:gd name="T59" fmla="*/ 104 h 104"/>
                <a:gd name="T60" fmla="*/ 55 w 110"/>
                <a:gd name="T61" fmla="*/ 104 h 104"/>
                <a:gd name="T62" fmla="*/ 55 w 110"/>
                <a:gd name="T63" fmla="*/ 104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10" h="104">
                  <a:moveTo>
                    <a:pt x="29" y="8"/>
                  </a:moveTo>
                  <a:cubicBezTo>
                    <a:pt x="22" y="1"/>
                    <a:pt x="22" y="1"/>
                    <a:pt x="22" y="1"/>
                  </a:cubicBezTo>
                  <a:cubicBezTo>
                    <a:pt x="10" y="11"/>
                    <a:pt x="1" y="25"/>
                    <a:pt x="0" y="42"/>
                  </a:cubicBezTo>
                  <a:cubicBezTo>
                    <a:pt x="11" y="42"/>
                    <a:pt x="11" y="42"/>
                    <a:pt x="11" y="42"/>
                  </a:cubicBezTo>
                  <a:cubicBezTo>
                    <a:pt x="12" y="28"/>
                    <a:pt x="18" y="16"/>
                    <a:pt x="29" y="8"/>
                  </a:cubicBezTo>
                  <a:close/>
                  <a:moveTo>
                    <a:pt x="99" y="42"/>
                  </a:moveTo>
                  <a:cubicBezTo>
                    <a:pt x="110" y="42"/>
                    <a:pt x="110" y="42"/>
                    <a:pt x="110" y="42"/>
                  </a:cubicBezTo>
                  <a:cubicBezTo>
                    <a:pt x="109" y="25"/>
                    <a:pt x="101" y="11"/>
                    <a:pt x="88" y="1"/>
                  </a:cubicBezTo>
                  <a:cubicBezTo>
                    <a:pt x="81" y="8"/>
                    <a:pt x="81" y="8"/>
                    <a:pt x="81" y="8"/>
                  </a:cubicBezTo>
                  <a:cubicBezTo>
                    <a:pt x="91" y="16"/>
                    <a:pt x="98" y="28"/>
                    <a:pt x="99" y="42"/>
                  </a:cubicBezTo>
                  <a:close/>
                  <a:moveTo>
                    <a:pt x="89" y="44"/>
                  </a:moveTo>
                  <a:cubicBezTo>
                    <a:pt x="89" y="28"/>
                    <a:pt x="78" y="15"/>
                    <a:pt x="63" y="12"/>
                  </a:cubicBezTo>
                  <a:cubicBezTo>
                    <a:pt x="63" y="8"/>
                    <a:pt x="63" y="8"/>
                    <a:pt x="63" y="8"/>
                  </a:cubicBezTo>
                  <a:cubicBezTo>
                    <a:pt x="63" y="4"/>
                    <a:pt x="59" y="0"/>
                    <a:pt x="55" y="0"/>
                  </a:cubicBezTo>
                  <a:cubicBezTo>
                    <a:pt x="51" y="0"/>
                    <a:pt x="47" y="4"/>
                    <a:pt x="47" y="8"/>
                  </a:cubicBezTo>
                  <a:cubicBezTo>
                    <a:pt x="47" y="12"/>
                    <a:pt x="47" y="12"/>
                    <a:pt x="47" y="12"/>
                  </a:cubicBezTo>
                  <a:cubicBezTo>
                    <a:pt x="32" y="15"/>
                    <a:pt x="21" y="28"/>
                    <a:pt x="21" y="44"/>
                  </a:cubicBezTo>
                  <a:cubicBezTo>
                    <a:pt x="21" y="73"/>
                    <a:pt x="21" y="73"/>
                    <a:pt x="21" y="73"/>
                  </a:cubicBezTo>
                  <a:cubicBezTo>
                    <a:pt x="11" y="84"/>
                    <a:pt x="11" y="84"/>
                    <a:pt x="11" y="84"/>
                  </a:cubicBezTo>
                  <a:cubicBezTo>
                    <a:pt x="11" y="89"/>
                    <a:pt x="11" y="89"/>
                    <a:pt x="11" y="89"/>
                  </a:cubicBezTo>
                  <a:cubicBezTo>
                    <a:pt x="99" y="89"/>
                    <a:pt x="99" y="89"/>
                    <a:pt x="99" y="89"/>
                  </a:cubicBezTo>
                  <a:cubicBezTo>
                    <a:pt x="99" y="84"/>
                    <a:pt x="99" y="84"/>
                    <a:pt x="99" y="84"/>
                  </a:cubicBezTo>
                  <a:cubicBezTo>
                    <a:pt x="89" y="73"/>
                    <a:pt x="89" y="73"/>
                    <a:pt x="89" y="73"/>
                  </a:cubicBezTo>
                  <a:lnTo>
                    <a:pt x="89" y="44"/>
                  </a:lnTo>
                  <a:close/>
                  <a:moveTo>
                    <a:pt x="55" y="104"/>
                  </a:moveTo>
                  <a:cubicBezTo>
                    <a:pt x="57" y="104"/>
                    <a:pt x="57" y="104"/>
                    <a:pt x="57" y="104"/>
                  </a:cubicBezTo>
                  <a:cubicBezTo>
                    <a:pt x="61" y="104"/>
                    <a:pt x="63" y="101"/>
                    <a:pt x="64" y="98"/>
                  </a:cubicBezTo>
                  <a:cubicBezTo>
                    <a:pt x="65" y="97"/>
                    <a:pt x="65" y="96"/>
                    <a:pt x="65" y="94"/>
                  </a:cubicBezTo>
                  <a:cubicBezTo>
                    <a:pt x="45" y="94"/>
                    <a:pt x="45" y="94"/>
                    <a:pt x="45" y="94"/>
                  </a:cubicBezTo>
                  <a:cubicBezTo>
                    <a:pt x="45" y="100"/>
                    <a:pt x="49" y="104"/>
                    <a:pt x="55" y="104"/>
                  </a:cubicBezTo>
                  <a:close/>
                  <a:moveTo>
                    <a:pt x="55" y="104"/>
                  </a:moveTo>
                  <a:cubicBezTo>
                    <a:pt x="55" y="104"/>
                    <a:pt x="55" y="104"/>
                    <a:pt x="55" y="104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50" name="Freeform 130"/>
            <p:cNvSpPr>
              <a:spLocks noEditPoints="1"/>
            </p:cNvSpPr>
            <p:nvPr/>
          </p:nvSpPr>
          <p:spPr bwMode="auto">
            <a:xfrm>
              <a:off x="8551210" y="3732509"/>
              <a:ext cx="192551" cy="182183"/>
            </a:xfrm>
            <a:custGeom>
              <a:avLst/>
              <a:gdLst>
                <a:gd name="T0" fmla="*/ 29 w 110"/>
                <a:gd name="T1" fmla="*/ 8 h 104"/>
                <a:gd name="T2" fmla="*/ 22 w 110"/>
                <a:gd name="T3" fmla="*/ 1 h 104"/>
                <a:gd name="T4" fmla="*/ 0 w 110"/>
                <a:gd name="T5" fmla="*/ 42 h 104"/>
                <a:gd name="T6" fmla="*/ 11 w 110"/>
                <a:gd name="T7" fmla="*/ 42 h 104"/>
                <a:gd name="T8" fmla="*/ 29 w 110"/>
                <a:gd name="T9" fmla="*/ 8 h 104"/>
                <a:gd name="T10" fmla="*/ 99 w 110"/>
                <a:gd name="T11" fmla="*/ 42 h 104"/>
                <a:gd name="T12" fmla="*/ 110 w 110"/>
                <a:gd name="T13" fmla="*/ 42 h 104"/>
                <a:gd name="T14" fmla="*/ 88 w 110"/>
                <a:gd name="T15" fmla="*/ 1 h 104"/>
                <a:gd name="T16" fmla="*/ 81 w 110"/>
                <a:gd name="T17" fmla="*/ 8 h 104"/>
                <a:gd name="T18" fmla="*/ 99 w 110"/>
                <a:gd name="T19" fmla="*/ 42 h 104"/>
                <a:gd name="T20" fmla="*/ 89 w 110"/>
                <a:gd name="T21" fmla="*/ 44 h 104"/>
                <a:gd name="T22" fmla="*/ 63 w 110"/>
                <a:gd name="T23" fmla="*/ 12 h 104"/>
                <a:gd name="T24" fmla="*/ 63 w 110"/>
                <a:gd name="T25" fmla="*/ 8 h 104"/>
                <a:gd name="T26" fmla="*/ 55 w 110"/>
                <a:gd name="T27" fmla="*/ 0 h 104"/>
                <a:gd name="T28" fmla="*/ 47 w 110"/>
                <a:gd name="T29" fmla="*/ 8 h 104"/>
                <a:gd name="T30" fmla="*/ 47 w 110"/>
                <a:gd name="T31" fmla="*/ 12 h 104"/>
                <a:gd name="T32" fmla="*/ 21 w 110"/>
                <a:gd name="T33" fmla="*/ 44 h 104"/>
                <a:gd name="T34" fmla="*/ 21 w 110"/>
                <a:gd name="T35" fmla="*/ 73 h 104"/>
                <a:gd name="T36" fmla="*/ 11 w 110"/>
                <a:gd name="T37" fmla="*/ 84 h 104"/>
                <a:gd name="T38" fmla="*/ 11 w 110"/>
                <a:gd name="T39" fmla="*/ 89 h 104"/>
                <a:gd name="T40" fmla="*/ 99 w 110"/>
                <a:gd name="T41" fmla="*/ 89 h 104"/>
                <a:gd name="T42" fmla="*/ 99 w 110"/>
                <a:gd name="T43" fmla="*/ 84 h 104"/>
                <a:gd name="T44" fmla="*/ 89 w 110"/>
                <a:gd name="T45" fmla="*/ 73 h 104"/>
                <a:gd name="T46" fmla="*/ 89 w 110"/>
                <a:gd name="T47" fmla="*/ 44 h 104"/>
                <a:gd name="T48" fmla="*/ 55 w 110"/>
                <a:gd name="T49" fmla="*/ 104 h 104"/>
                <a:gd name="T50" fmla="*/ 57 w 110"/>
                <a:gd name="T51" fmla="*/ 104 h 104"/>
                <a:gd name="T52" fmla="*/ 64 w 110"/>
                <a:gd name="T53" fmla="*/ 98 h 104"/>
                <a:gd name="T54" fmla="*/ 65 w 110"/>
                <a:gd name="T55" fmla="*/ 94 h 104"/>
                <a:gd name="T56" fmla="*/ 45 w 110"/>
                <a:gd name="T57" fmla="*/ 94 h 104"/>
                <a:gd name="T58" fmla="*/ 55 w 110"/>
                <a:gd name="T59" fmla="*/ 104 h 104"/>
                <a:gd name="T60" fmla="*/ 55 w 110"/>
                <a:gd name="T61" fmla="*/ 104 h 104"/>
                <a:gd name="T62" fmla="*/ 55 w 110"/>
                <a:gd name="T63" fmla="*/ 104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10" h="104">
                  <a:moveTo>
                    <a:pt x="29" y="8"/>
                  </a:moveTo>
                  <a:cubicBezTo>
                    <a:pt x="22" y="1"/>
                    <a:pt x="22" y="1"/>
                    <a:pt x="22" y="1"/>
                  </a:cubicBezTo>
                  <a:cubicBezTo>
                    <a:pt x="10" y="11"/>
                    <a:pt x="1" y="25"/>
                    <a:pt x="0" y="42"/>
                  </a:cubicBezTo>
                  <a:cubicBezTo>
                    <a:pt x="11" y="42"/>
                    <a:pt x="11" y="42"/>
                    <a:pt x="11" y="42"/>
                  </a:cubicBezTo>
                  <a:cubicBezTo>
                    <a:pt x="12" y="28"/>
                    <a:pt x="18" y="16"/>
                    <a:pt x="29" y="8"/>
                  </a:cubicBezTo>
                  <a:close/>
                  <a:moveTo>
                    <a:pt x="99" y="42"/>
                  </a:moveTo>
                  <a:cubicBezTo>
                    <a:pt x="110" y="42"/>
                    <a:pt x="110" y="42"/>
                    <a:pt x="110" y="42"/>
                  </a:cubicBezTo>
                  <a:cubicBezTo>
                    <a:pt x="109" y="25"/>
                    <a:pt x="101" y="11"/>
                    <a:pt x="88" y="1"/>
                  </a:cubicBezTo>
                  <a:cubicBezTo>
                    <a:pt x="81" y="8"/>
                    <a:pt x="81" y="8"/>
                    <a:pt x="81" y="8"/>
                  </a:cubicBezTo>
                  <a:cubicBezTo>
                    <a:pt x="91" y="16"/>
                    <a:pt x="98" y="28"/>
                    <a:pt x="99" y="42"/>
                  </a:cubicBezTo>
                  <a:close/>
                  <a:moveTo>
                    <a:pt x="89" y="44"/>
                  </a:moveTo>
                  <a:cubicBezTo>
                    <a:pt x="89" y="28"/>
                    <a:pt x="78" y="15"/>
                    <a:pt x="63" y="12"/>
                  </a:cubicBezTo>
                  <a:cubicBezTo>
                    <a:pt x="63" y="8"/>
                    <a:pt x="63" y="8"/>
                    <a:pt x="63" y="8"/>
                  </a:cubicBezTo>
                  <a:cubicBezTo>
                    <a:pt x="63" y="4"/>
                    <a:pt x="59" y="0"/>
                    <a:pt x="55" y="0"/>
                  </a:cubicBezTo>
                  <a:cubicBezTo>
                    <a:pt x="51" y="0"/>
                    <a:pt x="47" y="4"/>
                    <a:pt x="47" y="8"/>
                  </a:cubicBezTo>
                  <a:cubicBezTo>
                    <a:pt x="47" y="12"/>
                    <a:pt x="47" y="12"/>
                    <a:pt x="47" y="12"/>
                  </a:cubicBezTo>
                  <a:cubicBezTo>
                    <a:pt x="32" y="15"/>
                    <a:pt x="21" y="28"/>
                    <a:pt x="21" y="44"/>
                  </a:cubicBezTo>
                  <a:cubicBezTo>
                    <a:pt x="21" y="73"/>
                    <a:pt x="21" y="73"/>
                    <a:pt x="21" y="73"/>
                  </a:cubicBezTo>
                  <a:cubicBezTo>
                    <a:pt x="11" y="84"/>
                    <a:pt x="11" y="84"/>
                    <a:pt x="11" y="84"/>
                  </a:cubicBezTo>
                  <a:cubicBezTo>
                    <a:pt x="11" y="89"/>
                    <a:pt x="11" y="89"/>
                    <a:pt x="11" y="89"/>
                  </a:cubicBezTo>
                  <a:cubicBezTo>
                    <a:pt x="99" y="89"/>
                    <a:pt x="99" y="89"/>
                    <a:pt x="99" y="89"/>
                  </a:cubicBezTo>
                  <a:cubicBezTo>
                    <a:pt x="99" y="84"/>
                    <a:pt x="99" y="84"/>
                    <a:pt x="99" y="84"/>
                  </a:cubicBezTo>
                  <a:cubicBezTo>
                    <a:pt x="89" y="73"/>
                    <a:pt x="89" y="73"/>
                    <a:pt x="89" y="73"/>
                  </a:cubicBezTo>
                  <a:lnTo>
                    <a:pt x="89" y="44"/>
                  </a:lnTo>
                  <a:close/>
                  <a:moveTo>
                    <a:pt x="55" y="104"/>
                  </a:moveTo>
                  <a:cubicBezTo>
                    <a:pt x="57" y="104"/>
                    <a:pt x="57" y="104"/>
                    <a:pt x="57" y="104"/>
                  </a:cubicBezTo>
                  <a:cubicBezTo>
                    <a:pt x="61" y="104"/>
                    <a:pt x="63" y="101"/>
                    <a:pt x="64" y="98"/>
                  </a:cubicBezTo>
                  <a:cubicBezTo>
                    <a:pt x="65" y="97"/>
                    <a:pt x="65" y="96"/>
                    <a:pt x="65" y="94"/>
                  </a:cubicBezTo>
                  <a:cubicBezTo>
                    <a:pt x="45" y="94"/>
                    <a:pt x="45" y="94"/>
                    <a:pt x="45" y="94"/>
                  </a:cubicBezTo>
                  <a:cubicBezTo>
                    <a:pt x="45" y="100"/>
                    <a:pt x="49" y="104"/>
                    <a:pt x="55" y="104"/>
                  </a:cubicBezTo>
                  <a:close/>
                  <a:moveTo>
                    <a:pt x="55" y="104"/>
                  </a:moveTo>
                  <a:cubicBezTo>
                    <a:pt x="55" y="104"/>
                    <a:pt x="55" y="104"/>
                    <a:pt x="55" y="104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51" name="Freeform 131"/>
            <p:cNvSpPr>
              <a:spLocks noEditPoints="1"/>
            </p:cNvSpPr>
            <p:nvPr/>
          </p:nvSpPr>
          <p:spPr bwMode="auto">
            <a:xfrm>
              <a:off x="8680812" y="2189880"/>
              <a:ext cx="191070" cy="182183"/>
            </a:xfrm>
            <a:custGeom>
              <a:avLst/>
              <a:gdLst>
                <a:gd name="T0" fmla="*/ 29 w 109"/>
                <a:gd name="T1" fmla="*/ 8 h 104"/>
                <a:gd name="T2" fmla="*/ 22 w 109"/>
                <a:gd name="T3" fmla="*/ 1 h 104"/>
                <a:gd name="T4" fmla="*/ 0 w 109"/>
                <a:gd name="T5" fmla="*/ 42 h 104"/>
                <a:gd name="T6" fmla="*/ 10 w 109"/>
                <a:gd name="T7" fmla="*/ 42 h 104"/>
                <a:gd name="T8" fmla="*/ 29 w 109"/>
                <a:gd name="T9" fmla="*/ 8 h 104"/>
                <a:gd name="T10" fmla="*/ 99 w 109"/>
                <a:gd name="T11" fmla="*/ 42 h 104"/>
                <a:gd name="T12" fmla="*/ 109 w 109"/>
                <a:gd name="T13" fmla="*/ 42 h 104"/>
                <a:gd name="T14" fmla="*/ 88 w 109"/>
                <a:gd name="T15" fmla="*/ 1 h 104"/>
                <a:gd name="T16" fmla="*/ 80 w 109"/>
                <a:gd name="T17" fmla="*/ 8 h 104"/>
                <a:gd name="T18" fmla="*/ 99 w 109"/>
                <a:gd name="T19" fmla="*/ 42 h 104"/>
                <a:gd name="T20" fmla="*/ 88 w 109"/>
                <a:gd name="T21" fmla="*/ 44 h 104"/>
                <a:gd name="T22" fmla="*/ 62 w 109"/>
                <a:gd name="T23" fmla="*/ 11 h 104"/>
                <a:gd name="T24" fmla="*/ 62 w 109"/>
                <a:gd name="T25" fmla="*/ 8 h 104"/>
                <a:gd name="T26" fmla="*/ 54 w 109"/>
                <a:gd name="T27" fmla="*/ 0 h 104"/>
                <a:gd name="T28" fmla="*/ 47 w 109"/>
                <a:gd name="T29" fmla="*/ 8 h 104"/>
                <a:gd name="T30" fmla="*/ 47 w 109"/>
                <a:gd name="T31" fmla="*/ 11 h 104"/>
                <a:gd name="T32" fmla="*/ 21 w 109"/>
                <a:gd name="T33" fmla="*/ 44 h 104"/>
                <a:gd name="T34" fmla="*/ 21 w 109"/>
                <a:gd name="T35" fmla="*/ 73 h 104"/>
                <a:gd name="T36" fmla="*/ 10 w 109"/>
                <a:gd name="T37" fmla="*/ 83 h 104"/>
                <a:gd name="T38" fmla="*/ 10 w 109"/>
                <a:gd name="T39" fmla="*/ 89 h 104"/>
                <a:gd name="T40" fmla="*/ 99 w 109"/>
                <a:gd name="T41" fmla="*/ 89 h 104"/>
                <a:gd name="T42" fmla="*/ 99 w 109"/>
                <a:gd name="T43" fmla="*/ 83 h 104"/>
                <a:gd name="T44" fmla="*/ 88 w 109"/>
                <a:gd name="T45" fmla="*/ 73 h 104"/>
                <a:gd name="T46" fmla="*/ 88 w 109"/>
                <a:gd name="T47" fmla="*/ 44 h 104"/>
                <a:gd name="T48" fmla="*/ 54 w 109"/>
                <a:gd name="T49" fmla="*/ 104 h 104"/>
                <a:gd name="T50" fmla="*/ 57 w 109"/>
                <a:gd name="T51" fmla="*/ 104 h 104"/>
                <a:gd name="T52" fmla="*/ 64 w 109"/>
                <a:gd name="T53" fmla="*/ 98 h 104"/>
                <a:gd name="T54" fmla="*/ 65 w 109"/>
                <a:gd name="T55" fmla="*/ 94 h 104"/>
                <a:gd name="T56" fmla="*/ 44 w 109"/>
                <a:gd name="T57" fmla="*/ 94 h 104"/>
                <a:gd name="T58" fmla="*/ 54 w 109"/>
                <a:gd name="T59" fmla="*/ 104 h 104"/>
                <a:gd name="T60" fmla="*/ 54 w 109"/>
                <a:gd name="T61" fmla="*/ 104 h 104"/>
                <a:gd name="T62" fmla="*/ 54 w 109"/>
                <a:gd name="T63" fmla="*/ 104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09" h="104">
                  <a:moveTo>
                    <a:pt x="29" y="8"/>
                  </a:moveTo>
                  <a:cubicBezTo>
                    <a:pt x="22" y="1"/>
                    <a:pt x="22" y="1"/>
                    <a:pt x="22" y="1"/>
                  </a:cubicBezTo>
                  <a:cubicBezTo>
                    <a:pt x="9" y="10"/>
                    <a:pt x="1" y="25"/>
                    <a:pt x="0" y="42"/>
                  </a:cubicBezTo>
                  <a:cubicBezTo>
                    <a:pt x="10" y="42"/>
                    <a:pt x="10" y="42"/>
                    <a:pt x="10" y="42"/>
                  </a:cubicBezTo>
                  <a:cubicBezTo>
                    <a:pt x="11" y="28"/>
                    <a:pt x="18" y="16"/>
                    <a:pt x="29" y="8"/>
                  </a:cubicBezTo>
                  <a:close/>
                  <a:moveTo>
                    <a:pt x="99" y="42"/>
                  </a:moveTo>
                  <a:cubicBezTo>
                    <a:pt x="109" y="42"/>
                    <a:pt x="109" y="42"/>
                    <a:pt x="109" y="42"/>
                  </a:cubicBezTo>
                  <a:cubicBezTo>
                    <a:pt x="108" y="25"/>
                    <a:pt x="100" y="10"/>
                    <a:pt x="88" y="1"/>
                  </a:cubicBezTo>
                  <a:cubicBezTo>
                    <a:pt x="80" y="8"/>
                    <a:pt x="80" y="8"/>
                    <a:pt x="80" y="8"/>
                  </a:cubicBezTo>
                  <a:cubicBezTo>
                    <a:pt x="91" y="16"/>
                    <a:pt x="98" y="28"/>
                    <a:pt x="99" y="42"/>
                  </a:cubicBezTo>
                  <a:close/>
                  <a:moveTo>
                    <a:pt x="88" y="44"/>
                  </a:moveTo>
                  <a:cubicBezTo>
                    <a:pt x="88" y="28"/>
                    <a:pt x="77" y="15"/>
                    <a:pt x="62" y="11"/>
                  </a:cubicBezTo>
                  <a:cubicBezTo>
                    <a:pt x="62" y="8"/>
                    <a:pt x="62" y="8"/>
                    <a:pt x="62" y="8"/>
                  </a:cubicBezTo>
                  <a:cubicBezTo>
                    <a:pt x="62" y="4"/>
                    <a:pt x="59" y="0"/>
                    <a:pt x="54" y="0"/>
                  </a:cubicBezTo>
                  <a:cubicBezTo>
                    <a:pt x="50" y="0"/>
                    <a:pt x="47" y="4"/>
                    <a:pt x="47" y="8"/>
                  </a:cubicBezTo>
                  <a:cubicBezTo>
                    <a:pt x="47" y="11"/>
                    <a:pt x="47" y="11"/>
                    <a:pt x="47" y="11"/>
                  </a:cubicBezTo>
                  <a:cubicBezTo>
                    <a:pt x="31" y="15"/>
                    <a:pt x="21" y="28"/>
                    <a:pt x="21" y="44"/>
                  </a:cubicBezTo>
                  <a:cubicBezTo>
                    <a:pt x="21" y="73"/>
                    <a:pt x="21" y="73"/>
                    <a:pt x="21" y="73"/>
                  </a:cubicBezTo>
                  <a:cubicBezTo>
                    <a:pt x="10" y="83"/>
                    <a:pt x="10" y="83"/>
                    <a:pt x="10" y="83"/>
                  </a:cubicBezTo>
                  <a:cubicBezTo>
                    <a:pt x="10" y="89"/>
                    <a:pt x="10" y="89"/>
                    <a:pt x="10" y="89"/>
                  </a:cubicBezTo>
                  <a:cubicBezTo>
                    <a:pt x="99" y="89"/>
                    <a:pt x="99" y="89"/>
                    <a:pt x="99" y="89"/>
                  </a:cubicBezTo>
                  <a:cubicBezTo>
                    <a:pt x="99" y="83"/>
                    <a:pt x="99" y="83"/>
                    <a:pt x="99" y="83"/>
                  </a:cubicBezTo>
                  <a:cubicBezTo>
                    <a:pt x="88" y="73"/>
                    <a:pt x="88" y="73"/>
                    <a:pt x="88" y="73"/>
                  </a:cubicBezTo>
                  <a:lnTo>
                    <a:pt x="88" y="44"/>
                  </a:lnTo>
                  <a:close/>
                  <a:moveTo>
                    <a:pt x="54" y="104"/>
                  </a:moveTo>
                  <a:cubicBezTo>
                    <a:pt x="57" y="104"/>
                    <a:pt x="57" y="104"/>
                    <a:pt x="57" y="104"/>
                  </a:cubicBezTo>
                  <a:cubicBezTo>
                    <a:pt x="60" y="104"/>
                    <a:pt x="63" y="101"/>
                    <a:pt x="64" y="98"/>
                  </a:cubicBezTo>
                  <a:cubicBezTo>
                    <a:pt x="64" y="97"/>
                    <a:pt x="65" y="95"/>
                    <a:pt x="65" y="94"/>
                  </a:cubicBezTo>
                  <a:cubicBezTo>
                    <a:pt x="44" y="94"/>
                    <a:pt x="44" y="94"/>
                    <a:pt x="44" y="94"/>
                  </a:cubicBezTo>
                  <a:cubicBezTo>
                    <a:pt x="44" y="100"/>
                    <a:pt x="49" y="104"/>
                    <a:pt x="54" y="104"/>
                  </a:cubicBezTo>
                  <a:close/>
                  <a:moveTo>
                    <a:pt x="54" y="104"/>
                  </a:moveTo>
                  <a:cubicBezTo>
                    <a:pt x="54" y="104"/>
                    <a:pt x="54" y="104"/>
                    <a:pt x="54" y="104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52" name="Freeform 132"/>
            <p:cNvSpPr>
              <a:spLocks noEditPoints="1"/>
            </p:cNvSpPr>
            <p:nvPr/>
          </p:nvSpPr>
          <p:spPr bwMode="auto">
            <a:xfrm>
              <a:off x="9765021" y="2868992"/>
              <a:ext cx="276237" cy="302897"/>
            </a:xfrm>
            <a:custGeom>
              <a:avLst/>
              <a:gdLst>
                <a:gd name="T0" fmla="*/ 120 w 158"/>
                <a:gd name="T1" fmla="*/ 24 h 173"/>
                <a:gd name="T2" fmla="*/ 108 w 158"/>
                <a:gd name="T3" fmla="*/ 23 h 173"/>
                <a:gd name="T4" fmla="*/ 111 w 158"/>
                <a:gd name="T5" fmla="*/ 28 h 173"/>
                <a:gd name="T6" fmla="*/ 102 w 158"/>
                <a:gd name="T7" fmla="*/ 26 h 173"/>
                <a:gd name="T8" fmla="*/ 92 w 158"/>
                <a:gd name="T9" fmla="*/ 39 h 173"/>
                <a:gd name="T10" fmla="*/ 93 w 158"/>
                <a:gd name="T11" fmla="*/ 28 h 173"/>
                <a:gd name="T12" fmla="*/ 101 w 158"/>
                <a:gd name="T13" fmla="*/ 13 h 173"/>
                <a:gd name="T14" fmla="*/ 91 w 158"/>
                <a:gd name="T15" fmla="*/ 8 h 173"/>
                <a:gd name="T16" fmla="*/ 9 w 158"/>
                <a:gd name="T17" fmla="*/ 48 h 173"/>
                <a:gd name="T18" fmla="*/ 14 w 158"/>
                <a:gd name="T19" fmla="*/ 47 h 173"/>
                <a:gd name="T20" fmla="*/ 19 w 158"/>
                <a:gd name="T21" fmla="*/ 40 h 173"/>
                <a:gd name="T22" fmla="*/ 22 w 158"/>
                <a:gd name="T23" fmla="*/ 44 h 173"/>
                <a:gd name="T24" fmla="*/ 26 w 158"/>
                <a:gd name="T25" fmla="*/ 35 h 173"/>
                <a:gd name="T26" fmla="*/ 33 w 158"/>
                <a:gd name="T27" fmla="*/ 32 h 173"/>
                <a:gd name="T28" fmla="*/ 51 w 158"/>
                <a:gd name="T29" fmla="*/ 27 h 173"/>
                <a:gd name="T30" fmla="*/ 45 w 158"/>
                <a:gd name="T31" fmla="*/ 31 h 173"/>
                <a:gd name="T32" fmla="*/ 37 w 158"/>
                <a:gd name="T33" fmla="*/ 36 h 173"/>
                <a:gd name="T34" fmla="*/ 35 w 158"/>
                <a:gd name="T35" fmla="*/ 41 h 173"/>
                <a:gd name="T36" fmla="*/ 30 w 158"/>
                <a:gd name="T37" fmla="*/ 53 h 173"/>
                <a:gd name="T38" fmla="*/ 38 w 158"/>
                <a:gd name="T39" fmla="*/ 42 h 173"/>
                <a:gd name="T40" fmla="*/ 52 w 158"/>
                <a:gd name="T41" fmla="*/ 40 h 173"/>
                <a:gd name="T42" fmla="*/ 56 w 158"/>
                <a:gd name="T43" fmla="*/ 45 h 173"/>
                <a:gd name="T44" fmla="*/ 59 w 158"/>
                <a:gd name="T45" fmla="*/ 48 h 173"/>
                <a:gd name="T46" fmla="*/ 53 w 158"/>
                <a:gd name="T47" fmla="*/ 45 h 173"/>
                <a:gd name="T48" fmla="*/ 49 w 158"/>
                <a:gd name="T49" fmla="*/ 48 h 173"/>
                <a:gd name="T50" fmla="*/ 50 w 158"/>
                <a:gd name="T51" fmla="*/ 50 h 173"/>
                <a:gd name="T52" fmla="*/ 47 w 158"/>
                <a:gd name="T53" fmla="*/ 57 h 173"/>
                <a:gd name="T54" fmla="*/ 42 w 158"/>
                <a:gd name="T55" fmla="*/ 84 h 173"/>
                <a:gd name="T56" fmla="*/ 27 w 158"/>
                <a:gd name="T57" fmla="*/ 99 h 173"/>
                <a:gd name="T58" fmla="*/ 43 w 158"/>
                <a:gd name="T59" fmla="*/ 96 h 173"/>
                <a:gd name="T60" fmla="*/ 65 w 158"/>
                <a:gd name="T61" fmla="*/ 91 h 173"/>
                <a:gd name="T62" fmla="*/ 82 w 158"/>
                <a:gd name="T63" fmla="*/ 94 h 173"/>
                <a:gd name="T64" fmla="*/ 102 w 158"/>
                <a:gd name="T65" fmla="*/ 94 h 173"/>
                <a:gd name="T66" fmla="*/ 100 w 158"/>
                <a:gd name="T67" fmla="*/ 117 h 173"/>
                <a:gd name="T68" fmla="*/ 97 w 158"/>
                <a:gd name="T69" fmla="*/ 138 h 173"/>
                <a:gd name="T70" fmla="*/ 104 w 158"/>
                <a:gd name="T71" fmla="*/ 142 h 173"/>
                <a:gd name="T72" fmla="*/ 106 w 158"/>
                <a:gd name="T73" fmla="*/ 152 h 173"/>
                <a:gd name="T74" fmla="*/ 83 w 158"/>
                <a:gd name="T75" fmla="*/ 134 h 173"/>
                <a:gd name="T76" fmla="*/ 55 w 158"/>
                <a:gd name="T77" fmla="*/ 115 h 173"/>
                <a:gd name="T78" fmla="*/ 36 w 158"/>
                <a:gd name="T79" fmla="*/ 104 h 173"/>
                <a:gd name="T80" fmla="*/ 20 w 158"/>
                <a:gd name="T81" fmla="*/ 104 h 173"/>
                <a:gd name="T82" fmla="*/ 16 w 158"/>
                <a:gd name="T83" fmla="*/ 102 h 173"/>
                <a:gd name="T84" fmla="*/ 0 w 158"/>
                <a:gd name="T85" fmla="*/ 93 h 173"/>
                <a:gd name="T86" fmla="*/ 153 w 158"/>
                <a:gd name="T87" fmla="*/ 90 h 173"/>
                <a:gd name="T88" fmla="*/ 130 w 158"/>
                <a:gd name="T89" fmla="*/ 68 h 173"/>
                <a:gd name="T90" fmla="*/ 111 w 158"/>
                <a:gd name="T91" fmla="*/ 70 h 173"/>
                <a:gd name="T92" fmla="*/ 94 w 158"/>
                <a:gd name="T93" fmla="*/ 60 h 173"/>
                <a:gd name="T94" fmla="*/ 97 w 158"/>
                <a:gd name="T95" fmla="*/ 40 h 173"/>
                <a:gd name="T96" fmla="*/ 120 w 158"/>
                <a:gd name="T97" fmla="*/ 32 h 173"/>
                <a:gd name="T98" fmla="*/ 133 w 158"/>
                <a:gd name="T99" fmla="*/ 23 h 173"/>
                <a:gd name="T100" fmla="*/ 91 w 158"/>
                <a:gd name="T101" fmla="*/ 19 h 173"/>
                <a:gd name="T102" fmla="*/ 88 w 158"/>
                <a:gd name="T103" fmla="*/ 22 h 173"/>
                <a:gd name="T104" fmla="*/ 83 w 158"/>
                <a:gd name="T105" fmla="*/ 25 h 173"/>
                <a:gd name="T106" fmla="*/ 84 w 158"/>
                <a:gd name="T107" fmla="*/ 27 h 173"/>
                <a:gd name="T108" fmla="*/ 50 w 158"/>
                <a:gd name="T109" fmla="*/ 55 h 173"/>
                <a:gd name="T110" fmla="*/ 52 w 158"/>
                <a:gd name="T111" fmla="*/ 55 h 173"/>
                <a:gd name="T112" fmla="*/ 53 w 158"/>
                <a:gd name="T113" fmla="*/ 50 h 1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158" h="173">
                  <a:moveTo>
                    <a:pt x="128" y="19"/>
                  </a:moveTo>
                  <a:cubicBezTo>
                    <a:pt x="125" y="21"/>
                    <a:pt x="125" y="21"/>
                    <a:pt x="125" y="21"/>
                  </a:cubicBezTo>
                  <a:cubicBezTo>
                    <a:pt x="122" y="20"/>
                    <a:pt x="122" y="20"/>
                    <a:pt x="122" y="20"/>
                  </a:cubicBezTo>
                  <a:cubicBezTo>
                    <a:pt x="119" y="17"/>
                    <a:pt x="119" y="17"/>
                    <a:pt x="119" y="17"/>
                  </a:cubicBezTo>
                  <a:cubicBezTo>
                    <a:pt x="118" y="19"/>
                    <a:pt x="118" y="19"/>
                    <a:pt x="118" y="19"/>
                  </a:cubicBezTo>
                  <a:cubicBezTo>
                    <a:pt x="120" y="24"/>
                    <a:pt x="120" y="24"/>
                    <a:pt x="120" y="24"/>
                  </a:cubicBezTo>
                  <a:cubicBezTo>
                    <a:pt x="115" y="22"/>
                    <a:pt x="115" y="22"/>
                    <a:pt x="115" y="22"/>
                  </a:cubicBezTo>
                  <a:cubicBezTo>
                    <a:pt x="113" y="20"/>
                    <a:pt x="113" y="20"/>
                    <a:pt x="113" y="20"/>
                  </a:cubicBezTo>
                  <a:cubicBezTo>
                    <a:pt x="110" y="19"/>
                    <a:pt x="110" y="19"/>
                    <a:pt x="110" y="19"/>
                  </a:cubicBezTo>
                  <a:cubicBezTo>
                    <a:pt x="108" y="19"/>
                    <a:pt x="108" y="19"/>
                    <a:pt x="108" y="19"/>
                  </a:cubicBezTo>
                  <a:cubicBezTo>
                    <a:pt x="105" y="21"/>
                    <a:pt x="105" y="21"/>
                    <a:pt x="105" y="21"/>
                  </a:cubicBezTo>
                  <a:cubicBezTo>
                    <a:pt x="108" y="23"/>
                    <a:pt x="108" y="23"/>
                    <a:pt x="108" y="23"/>
                  </a:cubicBezTo>
                  <a:cubicBezTo>
                    <a:pt x="112" y="23"/>
                    <a:pt x="112" y="23"/>
                    <a:pt x="112" y="23"/>
                  </a:cubicBezTo>
                  <a:cubicBezTo>
                    <a:pt x="113" y="23"/>
                    <a:pt x="113" y="23"/>
                    <a:pt x="113" y="23"/>
                  </a:cubicBezTo>
                  <a:cubicBezTo>
                    <a:pt x="113" y="24"/>
                    <a:pt x="113" y="24"/>
                    <a:pt x="113" y="24"/>
                  </a:cubicBezTo>
                  <a:cubicBezTo>
                    <a:pt x="114" y="26"/>
                    <a:pt x="114" y="26"/>
                    <a:pt x="114" y="26"/>
                  </a:cubicBezTo>
                  <a:cubicBezTo>
                    <a:pt x="113" y="28"/>
                    <a:pt x="113" y="28"/>
                    <a:pt x="113" y="28"/>
                  </a:cubicBezTo>
                  <a:cubicBezTo>
                    <a:pt x="111" y="28"/>
                    <a:pt x="111" y="28"/>
                    <a:pt x="111" y="28"/>
                  </a:cubicBezTo>
                  <a:cubicBezTo>
                    <a:pt x="109" y="27"/>
                    <a:pt x="109" y="27"/>
                    <a:pt x="109" y="27"/>
                  </a:cubicBezTo>
                  <a:cubicBezTo>
                    <a:pt x="112" y="26"/>
                    <a:pt x="112" y="26"/>
                    <a:pt x="112" y="26"/>
                  </a:cubicBezTo>
                  <a:cubicBezTo>
                    <a:pt x="112" y="25"/>
                    <a:pt x="112" y="25"/>
                    <a:pt x="112" y="25"/>
                  </a:cubicBezTo>
                  <a:cubicBezTo>
                    <a:pt x="105" y="24"/>
                    <a:pt x="105" y="24"/>
                    <a:pt x="105" y="24"/>
                  </a:cubicBezTo>
                  <a:cubicBezTo>
                    <a:pt x="103" y="23"/>
                    <a:pt x="103" y="23"/>
                    <a:pt x="103" y="23"/>
                  </a:cubicBezTo>
                  <a:cubicBezTo>
                    <a:pt x="102" y="26"/>
                    <a:pt x="102" y="26"/>
                    <a:pt x="102" y="26"/>
                  </a:cubicBezTo>
                  <a:cubicBezTo>
                    <a:pt x="100" y="27"/>
                    <a:pt x="100" y="27"/>
                    <a:pt x="100" y="27"/>
                  </a:cubicBezTo>
                  <a:cubicBezTo>
                    <a:pt x="99" y="34"/>
                    <a:pt x="99" y="34"/>
                    <a:pt x="99" y="34"/>
                  </a:cubicBezTo>
                  <a:cubicBezTo>
                    <a:pt x="99" y="36"/>
                    <a:pt x="99" y="36"/>
                    <a:pt x="99" y="36"/>
                  </a:cubicBezTo>
                  <a:cubicBezTo>
                    <a:pt x="97" y="37"/>
                    <a:pt x="97" y="37"/>
                    <a:pt x="97" y="37"/>
                  </a:cubicBezTo>
                  <a:cubicBezTo>
                    <a:pt x="94" y="39"/>
                    <a:pt x="94" y="39"/>
                    <a:pt x="94" y="39"/>
                  </a:cubicBezTo>
                  <a:cubicBezTo>
                    <a:pt x="92" y="39"/>
                    <a:pt x="92" y="39"/>
                    <a:pt x="92" y="39"/>
                  </a:cubicBezTo>
                  <a:cubicBezTo>
                    <a:pt x="89" y="36"/>
                    <a:pt x="89" y="36"/>
                    <a:pt x="89" y="36"/>
                  </a:cubicBezTo>
                  <a:cubicBezTo>
                    <a:pt x="88" y="34"/>
                    <a:pt x="88" y="34"/>
                    <a:pt x="88" y="34"/>
                  </a:cubicBezTo>
                  <a:cubicBezTo>
                    <a:pt x="91" y="31"/>
                    <a:pt x="91" y="31"/>
                    <a:pt x="91" y="31"/>
                  </a:cubicBezTo>
                  <a:cubicBezTo>
                    <a:pt x="95" y="30"/>
                    <a:pt x="95" y="30"/>
                    <a:pt x="95" y="30"/>
                  </a:cubicBezTo>
                  <a:cubicBezTo>
                    <a:pt x="95" y="27"/>
                    <a:pt x="95" y="27"/>
                    <a:pt x="95" y="27"/>
                  </a:cubicBezTo>
                  <a:cubicBezTo>
                    <a:pt x="93" y="28"/>
                    <a:pt x="93" y="28"/>
                    <a:pt x="93" y="28"/>
                  </a:cubicBezTo>
                  <a:cubicBezTo>
                    <a:pt x="91" y="25"/>
                    <a:pt x="91" y="25"/>
                    <a:pt x="91" y="25"/>
                  </a:cubicBezTo>
                  <a:cubicBezTo>
                    <a:pt x="95" y="22"/>
                    <a:pt x="95" y="22"/>
                    <a:pt x="95" y="22"/>
                  </a:cubicBezTo>
                  <a:cubicBezTo>
                    <a:pt x="95" y="17"/>
                    <a:pt x="95" y="17"/>
                    <a:pt x="95" y="17"/>
                  </a:cubicBezTo>
                  <a:cubicBezTo>
                    <a:pt x="97" y="15"/>
                    <a:pt x="97" y="15"/>
                    <a:pt x="97" y="15"/>
                  </a:cubicBezTo>
                  <a:cubicBezTo>
                    <a:pt x="100" y="14"/>
                    <a:pt x="100" y="14"/>
                    <a:pt x="100" y="14"/>
                  </a:cubicBezTo>
                  <a:cubicBezTo>
                    <a:pt x="101" y="13"/>
                    <a:pt x="101" y="13"/>
                    <a:pt x="101" y="13"/>
                  </a:cubicBezTo>
                  <a:cubicBezTo>
                    <a:pt x="98" y="10"/>
                    <a:pt x="98" y="10"/>
                    <a:pt x="98" y="10"/>
                  </a:cubicBezTo>
                  <a:cubicBezTo>
                    <a:pt x="96" y="13"/>
                    <a:pt x="96" y="13"/>
                    <a:pt x="96" y="13"/>
                  </a:cubicBezTo>
                  <a:cubicBezTo>
                    <a:pt x="94" y="11"/>
                    <a:pt x="94" y="11"/>
                    <a:pt x="94" y="11"/>
                  </a:cubicBezTo>
                  <a:cubicBezTo>
                    <a:pt x="92" y="12"/>
                    <a:pt x="92" y="12"/>
                    <a:pt x="92" y="12"/>
                  </a:cubicBezTo>
                  <a:cubicBezTo>
                    <a:pt x="91" y="11"/>
                    <a:pt x="91" y="11"/>
                    <a:pt x="91" y="11"/>
                  </a:cubicBezTo>
                  <a:cubicBezTo>
                    <a:pt x="91" y="8"/>
                    <a:pt x="91" y="8"/>
                    <a:pt x="91" y="8"/>
                  </a:cubicBezTo>
                  <a:cubicBezTo>
                    <a:pt x="94" y="5"/>
                    <a:pt x="94" y="5"/>
                    <a:pt x="94" y="5"/>
                  </a:cubicBezTo>
                  <a:cubicBezTo>
                    <a:pt x="94" y="3"/>
                    <a:pt x="94" y="3"/>
                    <a:pt x="94" y="3"/>
                  </a:cubicBezTo>
                  <a:cubicBezTo>
                    <a:pt x="75" y="0"/>
                    <a:pt x="55" y="3"/>
                    <a:pt x="38" y="13"/>
                  </a:cubicBezTo>
                  <a:cubicBezTo>
                    <a:pt x="38" y="13"/>
                    <a:pt x="38" y="13"/>
                    <a:pt x="38" y="13"/>
                  </a:cubicBezTo>
                  <a:cubicBezTo>
                    <a:pt x="23" y="22"/>
                    <a:pt x="12" y="35"/>
                    <a:pt x="5" y="50"/>
                  </a:cubicBezTo>
                  <a:cubicBezTo>
                    <a:pt x="9" y="48"/>
                    <a:pt x="9" y="48"/>
                    <a:pt x="9" y="48"/>
                  </a:cubicBezTo>
                  <a:cubicBezTo>
                    <a:pt x="11" y="48"/>
                    <a:pt x="11" y="48"/>
                    <a:pt x="11" y="48"/>
                  </a:cubicBezTo>
                  <a:cubicBezTo>
                    <a:pt x="14" y="47"/>
                    <a:pt x="14" y="47"/>
                    <a:pt x="14" y="47"/>
                  </a:cubicBezTo>
                  <a:cubicBezTo>
                    <a:pt x="15" y="48"/>
                    <a:pt x="15" y="48"/>
                    <a:pt x="15" y="48"/>
                  </a:cubicBezTo>
                  <a:cubicBezTo>
                    <a:pt x="20" y="46"/>
                    <a:pt x="20" y="46"/>
                    <a:pt x="20" y="46"/>
                  </a:cubicBezTo>
                  <a:cubicBezTo>
                    <a:pt x="18" y="44"/>
                    <a:pt x="18" y="44"/>
                    <a:pt x="18" y="44"/>
                  </a:cubicBezTo>
                  <a:cubicBezTo>
                    <a:pt x="14" y="47"/>
                    <a:pt x="14" y="47"/>
                    <a:pt x="14" y="47"/>
                  </a:cubicBezTo>
                  <a:cubicBezTo>
                    <a:pt x="14" y="45"/>
                    <a:pt x="14" y="45"/>
                    <a:pt x="14" y="45"/>
                  </a:cubicBezTo>
                  <a:cubicBezTo>
                    <a:pt x="13" y="44"/>
                    <a:pt x="13" y="44"/>
                    <a:pt x="13" y="44"/>
                  </a:cubicBezTo>
                  <a:cubicBezTo>
                    <a:pt x="10" y="47"/>
                    <a:pt x="10" y="47"/>
                    <a:pt x="10" y="47"/>
                  </a:cubicBezTo>
                  <a:cubicBezTo>
                    <a:pt x="12" y="41"/>
                    <a:pt x="12" y="41"/>
                    <a:pt x="12" y="41"/>
                  </a:cubicBezTo>
                  <a:cubicBezTo>
                    <a:pt x="16" y="39"/>
                    <a:pt x="16" y="39"/>
                    <a:pt x="16" y="39"/>
                  </a:cubicBezTo>
                  <a:cubicBezTo>
                    <a:pt x="19" y="40"/>
                    <a:pt x="19" y="40"/>
                    <a:pt x="19" y="40"/>
                  </a:cubicBezTo>
                  <a:cubicBezTo>
                    <a:pt x="22" y="39"/>
                    <a:pt x="22" y="39"/>
                    <a:pt x="22" y="39"/>
                  </a:cubicBezTo>
                  <a:cubicBezTo>
                    <a:pt x="23" y="36"/>
                    <a:pt x="23" y="36"/>
                    <a:pt x="23" y="36"/>
                  </a:cubicBezTo>
                  <a:cubicBezTo>
                    <a:pt x="25" y="36"/>
                    <a:pt x="25" y="36"/>
                    <a:pt x="25" y="36"/>
                  </a:cubicBezTo>
                  <a:cubicBezTo>
                    <a:pt x="24" y="40"/>
                    <a:pt x="24" y="40"/>
                    <a:pt x="24" y="40"/>
                  </a:cubicBezTo>
                  <a:cubicBezTo>
                    <a:pt x="24" y="40"/>
                    <a:pt x="20" y="42"/>
                    <a:pt x="21" y="42"/>
                  </a:cubicBezTo>
                  <a:cubicBezTo>
                    <a:pt x="21" y="42"/>
                    <a:pt x="22" y="44"/>
                    <a:pt x="22" y="44"/>
                  </a:cubicBezTo>
                  <a:cubicBezTo>
                    <a:pt x="26" y="41"/>
                    <a:pt x="26" y="41"/>
                    <a:pt x="26" y="41"/>
                  </a:cubicBezTo>
                  <a:cubicBezTo>
                    <a:pt x="26" y="40"/>
                    <a:pt x="26" y="40"/>
                    <a:pt x="26" y="40"/>
                  </a:cubicBezTo>
                  <a:cubicBezTo>
                    <a:pt x="29" y="38"/>
                    <a:pt x="29" y="38"/>
                    <a:pt x="29" y="38"/>
                  </a:cubicBezTo>
                  <a:cubicBezTo>
                    <a:pt x="28" y="36"/>
                    <a:pt x="28" y="36"/>
                    <a:pt x="28" y="36"/>
                  </a:cubicBezTo>
                  <a:cubicBezTo>
                    <a:pt x="26" y="37"/>
                    <a:pt x="26" y="37"/>
                    <a:pt x="26" y="37"/>
                  </a:cubicBezTo>
                  <a:cubicBezTo>
                    <a:pt x="26" y="35"/>
                    <a:pt x="26" y="35"/>
                    <a:pt x="26" y="35"/>
                  </a:cubicBezTo>
                  <a:cubicBezTo>
                    <a:pt x="27" y="34"/>
                    <a:pt x="27" y="34"/>
                    <a:pt x="27" y="34"/>
                  </a:cubicBezTo>
                  <a:cubicBezTo>
                    <a:pt x="32" y="31"/>
                    <a:pt x="32" y="31"/>
                    <a:pt x="32" y="31"/>
                  </a:cubicBezTo>
                  <a:cubicBezTo>
                    <a:pt x="31" y="35"/>
                    <a:pt x="31" y="35"/>
                    <a:pt x="31" y="35"/>
                  </a:cubicBezTo>
                  <a:cubicBezTo>
                    <a:pt x="32" y="36"/>
                    <a:pt x="32" y="36"/>
                    <a:pt x="32" y="36"/>
                  </a:cubicBezTo>
                  <a:cubicBezTo>
                    <a:pt x="35" y="35"/>
                    <a:pt x="35" y="35"/>
                    <a:pt x="35" y="35"/>
                  </a:cubicBezTo>
                  <a:cubicBezTo>
                    <a:pt x="33" y="32"/>
                    <a:pt x="33" y="32"/>
                    <a:pt x="33" y="32"/>
                  </a:cubicBezTo>
                  <a:cubicBezTo>
                    <a:pt x="35" y="29"/>
                    <a:pt x="35" y="29"/>
                    <a:pt x="35" y="29"/>
                  </a:cubicBezTo>
                  <a:cubicBezTo>
                    <a:pt x="39" y="26"/>
                    <a:pt x="39" y="26"/>
                    <a:pt x="39" y="26"/>
                  </a:cubicBezTo>
                  <a:cubicBezTo>
                    <a:pt x="45" y="25"/>
                    <a:pt x="45" y="25"/>
                    <a:pt x="45" y="25"/>
                  </a:cubicBezTo>
                  <a:cubicBezTo>
                    <a:pt x="47" y="25"/>
                    <a:pt x="47" y="25"/>
                    <a:pt x="47" y="25"/>
                  </a:cubicBezTo>
                  <a:cubicBezTo>
                    <a:pt x="49" y="28"/>
                    <a:pt x="49" y="28"/>
                    <a:pt x="49" y="28"/>
                  </a:cubicBezTo>
                  <a:cubicBezTo>
                    <a:pt x="51" y="27"/>
                    <a:pt x="51" y="27"/>
                    <a:pt x="51" y="27"/>
                  </a:cubicBezTo>
                  <a:cubicBezTo>
                    <a:pt x="51" y="30"/>
                    <a:pt x="51" y="30"/>
                    <a:pt x="51" y="30"/>
                  </a:cubicBezTo>
                  <a:cubicBezTo>
                    <a:pt x="49" y="31"/>
                    <a:pt x="49" y="31"/>
                    <a:pt x="49" y="31"/>
                  </a:cubicBezTo>
                  <a:cubicBezTo>
                    <a:pt x="48" y="31"/>
                    <a:pt x="48" y="31"/>
                    <a:pt x="48" y="31"/>
                  </a:cubicBezTo>
                  <a:cubicBezTo>
                    <a:pt x="49" y="34"/>
                    <a:pt x="49" y="34"/>
                    <a:pt x="49" y="34"/>
                  </a:cubicBezTo>
                  <a:cubicBezTo>
                    <a:pt x="41" y="36"/>
                    <a:pt x="41" y="36"/>
                    <a:pt x="41" y="36"/>
                  </a:cubicBezTo>
                  <a:cubicBezTo>
                    <a:pt x="45" y="31"/>
                    <a:pt x="45" y="31"/>
                    <a:pt x="45" y="31"/>
                  </a:cubicBezTo>
                  <a:cubicBezTo>
                    <a:pt x="42" y="30"/>
                    <a:pt x="42" y="30"/>
                    <a:pt x="42" y="30"/>
                  </a:cubicBezTo>
                  <a:cubicBezTo>
                    <a:pt x="37" y="33"/>
                    <a:pt x="37" y="33"/>
                    <a:pt x="37" y="33"/>
                  </a:cubicBezTo>
                  <a:cubicBezTo>
                    <a:pt x="37" y="34"/>
                    <a:pt x="37" y="34"/>
                    <a:pt x="37" y="34"/>
                  </a:cubicBezTo>
                  <a:cubicBezTo>
                    <a:pt x="37" y="34"/>
                    <a:pt x="37" y="34"/>
                    <a:pt x="37" y="34"/>
                  </a:cubicBezTo>
                  <a:cubicBezTo>
                    <a:pt x="37" y="34"/>
                    <a:pt x="37" y="34"/>
                    <a:pt x="37" y="34"/>
                  </a:cubicBezTo>
                  <a:cubicBezTo>
                    <a:pt x="37" y="36"/>
                    <a:pt x="37" y="36"/>
                    <a:pt x="37" y="36"/>
                  </a:cubicBezTo>
                  <a:cubicBezTo>
                    <a:pt x="35" y="38"/>
                    <a:pt x="35" y="38"/>
                    <a:pt x="35" y="38"/>
                  </a:cubicBezTo>
                  <a:cubicBezTo>
                    <a:pt x="35" y="39"/>
                    <a:pt x="35" y="39"/>
                    <a:pt x="35" y="39"/>
                  </a:cubicBezTo>
                  <a:cubicBezTo>
                    <a:pt x="36" y="38"/>
                    <a:pt x="36" y="38"/>
                    <a:pt x="36" y="38"/>
                  </a:cubicBezTo>
                  <a:cubicBezTo>
                    <a:pt x="37" y="39"/>
                    <a:pt x="37" y="39"/>
                    <a:pt x="37" y="39"/>
                  </a:cubicBezTo>
                  <a:cubicBezTo>
                    <a:pt x="35" y="40"/>
                    <a:pt x="35" y="40"/>
                    <a:pt x="35" y="40"/>
                  </a:cubicBezTo>
                  <a:cubicBezTo>
                    <a:pt x="35" y="41"/>
                    <a:pt x="35" y="41"/>
                    <a:pt x="35" y="41"/>
                  </a:cubicBezTo>
                  <a:cubicBezTo>
                    <a:pt x="34" y="42"/>
                    <a:pt x="34" y="42"/>
                    <a:pt x="34" y="42"/>
                  </a:cubicBezTo>
                  <a:cubicBezTo>
                    <a:pt x="32" y="40"/>
                    <a:pt x="32" y="40"/>
                    <a:pt x="32" y="40"/>
                  </a:cubicBezTo>
                  <a:cubicBezTo>
                    <a:pt x="30" y="43"/>
                    <a:pt x="30" y="43"/>
                    <a:pt x="30" y="43"/>
                  </a:cubicBezTo>
                  <a:cubicBezTo>
                    <a:pt x="26" y="50"/>
                    <a:pt x="26" y="50"/>
                    <a:pt x="26" y="50"/>
                  </a:cubicBezTo>
                  <a:cubicBezTo>
                    <a:pt x="28" y="53"/>
                    <a:pt x="28" y="53"/>
                    <a:pt x="28" y="53"/>
                  </a:cubicBezTo>
                  <a:cubicBezTo>
                    <a:pt x="30" y="53"/>
                    <a:pt x="30" y="53"/>
                    <a:pt x="30" y="53"/>
                  </a:cubicBezTo>
                  <a:cubicBezTo>
                    <a:pt x="34" y="51"/>
                    <a:pt x="34" y="51"/>
                    <a:pt x="34" y="51"/>
                  </a:cubicBezTo>
                  <a:cubicBezTo>
                    <a:pt x="36" y="55"/>
                    <a:pt x="36" y="55"/>
                    <a:pt x="36" y="55"/>
                  </a:cubicBezTo>
                  <a:cubicBezTo>
                    <a:pt x="38" y="54"/>
                    <a:pt x="38" y="54"/>
                    <a:pt x="38" y="54"/>
                  </a:cubicBezTo>
                  <a:cubicBezTo>
                    <a:pt x="38" y="50"/>
                    <a:pt x="38" y="50"/>
                    <a:pt x="38" y="50"/>
                  </a:cubicBezTo>
                  <a:cubicBezTo>
                    <a:pt x="41" y="47"/>
                    <a:pt x="41" y="47"/>
                    <a:pt x="41" y="47"/>
                  </a:cubicBezTo>
                  <a:cubicBezTo>
                    <a:pt x="38" y="42"/>
                    <a:pt x="38" y="42"/>
                    <a:pt x="38" y="42"/>
                  </a:cubicBezTo>
                  <a:cubicBezTo>
                    <a:pt x="39" y="39"/>
                    <a:pt x="39" y="39"/>
                    <a:pt x="39" y="39"/>
                  </a:cubicBezTo>
                  <a:cubicBezTo>
                    <a:pt x="44" y="37"/>
                    <a:pt x="44" y="37"/>
                    <a:pt x="44" y="37"/>
                  </a:cubicBezTo>
                  <a:cubicBezTo>
                    <a:pt x="46" y="41"/>
                    <a:pt x="46" y="41"/>
                    <a:pt x="46" y="41"/>
                  </a:cubicBezTo>
                  <a:cubicBezTo>
                    <a:pt x="47" y="40"/>
                    <a:pt x="47" y="40"/>
                    <a:pt x="47" y="40"/>
                  </a:cubicBezTo>
                  <a:cubicBezTo>
                    <a:pt x="50" y="36"/>
                    <a:pt x="50" y="36"/>
                    <a:pt x="50" y="36"/>
                  </a:cubicBezTo>
                  <a:cubicBezTo>
                    <a:pt x="52" y="40"/>
                    <a:pt x="52" y="40"/>
                    <a:pt x="52" y="40"/>
                  </a:cubicBezTo>
                  <a:cubicBezTo>
                    <a:pt x="54" y="40"/>
                    <a:pt x="54" y="40"/>
                    <a:pt x="54" y="40"/>
                  </a:cubicBezTo>
                  <a:cubicBezTo>
                    <a:pt x="56" y="40"/>
                    <a:pt x="56" y="40"/>
                    <a:pt x="56" y="40"/>
                  </a:cubicBezTo>
                  <a:cubicBezTo>
                    <a:pt x="57" y="42"/>
                    <a:pt x="57" y="42"/>
                    <a:pt x="57" y="42"/>
                  </a:cubicBezTo>
                  <a:cubicBezTo>
                    <a:pt x="56" y="44"/>
                    <a:pt x="56" y="44"/>
                    <a:pt x="56" y="44"/>
                  </a:cubicBezTo>
                  <a:cubicBezTo>
                    <a:pt x="55" y="45"/>
                    <a:pt x="55" y="45"/>
                    <a:pt x="55" y="45"/>
                  </a:cubicBezTo>
                  <a:cubicBezTo>
                    <a:pt x="56" y="45"/>
                    <a:pt x="56" y="45"/>
                    <a:pt x="56" y="45"/>
                  </a:cubicBezTo>
                  <a:cubicBezTo>
                    <a:pt x="57" y="45"/>
                    <a:pt x="57" y="45"/>
                    <a:pt x="57" y="45"/>
                  </a:cubicBezTo>
                  <a:cubicBezTo>
                    <a:pt x="60" y="45"/>
                    <a:pt x="60" y="45"/>
                    <a:pt x="60" y="45"/>
                  </a:cubicBezTo>
                  <a:cubicBezTo>
                    <a:pt x="61" y="47"/>
                    <a:pt x="61" y="47"/>
                    <a:pt x="61" y="47"/>
                  </a:cubicBezTo>
                  <a:cubicBezTo>
                    <a:pt x="60" y="47"/>
                    <a:pt x="60" y="47"/>
                    <a:pt x="60" y="47"/>
                  </a:cubicBezTo>
                  <a:cubicBezTo>
                    <a:pt x="60" y="47"/>
                    <a:pt x="60" y="47"/>
                    <a:pt x="60" y="47"/>
                  </a:cubicBezTo>
                  <a:cubicBezTo>
                    <a:pt x="59" y="48"/>
                    <a:pt x="59" y="48"/>
                    <a:pt x="59" y="48"/>
                  </a:cubicBezTo>
                  <a:cubicBezTo>
                    <a:pt x="55" y="48"/>
                    <a:pt x="55" y="48"/>
                    <a:pt x="55" y="48"/>
                  </a:cubicBezTo>
                  <a:cubicBezTo>
                    <a:pt x="54" y="47"/>
                    <a:pt x="54" y="47"/>
                    <a:pt x="54" y="47"/>
                  </a:cubicBezTo>
                  <a:cubicBezTo>
                    <a:pt x="54" y="47"/>
                    <a:pt x="54" y="47"/>
                    <a:pt x="54" y="47"/>
                  </a:cubicBezTo>
                  <a:cubicBezTo>
                    <a:pt x="55" y="46"/>
                    <a:pt x="55" y="46"/>
                    <a:pt x="55" y="46"/>
                  </a:cubicBezTo>
                  <a:cubicBezTo>
                    <a:pt x="54" y="45"/>
                    <a:pt x="54" y="45"/>
                    <a:pt x="54" y="45"/>
                  </a:cubicBezTo>
                  <a:cubicBezTo>
                    <a:pt x="53" y="45"/>
                    <a:pt x="53" y="45"/>
                    <a:pt x="53" y="45"/>
                  </a:cubicBezTo>
                  <a:cubicBezTo>
                    <a:pt x="53" y="46"/>
                    <a:pt x="53" y="46"/>
                    <a:pt x="53" y="46"/>
                  </a:cubicBezTo>
                  <a:cubicBezTo>
                    <a:pt x="51" y="48"/>
                    <a:pt x="51" y="48"/>
                    <a:pt x="51" y="48"/>
                  </a:cubicBezTo>
                  <a:cubicBezTo>
                    <a:pt x="51" y="48"/>
                    <a:pt x="51" y="48"/>
                    <a:pt x="51" y="48"/>
                  </a:cubicBezTo>
                  <a:cubicBezTo>
                    <a:pt x="51" y="48"/>
                    <a:pt x="51" y="48"/>
                    <a:pt x="51" y="48"/>
                  </a:cubicBezTo>
                  <a:cubicBezTo>
                    <a:pt x="51" y="49"/>
                    <a:pt x="51" y="49"/>
                    <a:pt x="51" y="49"/>
                  </a:cubicBezTo>
                  <a:cubicBezTo>
                    <a:pt x="49" y="48"/>
                    <a:pt x="49" y="48"/>
                    <a:pt x="49" y="48"/>
                  </a:cubicBezTo>
                  <a:cubicBezTo>
                    <a:pt x="48" y="48"/>
                    <a:pt x="48" y="48"/>
                    <a:pt x="48" y="48"/>
                  </a:cubicBezTo>
                  <a:cubicBezTo>
                    <a:pt x="47" y="49"/>
                    <a:pt x="47" y="49"/>
                    <a:pt x="47" y="49"/>
                  </a:cubicBezTo>
                  <a:cubicBezTo>
                    <a:pt x="47" y="50"/>
                    <a:pt x="47" y="50"/>
                    <a:pt x="47" y="50"/>
                  </a:cubicBezTo>
                  <a:cubicBezTo>
                    <a:pt x="47" y="51"/>
                    <a:pt x="47" y="51"/>
                    <a:pt x="47" y="51"/>
                  </a:cubicBezTo>
                  <a:cubicBezTo>
                    <a:pt x="49" y="51"/>
                    <a:pt x="49" y="51"/>
                    <a:pt x="49" y="51"/>
                  </a:cubicBezTo>
                  <a:cubicBezTo>
                    <a:pt x="50" y="50"/>
                    <a:pt x="50" y="50"/>
                    <a:pt x="50" y="50"/>
                  </a:cubicBezTo>
                  <a:cubicBezTo>
                    <a:pt x="50" y="50"/>
                    <a:pt x="50" y="50"/>
                    <a:pt x="50" y="50"/>
                  </a:cubicBezTo>
                  <a:cubicBezTo>
                    <a:pt x="50" y="52"/>
                    <a:pt x="50" y="52"/>
                    <a:pt x="50" y="52"/>
                  </a:cubicBezTo>
                  <a:cubicBezTo>
                    <a:pt x="49" y="52"/>
                    <a:pt x="49" y="52"/>
                    <a:pt x="49" y="52"/>
                  </a:cubicBezTo>
                  <a:cubicBezTo>
                    <a:pt x="47" y="52"/>
                    <a:pt x="47" y="52"/>
                    <a:pt x="47" y="52"/>
                  </a:cubicBezTo>
                  <a:cubicBezTo>
                    <a:pt x="46" y="57"/>
                    <a:pt x="46" y="57"/>
                    <a:pt x="46" y="57"/>
                  </a:cubicBezTo>
                  <a:cubicBezTo>
                    <a:pt x="47" y="57"/>
                    <a:pt x="47" y="57"/>
                    <a:pt x="47" y="57"/>
                  </a:cubicBezTo>
                  <a:cubicBezTo>
                    <a:pt x="44" y="62"/>
                    <a:pt x="44" y="62"/>
                    <a:pt x="44" y="62"/>
                  </a:cubicBezTo>
                  <a:cubicBezTo>
                    <a:pt x="42" y="69"/>
                    <a:pt x="42" y="69"/>
                    <a:pt x="42" y="69"/>
                  </a:cubicBezTo>
                  <a:cubicBezTo>
                    <a:pt x="43" y="71"/>
                    <a:pt x="43" y="71"/>
                    <a:pt x="43" y="71"/>
                  </a:cubicBezTo>
                  <a:cubicBezTo>
                    <a:pt x="40" y="77"/>
                    <a:pt x="40" y="77"/>
                    <a:pt x="40" y="77"/>
                  </a:cubicBezTo>
                  <a:cubicBezTo>
                    <a:pt x="40" y="80"/>
                    <a:pt x="40" y="80"/>
                    <a:pt x="40" y="80"/>
                  </a:cubicBezTo>
                  <a:cubicBezTo>
                    <a:pt x="42" y="84"/>
                    <a:pt x="42" y="84"/>
                    <a:pt x="42" y="84"/>
                  </a:cubicBezTo>
                  <a:cubicBezTo>
                    <a:pt x="39" y="85"/>
                    <a:pt x="39" y="85"/>
                    <a:pt x="39" y="85"/>
                  </a:cubicBezTo>
                  <a:cubicBezTo>
                    <a:pt x="37" y="82"/>
                    <a:pt x="37" y="82"/>
                    <a:pt x="37" y="82"/>
                  </a:cubicBezTo>
                  <a:cubicBezTo>
                    <a:pt x="29" y="87"/>
                    <a:pt x="29" y="87"/>
                    <a:pt x="29" y="87"/>
                  </a:cubicBezTo>
                  <a:cubicBezTo>
                    <a:pt x="26" y="92"/>
                    <a:pt x="26" y="92"/>
                    <a:pt x="26" y="92"/>
                  </a:cubicBezTo>
                  <a:cubicBezTo>
                    <a:pt x="26" y="96"/>
                    <a:pt x="26" y="96"/>
                    <a:pt x="26" y="96"/>
                  </a:cubicBezTo>
                  <a:cubicBezTo>
                    <a:pt x="27" y="99"/>
                    <a:pt x="27" y="99"/>
                    <a:pt x="27" y="99"/>
                  </a:cubicBezTo>
                  <a:cubicBezTo>
                    <a:pt x="30" y="101"/>
                    <a:pt x="30" y="101"/>
                    <a:pt x="30" y="101"/>
                  </a:cubicBezTo>
                  <a:cubicBezTo>
                    <a:pt x="33" y="99"/>
                    <a:pt x="33" y="99"/>
                    <a:pt x="33" y="99"/>
                  </a:cubicBezTo>
                  <a:cubicBezTo>
                    <a:pt x="37" y="93"/>
                    <a:pt x="37" y="93"/>
                    <a:pt x="37" y="93"/>
                  </a:cubicBezTo>
                  <a:cubicBezTo>
                    <a:pt x="38" y="94"/>
                    <a:pt x="38" y="94"/>
                    <a:pt x="38" y="94"/>
                  </a:cubicBezTo>
                  <a:cubicBezTo>
                    <a:pt x="38" y="98"/>
                    <a:pt x="38" y="98"/>
                    <a:pt x="38" y="98"/>
                  </a:cubicBezTo>
                  <a:cubicBezTo>
                    <a:pt x="43" y="96"/>
                    <a:pt x="43" y="96"/>
                    <a:pt x="43" y="96"/>
                  </a:cubicBezTo>
                  <a:cubicBezTo>
                    <a:pt x="47" y="102"/>
                    <a:pt x="47" y="102"/>
                    <a:pt x="47" y="102"/>
                  </a:cubicBezTo>
                  <a:cubicBezTo>
                    <a:pt x="53" y="100"/>
                    <a:pt x="53" y="100"/>
                    <a:pt x="53" y="100"/>
                  </a:cubicBezTo>
                  <a:cubicBezTo>
                    <a:pt x="54" y="94"/>
                    <a:pt x="54" y="94"/>
                    <a:pt x="54" y="94"/>
                  </a:cubicBezTo>
                  <a:cubicBezTo>
                    <a:pt x="59" y="92"/>
                    <a:pt x="59" y="92"/>
                    <a:pt x="59" y="92"/>
                  </a:cubicBezTo>
                  <a:cubicBezTo>
                    <a:pt x="61" y="93"/>
                    <a:pt x="61" y="93"/>
                    <a:pt x="61" y="93"/>
                  </a:cubicBezTo>
                  <a:cubicBezTo>
                    <a:pt x="65" y="91"/>
                    <a:pt x="65" y="91"/>
                    <a:pt x="65" y="91"/>
                  </a:cubicBezTo>
                  <a:cubicBezTo>
                    <a:pt x="65" y="90"/>
                    <a:pt x="65" y="90"/>
                    <a:pt x="65" y="90"/>
                  </a:cubicBezTo>
                  <a:cubicBezTo>
                    <a:pt x="68" y="89"/>
                    <a:pt x="68" y="89"/>
                    <a:pt x="68" y="89"/>
                  </a:cubicBezTo>
                  <a:cubicBezTo>
                    <a:pt x="72" y="92"/>
                    <a:pt x="72" y="92"/>
                    <a:pt x="72" y="92"/>
                  </a:cubicBezTo>
                  <a:cubicBezTo>
                    <a:pt x="77" y="89"/>
                    <a:pt x="77" y="89"/>
                    <a:pt x="77" y="89"/>
                  </a:cubicBezTo>
                  <a:cubicBezTo>
                    <a:pt x="80" y="91"/>
                    <a:pt x="80" y="91"/>
                    <a:pt x="80" y="91"/>
                  </a:cubicBezTo>
                  <a:cubicBezTo>
                    <a:pt x="82" y="94"/>
                    <a:pt x="82" y="94"/>
                    <a:pt x="82" y="94"/>
                  </a:cubicBezTo>
                  <a:cubicBezTo>
                    <a:pt x="86" y="94"/>
                    <a:pt x="86" y="94"/>
                    <a:pt x="86" y="94"/>
                  </a:cubicBezTo>
                  <a:cubicBezTo>
                    <a:pt x="88" y="93"/>
                    <a:pt x="88" y="93"/>
                    <a:pt x="88" y="93"/>
                  </a:cubicBezTo>
                  <a:cubicBezTo>
                    <a:pt x="94" y="90"/>
                    <a:pt x="94" y="90"/>
                    <a:pt x="94" y="90"/>
                  </a:cubicBezTo>
                  <a:cubicBezTo>
                    <a:pt x="98" y="92"/>
                    <a:pt x="98" y="92"/>
                    <a:pt x="98" y="92"/>
                  </a:cubicBezTo>
                  <a:cubicBezTo>
                    <a:pt x="101" y="91"/>
                    <a:pt x="101" y="91"/>
                    <a:pt x="101" y="91"/>
                  </a:cubicBezTo>
                  <a:cubicBezTo>
                    <a:pt x="102" y="94"/>
                    <a:pt x="102" y="94"/>
                    <a:pt x="102" y="94"/>
                  </a:cubicBezTo>
                  <a:cubicBezTo>
                    <a:pt x="101" y="99"/>
                    <a:pt x="101" y="99"/>
                    <a:pt x="101" y="99"/>
                  </a:cubicBezTo>
                  <a:cubicBezTo>
                    <a:pt x="105" y="108"/>
                    <a:pt x="105" y="108"/>
                    <a:pt x="105" y="108"/>
                  </a:cubicBezTo>
                  <a:cubicBezTo>
                    <a:pt x="104" y="112"/>
                    <a:pt x="104" y="112"/>
                    <a:pt x="104" y="112"/>
                  </a:cubicBezTo>
                  <a:cubicBezTo>
                    <a:pt x="100" y="114"/>
                    <a:pt x="100" y="114"/>
                    <a:pt x="100" y="114"/>
                  </a:cubicBezTo>
                  <a:cubicBezTo>
                    <a:pt x="100" y="117"/>
                    <a:pt x="100" y="117"/>
                    <a:pt x="100" y="117"/>
                  </a:cubicBezTo>
                  <a:cubicBezTo>
                    <a:pt x="100" y="117"/>
                    <a:pt x="100" y="117"/>
                    <a:pt x="100" y="117"/>
                  </a:cubicBezTo>
                  <a:cubicBezTo>
                    <a:pt x="104" y="121"/>
                    <a:pt x="104" y="121"/>
                    <a:pt x="104" y="121"/>
                  </a:cubicBezTo>
                  <a:cubicBezTo>
                    <a:pt x="103" y="122"/>
                    <a:pt x="103" y="122"/>
                    <a:pt x="103" y="122"/>
                  </a:cubicBezTo>
                  <a:cubicBezTo>
                    <a:pt x="103" y="129"/>
                    <a:pt x="103" y="129"/>
                    <a:pt x="103" y="129"/>
                  </a:cubicBezTo>
                  <a:cubicBezTo>
                    <a:pt x="103" y="132"/>
                    <a:pt x="103" y="132"/>
                    <a:pt x="103" y="132"/>
                  </a:cubicBezTo>
                  <a:cubicBezTo>
                    <a:pt x="100" y="136"/>
                    <a:pt x="100" y="136"/>
                    <a:pt x="100" y="136"/>
                  </a:cubicBezTo>
                  <a:cubicBezTo>
                    <a:pt x="97" y="138"/>
                    <a:pt x="97" y="138"/>
                    <a:pt x="97" y="138"/>
                  </a:cubicBezTo>
                  <a:cubicBezTo>
                    <a:pt x="98" y="140"/>
                    <a:pt x="98" y="140"/>
                    <a:pt x="98" y="140"/>
                  </a:cubicBezTo>
                  <a:cubicBezTo>
                    <a:pt x="100" y="139"/>
                    <a:pt x="100" y="139"/>
                    <a:pt x="100" y="139"/>
                  </a:cubicBezTo>
                  <a:cubicBezTo>
                    <a:pt x="101" y="140"/>
                    <a:pt x="101" y="140"/>
                    <a:pt x="101" y="140"/>
                  </a:cubicBezTo>
                  <a:cubicBezTo>
                    <a:pt x="100" y="143"/>
                    <a:pt x="100" y="143"/>
                    <a:pt x="100" y="143"/>
                  </a:cubicBezTo>
                  <a:cubicBezTo>
                    <a:pt x="102" y="144"/>
                    <a:pt x="102" y="144"/>
                    <a:pt x="102" y="144"/>
                  </a:cubicBezTo>
                  <a:cubicBezTo>
                    <a:pt x="104" y="142"/>
                    <a:pt x="104" y="142"/>
                    <a:pt x="104" y="142"/>
                  </a:cubicBezTo>
                  <a:cubicBezTo>
                    <a:pt x="105" y="144"/>
                    <a:pt x="105" y="144"/>
                    <a:pt x="105" y="144"/>
                  </a:cubicBezTo>
                  <a:cubicBezTo>
                    <a:pt x="105" y="146"/>
                    <a:pt x="105" y="146"/>
                    <a:pt x="105" y="146"/>
                  </a:cubicBezTo>
                  <a:cubicBezTo>
                    <a:pt x="105" y="147"/>
                    <a:pt x="105" y="147"/>
                    <a:pt x="105" y="147"/>
                  </a:cubicBezTo>
                  <a:cubicBezTo>
                    <a:pt x="110" y="148"/>
                    <a:pt x="110" y="148"/>
                    <a:pt x="110" y="148"/>
                  </a:cubicBezTo>
                  <a:cubicBezTo>
                    <a:pt x="110" y="150"/>
                    <a:pt x="110" y="150"/>
                    <a:pt x="110" y="150"/>
                  </a:cubicBezTo>
                  <a:cubicBezTo>
                    <a:pt x="106" y="152"/>
                    <a:pt x="106" y="152"/>
                    <a:pt x="106" y="152"/>
                  </a:cubicBezTo>
                  <a:cubicBezTo>
                    <a:pt x="100" y="151"/>
                    <a:pt x="100" y="151"/>
                    <a:pt x="100" y="151"/>
                  </a:cubicBezTo>
                  <a:cubicBezTo>
                    <a:pt x="94" y="147"/>
                    <a:pt x="94" y="147"/>
                    <a:pt x="94" y="147"/>
                  </a:cubicBezTo>
                  <a:cubicBezTo>
                    <a:pt x="91" y="142"/>
                    <a:pt x="91" y="142"/>
                    <a:pt x="91" y="142"/>
                  </a:cubicBezTo>
                  <a:cubicBezTo>
                    <a:pt x="86" y="140"/>
                    <a:pt x="86" y="140"/>
                    <a:pt x="86" y="140"/>
                  </a:cubicBezTo>
                  <a:cubicBezTo>
                    <a:pt x="84" y="134"/>
                    <a:pt x="84" y="134"/>
                    <a:pt x="84" y="134"/>
                  </a:cubicBezTo>
                  <a:cubicBezTo>
                    <a:pt x="83" y="134"/>
                    <a:pt x="83" y="134"/>
                    <a:pt x="83" y="134"/>
                  </a:cubicBezTo>
                  <a:cubicBezTo>
                    <a:pt x="76" y="122"/>
                    <a:pt x="76" y="122"/>
                    <a:pt x="76" y="122"/>
                  </a:cubicBezTo>
                  <a:cubicBezTo>
                    <a:pt x="76" y="122"/>
                    <a:pt x="70" y="122"/>
                    <a:pt x="69" y="122"/>
                  </a:cubicBezTo>
                  <a:cubicBezTo>
                    <a:pt x="69" y="122"/>
                    <a:pt x="67" y="123"/>
                    <a:pt x="67" y="123"/>
                  </a:cubicBezTo>
                  <a:cubicBezTo>
                    <a:pt x="65" y="121"/>
                    <a:pt x="65" y="121"/>
                    <a:pt x="65" y="121"/>
                  </a:cubicBezTo>
                  <a:cubicBezTo>
                    <a:pt x="56" y="117"/>
                    <a:pt x="56" y="117"/>
                    <a:pt x="56" y="117"/>
                  </a:cubicBezTo>
                  <a:cubicBezTo>
                    <a:pt x="55" y="115"/>
                    <a:pt x="55" y="115"/>
                    <a:pt x="55" y="115"/>
                  </a:cubicBezTo>
                  <a:cubicBezTo>
                    <a:pt x="53" y="111"/>
                    <a:pt x="53" y="111"/>
                    <a:pt x="53" y="111"/>
                  </a:cubicBezTo>
                  <a:cubicBezTo>
                    <a:pt x="55" y="106"/>
                    <a:pt x="55" y="106"/>
                    <a:pt x="55" y="106"/>
                  </a:cubicBezTo>
                  <a:cubicBezTo>
                    <a:pt x="52" y="102"/>
                    <a:pt x="52" y="102"/>
                    <a:pt x="52" y="102"/>
                  </a:cubicBezTo>
                  <a:cubicBezTo>
                    <a:pt x="47" y="105"/>
                    <a:pt x="47" y="105"/>
                    <a:pt x="47" y="105"/>
                  </a:cubicBezTo>
                  <a:cubicBezTo>
                    <a:pt x="40" y="103"/>
                    <a:pt x="40" y="103"/>
                    <a:pt x="40" y="103"/>
                  </a:cubicBezTo>
                  <a:cubicBezTo>
                    <a:pt x="36" y="104"/>
                    <a:pt x="36" y="104"/>
                    <a:pt x="36" y="104"/>
                  </a:cubicBezTo>
                  <a:cubicBezTo>
                    <a:pt x="34" y="104"/>
                    <a:pt x="34" y="104"/>
                    <a:pt x="34" y="104"/>
                  </a:cubicBezTo>
                  <a:cubicBezTo>
                    <a:pt x="34" y="102"/>
                    <a:pt x="34" y="102"/>
                    <a:pt x="34" y="102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2" y="105"/>
                    <a:pt x="32" y="105"/>
                    <a:pt x="32" y="105"/>
                  </a:cubicBezTo>
                  <a:cubicBezTo>
                    <a:pt x="25" y="107"/>
                    <a:pt x="25" y="107"/>
                    <a:pt x="25" y="107"/>
                  </a:cubicBezTo>
                  <a:cubicBezTo>
                    <a:pt x="20" y="104"/>
                    <a:pt x="20" y="104"/>
                    <a:pt x="20" y="104"/>
                  </a:cubicBezTo>
                  <a:cubicBezTo>
                    <a:pt x="20" y="102"/>
                    <a:pt x="20" y="102"/>
                    <a:pt x="20" y="102"/>
                  </a:cubicBezTo>
                  <a:cubicBezTo>
                    <a:pt x="13" y="99"/>
                    <a:pt x="13" y="99"/>
                    <a:pt x="13" y="99"/>
                  </a:cubicBezTo>
                  <a:cubicBezTo>
                    <a:pt x="10" y="95"/>
                    <a:pt x="10" y="95"/>
                    <a:pt x="10" y="95"/>
                  </a:cubicBezTo>
                  <a:cubicBezTo>
                    <a:pt x="8" y="96"/>
                    <a:pt x="8" y="96"/>
                    <a:pt x="8" y="96"/>
                  </a:cubicBezTo>
                  <a:cubicBezTo>
                    <a:pt x="11" y="100"/>
                    <a:pt x="11" y="100"/>
                    <a:pt x="11" y="100"/>
                  </a:cubicBezTo>
                  <a:cubicBezTo>
                    <a:pt x="16" y="102"/>
                    <a:pt x="16" y="102"/>
                    <a:pt x="16" y="102"/>
                  </a:cubicBezTo>
                  <a:cubicBezTo>
                    <a:pt x="17" y="104"/>
                    <a:pt x="17" y="104"/>
                    <a:pt x="17" y="104"/>
                  </a:cubicBezTo>
                  <a:cubicBezTo>
                    <a:pt x="14" y="105"/>
                    <a:pt x="14" y="105"/>
                    <a:pt x="14" y="105"/>
                  </a:cubicBezTo>
                  <a:cubicBezTo>
                    <a:pt x="9" y="102"/>
                    <a:pt x="9" y="102"/>
                    <a:pt x="9" y="102"/>
                  </a:cubicBezTo>
                  <a:cubicBezTo>
                    <a:pt x="6" y="96"/>
                    <a:pt x="6" y="96"/>
                    <a:pt x="6" y="96"/>
                  </a:cubicBezTo>
                  <a:cubicBezTo>
                    <a:pt x="2" y="97"/>
                    <a:pt x="2" y="97"/>
                    <a:pt x="2" y="97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1" y="103"/>
                    <a:pt x="4" y="113"/>
                    <a:pt x="10" y="123"/>
                  </a:cubicBezTo>
                  <a:cubicBezTo>
                    <a:pt x="33" y="161"/>
                    <a:pt x="82" y="173"/>
                    <a:pt x="120" y="151"/>
                  </a:cubicBezTo>
                  <a:cubicBezTo>
                    <a:pt x="120" y="151"/>
                    <a:pt x="120" y="151"/>
                    <a:pt x="120" y="151"/>
                  </a:cubicBezTo>
                  <a:cubicBezTo>
                    <a:pt x="142" y="138"/>
                    <a:pt x="155" y="116"/>
                    <a:pt x="158" y="93"/>
                  </a:cubicBezTo>
                  <a:cubicBezTo>
                    <a:pt x="156" y="95"/>
                    <a:pt x="156" y="95"/>
                    <a:pt x="156" y="95"/>
                  </a:cubicBezTo>
                  <a:cubicBezTo>
                    <a:pt x="153" y="90"/>
                    <a:pt x="153" y="90"/>
                    <a:pt x="153" y="90"/>
                  </a:cubicBezTo>
                  <a:cubicBezTo>
                    <a:pt x="148" y="88"/>
                    <a:pt x="148" y="88"/>
                    <a:pt x="148" y="88"/>
                  </a:cubicBezTo>
                  <a:cubicBezTo>
                    <a:pt x="145" y="83"/>
                    <a:pt x="145" y="83"/>
                    <a:pt x="145" y="83"/>
                  </a:cubicBezTo>
                  <a:cubicBezTo>
                    <a:pt x="142" y="82"/>
                    <a:pt x="142" y="82"/>
                    <a:pt x="142" y="82"/>
                  </a:cubicBezTo>
                  <a:cubicBezTo>
                    <a:pt x="140" y="80"/>
                    <a:pt x="140" y="80"/>
                    <a:pt x="140" y="80"/>
                  </a:cubicBezTo>
                  <a:cubicBezTo>
                    <a:pt x="140" y="73"/>
                    <a:pt x="140" y="73"/>
                    <a:pt x="140" y="73"/>
                  </a:cubicBezTo>
                  <a:cubicBezTo>
                    <a:pt x="130" y="68"/>
                    <a:pt x="130" y="68"/>
                    <a:pt x="130" y="68"/>
                  </a:cubicBezTo>
                  <a:cubicBezTo>
                    <a:pt x="127" y="62"/>
                    <a:pt x="127" y="62"/>
                    <a:pt x="127" y="62"/>
                  </a:cubicBezTo>
                  <a:cubicBezTo>
                    <a:pt x="123" y="64"/>
                    <a:pt x="123" y="64"/>
                    <a:pt x="123" y="64"/>
                  </a:cubicBezTo>
                  <a:cubicBezTo>
                    <a:pt x="120" y="63"/>
                    <a:pt x="120" y="63"/>
                    <a:pt x="120" y="63"/>
                  </a:cubicBezTo>
                  <a:cubicBezTo>
                    <a:pt x="117" y="65"/>
                    <a:pt x="117" y="65"/>
                    <a:pt x="117" y="65"/>
                  </a:cubicBezTo>
                  <a:cubicBezTo>
                    <a:pt x="117" y="67"/>
                    <a:pt x="117" y="67"/>
                    <a:pt x="117" y="67"/>
                  </a:cubicBezTo>
                  <a:cubicBezTo>
                    <a:pt x="111" y="70"/>
                    <a:pt x="111" y="70"/>
                    <a:pt x="111" y="70"/>
                  </a:cubicBezTo>
                  <a:cubicBezTo>
                    <a:pt x="111" y="71"/>
                    <a:pt x="111" y="71"/>
                    <a:pt x="111" y="71"/>
                  </a:cubicBezTo>
                  <a:cubicBezTo>
                    <a:pt x="109" y="72"/>
                    <a:pt x="109" y="72"/>
                    <a:pt x="109" y="72"/>
                  </a:cubicBezTo>
                  <a:cubicBezTo>
                    <a:pt x="98" y="69"/>
                    <a:pt x="98" y="69"/>
                    <a:pt x="98" y="69"/>
                  </a:cubicBezTo>
                  <a:cubicBezTo>
                    <a:pt x="94" y="63"/>
                    <a:pt x="94" y="63"/>
                    <a:pt x="94" y="63"/>
                  </a:cubicBezTo>
                  <a:cubicBezTo>
                    <a:pt x="95" y="62"/>
                    <a:pt x="95" y="62"/>
                    <a:pt x="95" y="62"/>
                  </a:cubicBezTo>
                  <a:cubicBezTo>
                    <a:pt x="94" y="60"/>
                    <a:pt x="94" y="60"/>
                    <a:pt x="94" y="60"/>
                  </a:cubicBezTo>
                  <a:cubicBezTo>
                    <a:pt x="93" y="60"/>
                    <a:pt x="93" y="60"/>
                    <a:pt x="93" y="60"/>
                  </a:cubicBezTo>
                  <a:cubicBezTo>
                    <a:pt x="90" y="58"/>
                    <a:pt x="90" y="58"/>
                    <a:pt x="90" y="58"/>
                  </a:cubicBezTo>
                  <a:cubicBezTo>
                    <a:pt x="95" y="48"/>
                    <a:pt x="95" y="48"/>
                    <a:pt x="95" y="48"/>
                  </a:cubicBezTo>
                  <a:cubicBezTo>
                    <a:pt x="92" y="45"/>
                    <a:pt x="92" y="45"/>
                    <a:pt x="92" y="45"/>
                  </a:cubicBezTo>
                  <a:cubicBezTo>
                    <a:pt x="95" y="40"/>
                    <a:pt x="95" y="40"/>
                    <a:pt x="95" y="40"/>
                  </a:cubicBezTo>
                  <a:cubicBezTo>
                    <a:pt x="97" y="40"/>
                    <a:pt x="97" y="40"/>
                    <a:pt x="97" y="40"/>
                  </a:cubicBezTo>
                  <a:cubicBezTo>
                    <a:pt x="100" y="38"/>
                    <a:pt x="100" y="38"/>
                    <a:pt x="100" y="38"/>
                  </a:cubicBezTo>
                  <a:cubicBezTo>
                    <a:pt x="101" y="35"/>
                    <a:pt x="101" y="35"/>
                    <a:pt x="101" y="35"/>
                  </a:cubicBezTo>
                  <a:cubicBezTo>
                    <a:pt x="109" y="30"/>
                    <a:pt x="109" y="30"/>
                    <a:pt x="109" y="30"/>
                  </a:cubicBezTo>
                  <a:cubicBezTo>
                    <a:pt x="111" y="34"/>
                    <a:pt x="111" y="34"/>
                    <a:pt x="111" y="34"/>
                  </a:cubicBezTo>
                  <a:cubicBezTo>
                    <a:pt x="118" y="32"/>
                    <a:pt x="118" y="32"/>
                    <a:pt x="118" y="32"/>
                  </a:cubicBezTo>
                  <a:cubicBezTo>
                    <a:pt x="120" y="32"/>
                    <a:pt x="120" y="32"/>
                    <a:pt x="120" y="32"/>
                  </a:cubicBezTo>
                  <a:cubicBezTo>
                    <a:pt x="121" y="31"/>
                    <a:pt x="121" y="31"/>
                    <a:pt x="121" y="31"/>
                  </a:cubicBezTo>
                  <a:cubicBezTo>
                    <a:pt x="120" y="29"/>
                    <a:pt x="120" y="29"/>
                    <a:pt x="120" y="29"/>
                  </a:cubicBezTo>
                  <a:cubicBezTo>
                    <a:pt x="123" y="26"/>
                    <a:pt x="123" y="26"/>
                    <a:pt x="123" y="26"/>
                  </a:cubicBezTo>
                  <a:cubicBezTo>
                    <a:pt x="128" y="27"/>
                    <a:pt x="128" y="27"/>
                    <a:pt x="128" y="27"/>
                  </a:cubicBezTo>
                  <a:cubicBezTo>
                    <a:pt x="133" y="24"/>
                    <a:pt x="133" y="24"/>
                    <a:pt x="133" y="24"/>
                  </a:cubicBezTo>
                  <a:cubicBezTo>
                    <a:pt x="133" y="23"/>
                    <a:pt x="133" y="23"/>
                    <a:pt x="133" y="23"/>
                  </a:cubicBezTo>
                  <a:cubicBezTo>
                    <a:pt x="132" y="22"/>
                    <a:pt x="130" y="20"/>
                    <a:pt x="128" y="19"/>
                  </a:cubicBezTo>
                  <a:close/>
                  <a:moveTo>
                    <a:pt x="84" y="19"/>
                  </a:moveTo>
                  <a:cubicBezTo>
                    <a:pt x="84" y="17"/>
                    <a:pt x="84" y="17"/>
                    <a:pt x="84" y="17"/>
                  </a:cubicBezTo>
                  <a:cubicBezTo>
                    <a:pt x="86" y="15"/>
                    <a:pt x="86" y="15"/>
                    <a:pt x="86" y="15"/>
                  </a:cubicBezTo>
                  <a:cubicBezTo>
                    <a:pt x="88" y="18"/>
                    <a:pt x="88" y="18"/>
                    <a:pt x="88" y="18"/>
                  </a:cubicBezTo>
                  <a:cubicBezTo>
                    <a:pt x="91" y="19"/>
                    <a:pt x="91" y="19"/>
                    <a:pt x="91" y="19"/>
                  </a:cubicBezTo>
                  <a:cubicBezTo>
                    <a:pt x="92" y="20"/>
                    <a:pt x="92" y="20"/>
                    <a:pt x="92" y="20"/>
                  </a:cubicBezTo>
                  <a:cubicBezTo>
                    <a:pt x="94" y="19"/>
                    <a:pt x="94" y="19"/>
                    <a:pt x="94" y="19"/>
                  </a:cubicBezTo>
                  <a:cubicBezTo>
                    <a:pt x="93" y="22"/>
                    <a:pt x="93" y="22"/>
                    <a:pt x="93" y="22"/>
                  </a:cubicBezTo>
                  <a:cubicBezTo>
                    <a:pt x="91" y="24"/>
                    <a:pt x="91" y="24"/>
                    <a:pt x="91" y="24"/>
                  </a:cubicBezTo>
                  <a:cubicBezTo>
                    <a:pt x="89" y="25"/>
                    <a:pt x="89" y="25"/>
                    <a:pt x="89" y="25"/>
                  </a:cubicBezTo>
                  <a:cubicBezTo>
                    <a:pt x="88" y="22"/>
                    <a:pt x="88" y="22"/>
                    <a:pt x="88" y="22"/>
                  </a:cubicBezTo>
                  <a:cubicBezTo>
                    <a:pt x="89" y="21"/>
                    <a:pt x="89" y="21"/>
                    <a:pt x="89" y="21"/>
                  </a:cubicBezTo>
                  <a:cubicBezTo>
                    <a:pt x="88" y="20"/>
                    <a:pt x="88" y="20"/>
                    <a:pt x="88" y="20"/>
                  </a:cubicBezTo>
                  <a:cubicBezTo>
                    <a:pt x="86" y="20"/>
                    <a:pt x="86" y="20"/>
                    <a:pt x="86" y="20"/>
                  </a:cubicBezTo>
                  <a:cubicBezTo>
                    <a:pt x="85" y="20"/>
                    <a:pt x="85" y="20"/>
                    <a:pt x="85" y="20"/>
                  </a:cubicBezTo>
                  <a:lnTo>
                    <a:pt x="84" y="19"/>
                  </a:lnTo>
                  <a:close/>
                  <a:moveTo>
                    <a:pt x="83" y="25"/>
                  </a:moveTo>
                  <a:cubicBezTo>
                    <a:pt x="83" y="22"/>
                    <a:pt x="83" y="22"/>
                    <a:pt x="83" y="22"/>
                  </a:cubicBezTo>
                  <a:cubicBezTo>
                    <a:pt x="85" y="21"/>
                    <a:pt x="85" y="21"/>
                    <a:pt x="85" y="21"/>
                  </a:cubicBezTo>
                  <a:cubicBezTo>
                    <a:pt x="86" y="20"/>
                    <a:pt x="86" y="20"/>
                    <a:pt x="86" y="20"/>
                  </a:cubicBezTo>
                  <a:cubicBezTo>
                    <a:pt x="87" y="22"/>
                    <a:pt x="87" y="22"/>
                    <a:pt x="87" y="22"/>
                  </a:cubicBezTo>
                  <a:cubicBezTo>
                    <a:pt x="85" y="26"/>
                    <a:pt x="85" y="26"/>
                    <a:pt x="85" y="26"/>
                  </a:cubicBezTo>
                  <a:cubicBezTo>
                    <a:pt x="84" y="27"/>
                    <a:pt x="84" y="27"/>
                    <a:pt x="84" y="27"/>
                  </a:cubicBezTo>
                  <a:lnTo>
                    <a:pt x="83" y="25"/>
                  </a:lnTo>
                  <a:close/>
                  <a:moveTo>
                    <a:pt x="51" y="56"/>
                  </a:moveTo>
                  <a:cubicBezTo>
                    <a:pt x="49" y="57"/>
                    <a:pt x="49" y="57"/>
                    <a:pt x="49" y="57"/>
                  </a:cubicBezTo>
                  <a:cubicBezTo>
                    <a:pt x="49" y="56"/>
                    <a:pt x="49" y="56"/>
                    <a:pt x="49" y="56"/>
                  </a:cubicBezTo>
                  <a:cubicBezTo>
                    <a:pt x="49" y="55"/>
                    <a:pt x="49" y="55"/>
                    <a:pt x="49" y="55"/>
                  </a:cubicBezTo>
                  <a:cubicBezTo>
                    <a:pt x="50" y="55"/>
                    <a:pt x="50" y="55"/>
                    <a:pt x="50" y="55"/>
                  </a:cubicBezTo>
                  <a:lnTo>
                    <a:pt x="51" y="56"/>
                  </a:lnTo>
                  <a:close/>
                  <a:moveTo>
                    <a:pt x="55" y="51"/>
                  </a:moveTo>
                  <a:cubicBezTo>
                    <a:pt x="54" y="52"/>
                    <a:pt x="54" y="52"/>
                    <a:pt x="54" y="52"/>
                  </a:cubicBezTo>
                  <a:cubicBezTo>
                    <a:pt x="54" y="53"/>
                    <a:pt x="54" y="53"/>
                    <a:pt x="54" y="53"/>
                  </a:cubicBezTo>
                  <a:cubicBezTo>
                    <a:pt x="54" y="54"/>
                    <a:pt x="54" y="54"/>
                    <a:pt x="54" y="54"/>
                  </a:cubicBezTo>
                  <a:cubicBezTo>
                    <a:pt x="52" y="55"/>
                    <a:pt x="52" y="55"/>
                    <a:pt x="52" y="55"/>
                  </a:cubicBezTo>
                  <a:cubicBezTo>
                    <a:pt x="52" y="54"/>
                    <a:pt x="52" y="54"/>
                    <a:pt x="52" y="54"/>
                  </a:cubicBezTo>
                  <a:cubicBezTo>
                    <a:pt x="52" y="54"/>
                    <a:pt x="52" y="54"/>
                    <a:pt x="52" y="54"/>
                  </a:cubicBezTo>
                  <a:cubicBezTo>
                    <a:pt x="51" y="53"/>
                    <a:pt x="51" y="53"/>
                    <a:pt x="51" y="53"/>
                  </a:cubicBezTo>
                  <a:cubicBezTo>
                    <a:pt x="53" y="52"/>
                    <a:pt x="53" y="52"/>
                    <a:pt x="53" y="52"/>
                  </a:cubicBezTo>
                  <a:cubicBezTo>
                    <a:pt x="53" y="51"/>
                    <a:pt x="53" y="51"/>
                    <a:pt x="53" y="51"/>
                  </a:cubicBezTo>
                  <a:cubicBezTo>
                    <a:pt x="53" y="50"/>
                    <a:pt x="53" y="50"/>
                    <a:pt x="53" y="50"/>
                  </a:cubicBezTo>
                  <a:cubicBezTo>
                    <a:pt x="54" y="50"/>
                    <a:pt x="54" y="50"/>
                    <a:pt x="54" y="50"/>
                  </a:cubicBezTo>
                  <a:lnTo>
                    <a:pt x="55" y="5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53" name="Freeform 133"/>
            <p:cNvSpPr>
              <a:spLocks noEditPoints="1"/>
            </p:cNvSpPr>
            <p:nvPr/>
          </p:nvSpPr>
          <p:spPr bwMode="auto">
            <a:xfrm>
              <a:off x="7672141" y="2876398"/>
              <a:ext cx="278458" cy="302897"/>
            </a:xfrm>
            <a:custGeom>
              <a:avLst/>
              <a:gdLst>
                <a:gd name="T0" fmla="*/ 120 w 159"/>
                <a:gd name="T1" fmla="*/ 23 h 173"/>
                <a:gd name="T2" fmla="*/ 108 w 159"/>
                <a:gd name="T3" fmla="*/ 22 h 173"/>
                <a:gd name="T4" fmla="*/ 112 w 159"/>
                <a:gd name="T5" fmla="*/ 28 h 173"/>
                <a:gd name="T6" fmla="*/ 103 w 159"/>
                <a:gd name="T7" fmla="*/ 26 h 173"/>
                <a:gd name="T8" fmla="*/ 93 w 159"/>
                <a:gd name="T9" fmla="*/ 39 h 173"/>
                <a:gd name="T10" fmla="*/ 94 w 159"/>
                <a:gd name="T11" fmla="*/ 28 h 173"/>
                <a:gd name="T12" fmla="*/ 102 w 159"/>
                <a:gd name="T13" fmla="*/ 13 h 173"/>
                <a:gd name="T14" fmla="*/ 92 w 159"/>
                <a:gd name="T15" fmla="*/ 8 h 173"/>
                <a:gd name="T16" fmla="*/ 10 w 159"/>
                <a:gd name="T17" fmla="*/ 48 h 173"/>
                <a:gd name="T18" fmla="*/ 15 w 159"/>
                <a:gd name="T19" fmla="*/ 47 h 173"/>
                <a:gd name="T20" fmla="*/ 20 w 159"/>
                <a:gd name="T21" fmla="*/ 40 h 173"/>
                <a:gd name="T22" fmla="*/ 23 w 159"/>
                <a:gd name="T23" fmla="*/ 44 h 173"/>
                <a:gd name="T24" fmla="*/ 27 w 159"/>
                <a:gd name="T25" fmla="*/ 35 h 173"/>
                <a:gd name="T26" fmla="*/ 34 w 159"/>
                <a:gd name="T27" fmla="*/ 32 h 173"/>
                <a:gd name="T28" fmla="*/ 52 w 159"/>
                <a:gd name="T29" fmla="*/ 27 h 173"/>
                <a:gd name="T30" fmla="*/ 45 w 159"/>
                <a:gd name="T31" fmla="*/ 30 h 173"/>
                <a:gd name="T32" fmla="*/ 37 w 159"/>
                <a:gd name="T33" fmla="*/ 36 h 173"/>
                <a:gd name="T34" fmla="*/ 36 w 159"/>
                <a:gd name="T35" fmla="*/ 41 h 173"/>
                <a:gd name="T36" fmla="*/ 31 w 159"/>
                <a:gd name="T37" fmla="*/ 52 h 173"/>
                <a:gd name="T38" fmla="*/ 39 w 159"/>
                <a:gd name="T39" fmla="*/ 42 h 173"/>
                <a:gd name="T40" fmla="*/ 53 w 159"/>
                <a:gd name="T41" fmla="*/ 40 h 173"/>
                <a:gd name="T42" fmla="*/ 57 w 159"/>
                <a:gd name="T43" fmla="*/ 45 h 173"/>
                <a:gd name="T44" fmla="*/ 59 w 159"/>
                <a:gd name="T45" fmla="*/ 47 h 173"/>
                <a:gd name="T46" fmla="*/ 54 w 159"/>
                <a:gd name="T47" fmla="*/ 45 h 173"/>
                <a:gd name="T48" fmla="*/ 50 w 159"/>
                <a:gd name="T49" fmla="*/ 48 h 173"/>
                <a:gd name="T50" fmla="*/ 51 w 159"/>
                <a:gd name="T51" fmla="*/ 50 h 173"/>
                <a:gd name="T52" fmla="*/ 48 w 159"/>
                <a:gd name="T53" fmla="*/ 57 h 173"/>
                <a:gd name="T54" fmla="*/ 43 w 159"/>
                <a:gd name="T55" fmla="*/ 84 h 173"/>
                <a:gd name="T56" fmla="*/ 28 w 159"/>
                <a:gd name="T57" fmla="*/ 99 h 173"/>
                <a:gd name="T58" fmla="*/ 44 w 159"/>
                <a:gd name="T59" fmla="*/ 96 h 173"/>
                <a:gd name="T60" fmla="*/ 66 w 159"/>
                <a:gd name="T61" fmla="*/ 91 h 173"/>
                <a:gd name="T62" fmla="*/ 83 w 159"/>
                <a:gd name="T63" fmla="*/ 94 h 173"/>
                <a:gd name="T64" fmla="*/ 103 w 159"/>
                <a:gd name="T65" fmla="*/ 93 h 173"/>
                <a:gd name="T66" fmla="*/ 101 w 159"/>
                <a:gd name="T67" fmla="*/ 117 h 173"/>
                <a:gd name="T68" fmla="*/ 98 w 159"/>
                <a:gd name="T69" fmla="*/ 138 h 173"/>
                <a:gd name="T70" fmla="*/ 105 w 159"/>
                <a:gd name="T71" fmla="*/ 142 h 173"/>
                <a:gd name="T72" fmla="*/ 107 w 159"/>
                <a:gd name="T73" fmla="*/ 152 h 173"/>
                <a:gd name="T74" fmla="*/ 83 w 159"/>
                <a:gd name="T75" fmla="*/ 134 h 173"/>
                <a:gd name="T76" fmla="*/ 56 w 159"/>
                <a:gd name="T77" fmla="*/ 114 h 173"/>
                <a:gd name="T78" fmla="*/ 37 w 159"/>
                <a:gd name="T79" fmla="*/ 103 h 173"/>
                <a:gd name="T80" fmla="*/ 21 w 159"/>
                <a:gd name="T81" fmla="*/ 104 h 173"/>
                <a:gd name="T82" fmla="*/ 17 w 159"/>
                <a:gd name="T83" fmla="*/ 102 h 173"/>
                <a:gd name="T84" fmla="*/ 0 w 159"/>
                <a:gd name="T85" fmla="*/ 93 h 173"/>
                <a:gd name="T86" fmla="*/ 154 w 159"/>
                <a:gd name="T87" fmla="*/ 90 h 173"/>
                <a:gd name="T88" fmla="*/ 131 w 159"/>
                <a:gd name="T89" fmla="*/ 67 h 173"/>
                <a:gd name="T90" fmla="*/ 112 w 159"/>
                <a:gd name="T91" fmla="*/ 70 h 173"/>
                <a:gd name="T92" fmla="*/ 95 w 159"/>
                <a:gd name="T93" fmla="*/ 59 h 173"/>
                <a:gd name="T94" fmla="*/ 97 w 159"/>
                <a:gd name="T95" fmla="*/ 39 h 173"/>
                <a:gd name="T96" fmla="*/ 121 w 159"/>
                <a:gd name="T97" fmla="*/ 32 h 173"/>
                <a:gd name="T98" fmla="*/ 134 w 159"/>
                <a:gd name="T99" fmla="*/ 23 h 173"/>
                <a:gd name="T100" fmla="*/ 91 w 159"/>
                <a:gd name="T101" fmla="*/ 19 h 173"/>
                <a:gd name="T102" fmla="*/ 89 w 159"/>
                <a:gd name="T103" fmla="*/ 22 h 173"/>
                <a:gd name="T104" fmla="*/ 84 w 159"/>
                <a:gd name="T105" fmla="*/ 25 h 173"/>
                <a:gd name="T106" fmla="*/ 85 w 159"/>
                <a:gd name="T107" fmla="*/ 26 h 173"/>
                <a:gd name="T108" fmla="*/ 51 w 159"/>
                <a:gd name="T109" fmla="*/ 55 h 173"/>
                <a:gd name="T110" fmla="*/ 53 w 159"/>
                <a:gd name="T111" fmla="*/ 54 h 173"/>
                <a:gd name="T112" fmla="*/ 54 w 159"/>
                <a:gd name="T113" fmla="*/ 50 h 1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159" h="173">
                  <a:moveTo>
                    <a:pt x="129" y="19"/>
                  </a:moveTo>
                  <a:cubicBezTo>
                    <a:pt x="125" y="21"/>
                    <a:pt x="125" y="21"/>
                    <a:pt x="125" y="21"/>
                  </a:cubicBezTo>
                  <a:cubicBezTo>
                    <a:pt x="123" y="20"/>
                    <a:pt x="123" y="20"/>
                    <a:pt x="123" y="20"/>
                  </a:cubicBezTo>
                  <a:cubicBezTo>
                    <a:pt x="120" y="17"/>
                    <a:pt x="120" y="17"/>
                    <a:pt x="120" y="17"/>
                  </a:cubicBezTo>
                  <a:cubicBezTo>
                    <a:pt x="119" y="19"/>
                    <a:pt x="119" y="19"/>
                    <a:pt x="119" y="19"/>
                  </a:cubicBezTo>
                  <a:cubicBezTo>
                    <a:pt x="120" y="23"/>
                    <a:pt x="120" y="23"/>
                    <a:pt x="120" y="23"/>
                  </a:cubicBezTo>
                  <a:cubicBezTo>
                    <a:pt x="116" y="22"/>
                    <a:pt x="116" y="22"/>
                    <a:pt x="116" y="22"/>
                  </a:cubicBezTo>
                  <a:cubicBezTo>
                    <a:pt x="114" y="20"/>
                    <a:pt x="114" y="20"/>
                    <a:pt x="114" y="20"/>
                  </a:cubicBezTo>
                  <a:cubicBezTo>
                    <a:pt x="110" y="19"/>
                    <a:pt x="110" y="19"/>
                    <a:pt x="110" y="19"/>
                  </a:cubicBezTo>
                  <a:cubicBezTo>
                    <a:pt x="109" y="19"/>
                    <a:pt x="109" y="19"/>
                    <a:pt x="109" y="19"/>
                  </a:cubicBezTo>
                  <a:cubicBezTo>
                    <a:pt x="106" y="20"/>
                    <a:pt x="106" y="20"/>
                    <a:pt x="106" y="20"/>
                  </a:cubicBezTo>
                  <a:cubicBezTo>
                    <a:pt x="108" y="22"/>
                    <a:pt x="108" y="22"/>
                    <a:pt x="108" y="22"/>
                  </a:cubicBezTo>
                  <a:cubicBezTo>
                    <a:pt x="113" y="22"/>
                    <a:pt x="113" y="22"/>
                    <a:pt x="113" y="22"/>
                  </a:cubicBezTo>
                  <a:cubicBezTo>
                    <a:pt x="114" y="23"/>
                    <a:pt x="114" y="23"/>
                    <a:pt x="114" y="23"/>
                  </a:cubicBezTo>
                  <a:cubicBezTo>
                    <a:pt x="114" y="23"/>
                    <a:pt x="114" y="23"/>
                    <a:pt x="114" y="23"/>
                  </a:cubicBezTo>
                  <a:cubicBezTo>
                    <a:pt x="115" y="26"/>
                    <a:pt x="115" y="26"/>
                    <a:pt x="115" y="26"/>
                  </a:cubicBezTo>
                  <a:cubicBezTo>
                    <a:pt x="114" y="27"/>
                    <a:pt x="114" y="27"/>
                    <a:pt x="114" y="27"/>
                  </a:cubicBezTo>
                  <a:cubicBezTo>
                    <a:pt x="112" y="28"/>
                    <a:pt x="112" y="28"/>
                    <a:pt x="112" y="28"/>
                  </a:cubicBezTo>
                  <a:cubicBezTo>
                    <a:pt x="110" y="27"/>
                    <a:pt x="110" y="27"/>
                    <a:pt x="110" y="27"/>
                  </a:cubicBezTo>
                  <a:cubicBezTo>
                    <a:pt x="113" y="26"/>
                    <a:pt x="113" y="26"/>
                    <a:pt x="113" y="26"/>
                  </a:cubicBezTo>
                  <a:cubicBezTo>
                    <a:pt x="113" y="24"/>
                    <a:pt x="113" y="24"/>
                    <a:pt x="113" y="24"/>
                  </a:cubicBezTo>
                  <a:cubicBezTo>
                    <a:pt x="105" y="24"/>
                    <a:pt x="105" y="24"/>
                    <a:pt x="105" y="24"/>
                  </a:cubicBezTo>
                  <a:cubicBezTo>
                    <a:pt x="104" y="23"/>
                    <a:pt x="104" y="23"/>
                    <a:pt x="104" y="23"/>
                  </a:cubicBezTo>
                  <a:cubicBezTo>
                    <a:pt x="103" y="26"/>
                    <a:pt x="103" y="26"/>
                    <a:pt x="103" y="26"/>
                  </a:cubicBezTo>
                  <a:cubicBezTo>
                    <a:pt x="101" y="27"/>
                    <a:pt x="101" y="27"/>
                    <a:pt x="101" y="27"/>
                  </a:cubicBezTo>
                  <a:cubicBezTo>
                    <a:pt x="100" y="33"/>
                    <a:pt x="100" y="33"/>
                    <a:pt x="100" y="33"/>
                  </a:cubicBezTo>
                  <a:cubicBezTo>
                    <a:pt x="100" y="35"/>
                    <a:pt x="100" y="35"/>
                    <a:pt x="100" y="35"/>
                  </a:cubicBezTo>
                  <a:cubicBezTo>
                    <a:pt x="98" y="37"/>
                    <a:pt x="98" y="37"/>
                    <a:pt x="98" y="37"/>
                  </a:cubicBezTo>
                  <a:cubicBezTo>
                    <a:pt x="95" y="39"/>
                    <a:pt x="95" y="39"/>
                    <a:pt x="95" y="39"/>
                  </a:cubicBezTo>
                  <a:cubicBezTo>
                    <a:pt x="93" y="39"/>
                    <a:pt x="93" y="39"/>
                    <a:pt x="93" y="39"/>
                  </a:cubicBezTo>
                  <a:cubicBezTo>
                    <a:pt x="90" y="36"/>
                    <a:pt x="90" y="36"/>
                    <a:pt x="90" y="36"/>
                  </a:cubicBezTo>
                  <a:cubicBezTo>
                    <a:pt x="89" y="33"/>
                    <a:pt x="89" y="33"/>
                    <a:pt x="89" y="33"/>
                  </a:cubicBezTo>
                  <a:cubicBezTo>
                    <a:pt x="92" y="31"/>
                    <a:pt x="92" y="31"/>
                    <a:pt x="92" y="31"/>
                  </a:cubicBezTo>
                  <a:cubicBezTo>
                    <a:pt x="96" y="29"/>
                    <a:pt x="96" y="29"/>
                    <a:pt x="96" y="29"/>
                  </a:cubicBezTo>
                  <a:cubicBezTo>
                    <a:pt x="95" y="27"/>
                    <a:pt x="95" y="27"/>
                    <a:pt x="95" y="27"/>
                  </a:cubicBezTo>
                  <a:cubicBezTo>
                    <a:pt x="94" y="28"/>
                    <a:pt x="94" y="28"/>
                    <a:pt x="94" y="28"/>
                  </a:cubicBezTo>
                  <a:cubicBezTo>
                    <a:pt x="92" y="24"/>
                    <a:pt x="92" y="24"/>
                    <a:pt x="92" y="24"/>
                  </a:cubicBezTo>
                  <a:cubicBezTo>
                    <a:pt x="96" y="22"/>
                    <a:pt x="96" y="22"/>
                    <a:pt x="96" y="22"/>
                  </a:cubicBezTo>
                  <a:cubicBezTo>
                    <a:pt x="96" y="17"/>
                    <a:pt x="96" y="17"/>
                    <a:pt x="96" y="17"/>
                  </a:cubicBezTo>
                  <a:cubicBezTo>
                    <a:pt x="98" y="15"/>
                    <a:pt x="98" y="15"/>
                    <a:pt x="98" y="15"/>
                  </a:cubicBezTo>
                  <a:cubicBezTo>
                    <a:pt x="101" y="14"/>
                    <a:pt x="101" y="14"/>
                    <a:pt x="101" y="14"/>
                  </a:cubicBezTo>
                  <a:cubicBezTo>
                    <a:pt x="102" y="13"/>
                    <a:pt x="102" y="13"/>
                    <a:pt x="102" y="13"/>
                  </a:cubicBezTo>
                  <a:cubicBezTo>
                    <a:pt x="99" y="10"/>
                    <a:pt x="99" y="10"/>
                    <a:pt x="99" y="10"/>
                  </a:cubicBezTo>
                  <a:cubicBezTo>
                    <a:pt x="97" y="13"/>
                    <a:pt x="97" y="13"/>
                    <a:pt x="97" y="13"/>
                  </a:cubicBezTo>
                  <a:cubicBezTo>
                    <a:pt x="95" y="11"/>
                    <a:pt x="95" y="11"/>
                    <a:pt x="95" y="11"/>
                  </a:cubicBezTo>
                  <a:cubicBezTo>
                    <a:pt x="93" y="12"/>
                    <a:pt x="93" y="12"/>
                    <a:pt x="93" y="12"/>
                  </a:cubicBezTo>
                  <a:cubicBezTo>
                    <a:pt x="91" y="10"/>
                    <a:pt x="91" y="10"/>
                    <a:pt x="91" y="10"/>
                  </a:cubicBezTo>
                  <a:cubicBezTo>
                    <a:pt x="92" y="8"/>
                    <a:pt x="92" y="8"/>
                    <a:pt x="92" y="8"/>
                  </a:cubicBezTo>
                  <a:cubicBezTo>
                    <a:pt x="94" y="5"/>
                    <a:pt x="94" y="5"/>
                    <a:pt x="94" y="5"/>
                  </a:cubicBezTo>
                  <a:cubicBezTo>
                    <a:pt x="94" y="3"/>
                    <a:pt x="94" y="3"/>
                    <a:pt x="94" y="3"/>
                  </a:cubicBezTo>
                  <a:cubicBezTo>
                    <a:pt x="76" y="0"/>
                    <a:pt x="56" y="3"/>
                    <a:pt x="39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24" y="22"/>
                    <a:pt x="13" y="35"/>
                    <a:pt x="6" y="50"/>
                  </a:cubicBezTo>
                  <a:cubicBezTo>
                    <a:pt x="10" y="48"/>
                    <a:pt x="10" y="48"/>
                    <a:pt x="10" y="48"/>
                  </a:cubicBezTo>
                  <a:cubicBezTo>
                    <a:pt x="12" y="48"/>
                    <a:pt x="12" y="48"/>
                    <a:pt x="12" y="48"/>
                  </a:cubicBezTo>
                  <a:cubicBezTo>
                    <a:pt x="15" y="47"/>
                    <a:pt x="15" y="47"/>
                    <a:pt x="15" y="47"/>
                  </a:cubicBezTo>
                  <a:cubicBezTo>
                    <a:pt x="16" y="48"/>
                    <a:pt x="16" y="48"/>
                    <a:pt x="16" y="48"/>
                  </a:cubicBezTo>
                  <a:cubicBezTo>
                    <a:pt x="21" y="45"/>
                    <a:pt x="21" y="45"/>
                    <a:pt x="21" y="45"/>
                  </a:cubicBezTo>
                  <a:cubicBezTo>
                    <a:pt x="19" y="44"/>
                    <a:pt x="19" y="44"/>
                    <a:pt x="19" y="44"/>
                  </a:cubicBezTo>
                  <a:cubicBezTo>
                    <a:pt x="15" y="47"/>
                    <a:pt x="15" y="47"/>
                    <a:pt x="15" y="47"/>
                  </a:cubicBezTo>
                  <a:cubicBezTo>
                    <a:pt x="15" y="45"/>
                    <a:pt x="15" y="45"/>
                    <a:pt x="15" y="45"/>
                  </a:cubicBezTo>
                  <a:cubicBezTo>
                    <a:pt x="14" y="44"/>
                    <a:pt x="14" y="44"/>
                    <a:pt x="14" y="44"/>
                  </a:cubicBezTo>
                  <a:cubicBezTo>
                    <a:pt x="11" y="46"/>
                    <a:pt x="11" y="46"/>
                    <a:pt x="11" y="46"/>
                  </a:cubicBezTo>
                  <a:cubicBezTo>
                    <a:pt x="13" y="41"/>
                    <a:pt x="13" y="41"/>
                    <a:pt x="13" y="41"/>
                  </a:cubicBezTo>
                  <a:cubicBezTo>
                    <a:pt x="17" y="39"/>
                    <a:pt x="17" y="39"/>
                    <a:pt x="17" y="39"/>
                  </a:cubicBezTo>
                  <a:cubicBezTo>
                    <a:pt x="20" y="40"/>
                    <a:pt x="20" y="40"/>
                    <a:pt x="20" y="40"/>
                  </a:cubicBezTo>
                  <a:cubicBezTo>
                    <a:pt x="23" y="38"/>
                    <a:pt x="23" y="38"/>
                    <a:pt x="23" y="38"/>
                  </a:cubicBezTo>
                  <a:cubicBezTo>
                    <a:pt x="24" y="36"/>
                    <a:pt x="24" y="36"/>
                    <a:pt x="24" y="36"/>
                  </a:cubicBezTo>
                  <a:cubicBezTo>
                    <a:pt x="26" y="35"/>
                    <a:pt x="26" y="35"/>
                    <a:pt x="26" y="35"/>
                  </a:cubicBezTo>
                  <a:cubicBezTo>
                    <a:pt x="25" y="39"/>
                    <a:pt x="25" y="39"/>
                    <a:pt x="25" y="39"/>
                  </a:cubicBezTo>
                  <a:cubicBezTo>
                    <a:pt x="25" y="39"/>
                    <a:pt x="21" y="42"/>
                    <a:pt x="21" y="41"/>
                  </a:cubicBezTo>
                  <a:cubicBezTo>
                    <a:pt x="22" y="41"/>
                    <a:pt x="23" y="44"/>
                    <a:pt x="23" y="44"/>
                  </a:cubicBezTo>
                  <a:cubicBezTo>
                    <a:pt x="27" y="41"/>
                    <a:pt x="27" y="41"/>
                    <a:pt x="27" y="41"/>
                  </a:cubicBezTo>
                  <a:cubicBezTo>
                    <a:pt x="27" y="40"/>
                    <a:pt x="27" y="40"/>
                    <a:pt x="27" y="40"/>
                  </a:cubicBezTo>
                  <a:cubicBezTo>
                    <a:pt x="30" y="38"/>
                    <a:pt x="30" y="38"/>
                    <a:pt x="30" y="38"/>
                  </a:cubicBezTo>
                  <a:cubicBezTo>
                    <a:pt x="29" y="36"/>
                    <a:pt x="29" y="36"/>
                    <a:pt x="29" y="36"/>
                  </a:cubicBezTo>
                  <a:cubicBezTo>
                    <a:pt x="27" y="37"/>
                    <a:pt x="27" y="37"/>
                    <a:pt x="27" y="37"/>
                  </a:cubicBezTo>
                  <a:cubicBezTo>
                    <a:pt x="27" y="35"/>
                    <a:pt x="27" y="35"/>
                    <a:pt x="27" y="35"/>
                  </a:cubicBezTo>
                  <a:cubicBezTo>
                    <a:pt x="28" y="33"/>
                    <a:pt x="28" y="33"/>
                    <a:pt x="28" y="33"/>
                  </a:cubicBezTo>
                  <a:cubicBezTo>
                    <a:pt x="33" y="31"/>
                    <a:pt x="33" y="31"/>
                    <a:pt x="33" y="31"/>
                  </a:cubicBezTo>
                  <a:cubicBezTo>
                    <a:pt x="32" y="35"/>
                    <a:pt x="32" y="35"/>
                    <a:pt x="32" y="35"/>
                  </a:cubicBezTo>
                  <a:cubicBezTo>
                    <a:pt x="33" y="36"/>
                    <a:pt x="33" y="36"/>
                    <a:pt x="33" y="36"/>
                  </a:cubicBezTo>
                  <a:cubicBezTo>
                    <a:pt x="36" y="35"/>
                    <a:pt x="36" y="35"/>
                    <a:pt x="36" y="35"/>
                  </a:cubicBezTo>
                  <a:cubicBezTo>
                    <a:pt x="34" y="32"/>
                    <a:pt x="34" y="32"/>
                    <a:pt x="34" y="32"/>
                  </a:cubicBezTo>
                  <a:cubicBezTo>
                    <a:pt x="36" y="29"/>
                    <a:pt x="36" y="29"/>
                    <a:pt x="36" y="29"/>
                  </a:cubicBezTo>
                  <a:cubicBezTo>
                    <a:pt x="40" y="26"/>
                    <a:pt x="40" y="26"/>
                    <a:pt x="40" y="26"/>
                  </a:cubicBezTo>
                  <a:cubicBezTo>
                    <a:pt x="46" y="25"/>
                    <a:pt x="46" y="25"/>
                    <a:pt x="46" y="25"/>
                  </a:cubicBezTo>
                  <a:cubicBezTo>
                    <a:pt x="48" y="25"/>
                    <a:pt x="48" y="25"/>
                    <a:pt x="48" y="25"/>
                  </a:cubicBezTo>
                  <a:cubicBezTo>
                    <a:pt x="49" y="27"/>
                    <a:pt x="49" y="27"/>
                    <a:pt x="49" y="27"/>
                  </a:cubicBezTo>
                  <a:cubicBezTo>
                    <a:pt x="52" y="27"/>
                    <a:pt x="52" y="27"/>
                    <a:pt x="52" y="27"/>
                  </a:cubicBezTo>
                  <a:cubicBezTo>
                    <a:pt x="52" y="29"/>
                    <a:pt x="52" y="29"/>
                    <a:pt x="52" y="29"/>
                  </a:cubicBezTo>
                  <a:cubicBezTo>
                    <a:pt x="49" y="31"/>
                    <a:pt x="49" y="31"/>
                    <a:pt x="49" y="31"/>
                  </a:cubicBezTo>
                  <a:cubicBezTo>
                    <a:pt x="49" y="31"/>
                    <a:pt x="49" y="31"/>
                    <a:pt x="49" y="31"/>
                  </a:cubicBezTo>
                  <a:cubicBezTo>
                    <a:pt x="49" y="34"/>
                    <a:pt x="49" y="34"/>
                    <a:pt x="49" y="34"/>
                  </a:cubicBezTo>
                  <a:cubicBezTo>
                    <a:pt x="42" y="36"/>
                    <a:pt x="42" y="36"/>
                    <a:pt x="42" y="36"/>
                  </a:cubicBezTo>
                  <a:cubicBezTo>
                    <a:pt x="45" y="30"/>
                    <a:pt x="45" y="30"/>
                    <a:pt x="45" y="30"/>
                  </a:cubicBezTo>
                  <a:cubicBezTo>
                    <a:pt x="42" y="30"/>
                    <a:pt x="42" y="30"/>
                    <a:pt x="42" y="30"/>
                  </a:cubicBezTo>
                  <a:cubicBezTo>
                    <a:pt x="38" y="33"/>
                    <a:pt x="38" y="33"/>
                    <a:pt x="38" y="33"/>
                  </a:cubicBezTo>
                  <a:cubicBezTo>
                    <a:pt x="38" y="34"/>
                    <a:pt x="38" y="34"/>
                    <a:pt x="38" y="34"/>
                  </a:cubicBezTo>
                  <a:cubicBezTo>
                    <a:pt x="38" y="34"/>
                    <a:pt x="38" y="34"/>
                    <a:pt x="38" y="34"/>
                  </a:cubicBezTo>
                  <a:cubicBezTo>
                    <a:pt x="38" y="34"/>
                    <a:pt x="38" y="34"/>
                    <a:pt x="38" y="34"/>
                  </a:cubicBezTo>
                  <a:cubicBezTo>
                    <a:pt x="37" y="36"/>
                    <a:pt x="37" y="36"/>
                    <a:pt x="37" y="36"/>
                  </a:cubicBezTo>
                  <a:cubicBezTo>
                    <a:pt x="35" y="37"/>
                    <a:pt x="35" y="37"/>
                    <a:pt x="35" y="37"/>
                  </a:cubicBezTo>
                  <a:cubicBezTo>
                    <a:pt x="36" y="38"/>
                    <a:pt x="36" y="38"/>
                    <a:pt x="36" y="38"/>
                  </a:cubicBezTo>
                  <a:cubicBezTo>
                    <a:pt x="37" y="38"/>
                    <a:pt x="37" y="38"/>
                    <a:pt x="37" y="38"/>
                  </a:cubicBezTo>
                  <a:cubicBezTo>
                    <a:pt x="37" y="39"/>
                    <a:pt x="37" y="39"/>
                    <a:pt x="37" y="39"/>
                  </a:cubicBezTo>
                  <a:cubicBezTo>
                    <a:pt x="36" y="40"/>
                    <a:pt x="36" y="40"/>
                    <a:pt x="36" y="40"/>
                  </a:cubicBezTo>
                  <a:cubicBezTo>
                    <a:pt x="36" y="41"/>
                    <a:pt x="36" y="41"/>
                    <a:pt x="36" y="41"/>
                  </a:cubicBezTo>
                  <a:cubicBezTo>
                    <a:pt x="35" y="42"/>
                    <a:pt x="35" y="42"/>
                    <a:pt x="35" y="42"/>
                  </a:cubicBezTo>
                  <a:cubicBezTo>
                    <a:pt x="33" y="40"/>
                    <a:pt x="33" y="40"/>
                    <a:pt x="33" y="40"/>
                  </a:cubicBezTo>
                  <a:cubicBezTo>
                    <a:pt x="31" y="43"/>
                    <a:pt x="31" y="43"/>
                    <a:pt x="31" y="43"/>
                  </a:cubicBezTo>
                  <a:cubicBezTo>
                    <a:pt x="27" y="50"/>
                    <a:pt x="27" y="50"/>
                    <a:pt x="27" y="50"/>
                  </a:cubicBezTo>
                  <a:cubicBezTo>
                    <a:pt x="29" y="52"/>
                    <a:pt x="29" y="52"/>
                    <a:pt x="29" y="52"/>
                  </a:cubicBezTo>
                  <a:cubicBezTo>
                    <a:pt x="31" y="52"/>
                    <a:pt x="31" y="52"/>
                    <a:pt x="31" y="52"/>
                  </a:cubicBezTo>
                  <a:cubicBezTo>
                    <a:pt x="35" y="51"/>
                    <a:pt x="35" y="51"/>
                    <a:pt x="35" y="51"/>
                  </a:cubicBezTo>
                  <a:cubicBezTo>
                    <a:pt x="37" y="55"/>
                    <a:pt x="37" y="55"/>
                    <a:pt x="37" y="55"/>
                  </a:cubicBezTo>
                  <a:cubicBezTo>
                    <a:pt x="39" y="54"/>
                    <a:pt x="39" y="54"/>
                    <a:pt x="39" y="54"/>
                  </a:cubicBezTo>
                  <a:cubicBezTo>
                    <a:pt x="38" y="50"/>
                    <a:pt x="38" y="50"/>
                    <a:pt x="38" y="50"/>
                  </a:cubicBezTo>
                  <a:cubicBezTo>
                    <a:pt x="41" y="46"/>
                    <a:pt x="41" y="46"/>
                    <a:pt x="41" y="46"/>
                  </a:cubicBezTo>
                  <a:cubicBezTo>
                    <a:pt x="39" y="42"/>
                    <a:pt x="39" y="42"/>
                    <a:pt x="39" y="42"/>
                  </a:cubicBezTo>
                  <a:cubicBezTo>
                    <a:pt x="40" y="39"/>
                    <a:pt x="40" y="39"/>
                    <a:pt x="40" y="39"/>
                  </a:cubicBezTo>
                  <a:cubicBezTo>
                    <a:pt x="45" y="37"/>
                    <a:pt x="45" y="37"/>
                    <a:pt x="45" y="37"/>
                  </a:cubicBezTo>
                  <a:cubicBezTo>
                    <a:pt x="47" y="40"/>
                    <a:pt x="47" y="40"/>
                    <a:pt x="47" y="40"/>
                  </a:cubicBezTo>
                  <a:cubicBezTo>
                    <a:pt x="48" y="40"/>
                    <a:pt x="48" y="40"/>
                    <a:pt x="48" y="40"/>
                  </a:cubicBezTo>
                  <a:cubicBezTo>
                    <a:pt x="51" y="36"/>
                    <a:pt x="51" y="36"/>
                    <a:pt x="51" y="36"/>
                  </a:cubicBezTo>
                  <a:cubicBezTo>
                    <a:pt x="53" y="40"/>
                    <a:pt x="53" y="40"/>
                    <a:pt x="53" y="40"/>
                  </a:cubicBezTo>
                  <a:cubicBezTo>
                    <a:pt x="55" y="40"/>
                    <a:pt x="55" y="40"/>
                    <a:pt x="55" y="40"/>
                  </a:cubicBezTo>
                  <a:cubicBezTo>
                    <a:pt x="57" y="40"/>
                    <a:pt x="57" y="40"/>
                    <a:pt x="57" y="40"/>
                  </a:cubicBezTo>
                  <a:cubicBezTo>
                    <a:pt x="58" y="42"/>
                    <a:pt x="58" y="42"/>
                    <a:pt x="58" y="42"/>
                  </a:cubicBezTo>
                  <a:cubicBezTo>
                    <a:pt x="57" y="43"/>
                    <a:pt x="57" y="43"/>
                    <a:pt x="57" y="43"/>
                  </a:cubicBezTo>
                  <a:cubicBezTo>
                    <a:pt x="56" y="45"/>
                    <a:pt x="56" y="45"/>
                    <a:pt x="56" y="45"/>
                  </a:cubicBezTo>
                  <a:cubicBezTo>
                    <a:pt x="57" y="45"/>
                    <a:pt x="57" y="45"/>
                    <a:pt x="57" y="45"/>
                  </a:cubicBezTo>
                  <a:cubicBezTo>
                    <a:pt x="58" y="45"/>
                    <a:pt x="58" y="45"/>
                    <a:pt x="58" y="45"/>
                  </a:cubicBezTo>
                  <a:cubicBezTo>
                    <a:pt x="61" y="45"/>
                    <a:pt x="61" y="45"/>
                    <a:pt x="61" y="45"/>
                  </a:cubicBezTo>
                  <a:cubicBezTo>
                    <a:pt x="62" y="46"/>
                    <a:pt x="62" y="46"/>
                    <a:pt x="62" y="46"/>
                  </a:cubicBezTo>
                  <a:cubicBezTo>
                    <a:pt x="61" y="47"/>
                    <a:pt x="61" y="47"/>
                    <a:pt x="61" y="47"/>
                  </a:cubicBezTo>
                  <a:cubicBezTo>
                    <a:pt x="61" y="47"/>
                    <a:pt x="61" y="47"/>
                    <a:pt x="61" y="47"/>
                  </a:cubicBezTo>
                  <a:cubicBezTo>
                    <a:pt x="59" y="47"/>
                    <a:pt x="59" y="47"/>
                    <a:pt x="59" y="47"/>
                  </a:cubicBezTo>
                  <a:cubicBezTo>
                    <a:pt x="56" y="48"/>
                    <a:pt x="56" y="48"/>
                    <a:pt x="56" y="48"/>
                  </a:cubicBezTo>
                  <a:cubicBezTo>
                    <a:pt x="55" y="47"/>
                    <a:pt x="55" y="47"/>
                    <a:pt x="55" y="47"/>
                  </a:cubicBezTo>
                  <a:cubicBezTo>
                    <a:pt x="55" y="47"/>
                    <a:pt x="55" y="47"/>
                    <a:pt x="55" y="47"/>
                  </a:cubicBezTo>
                  <a:cubicBezTo>
                    <a:pt x="56" y="46"/>
                    <a:pt x="56" y="46"/>
                    <a:pt x="56" y="46"/>
                  </a:cubicBezTo>
                  <a:cubicBezTo>
                    <a:pt x="55" y="44"/>
                    <a:pt x="55" y="44"/>
                    <a:pt x="55" y="44"/>
                  </a:cubicBezTo>
                  <a:cubicBezTo>
                    <a:pt x="54" y="45"/>
                    <a:pt x="54" y="45"/>
                    <a:pt x="54" y="45"/>
                  </a:cubicBezTo>
                  <a:cubicBezTo>
                    <a:pt x="54" y="46"/>
                    <a:pt x="54" y="46"/>
                    <a:pt x="54" y="46"/>
                  </a:cubicBezTo>
                  <a:cubicBezTo>
                    <a:pt x="52" y="48"/>
                    <a:pt x="52" y="48"/>
                    <a:pt x="52" y="48"/>
                  </a:cubicBezTo>
                  <a:cubicBezTo>
                    <a:pt x="52" y="48"/>
                    <a:pt x="52" y="48"/>
                    <a:pt x="52" y="48"/>
                  </a:cubicBezTo>
                  <a:cubicBezTo>
                    <a:pt x="52" y="48"/>
                    <a:pt x="52" y="48"/>
                    <a:pt x="52" y="48"/>
                  </a:cubicBezTo>
                  <a:cubicBezTo>
                    <a:pt x="51" y="48"/>
                    <a:pt x="51" y="48"/>
                    <a:pt x="51" y="48"/>
                  </a:cubicBezTo>
                  <a:cubicBezTo>
                    <a:pt x="50" y="48"/>
                    <a:pt x="50" y="48"/>
                    <a:pt x="50" y="48"/>
                  </a:cubicBezTo>
                  <a:cubicBezTo>
                    <a:pt x="49" y="48"/>
                    <a:pt x="49" y="48"/>
                    <a:pt x="49" y="48"/>
                  </a:cubicBezTo>
                  <a:cubicBezTo>
                    <a:pt x="48" y="49"/>
                    <a:pt x="48" y="49"/>
                    <a:pt x="48" y="49"/>
                  </a:cubicBezTo>
                  <a:cubicBezTo>
                    <a:pt x="47" y="49"/>
                    <a:pt x="47" y="49"/>
                    <a:pt x="47" y="49"/>
                  </a:cubicBezTo>
                  <a:cubicBezTo>
                    <a:pt x="48" y="51"/>
                    <a:pt x="48" y="51"/>
                    <a:pt x="48" y="51"/>
                  </a:cubicBezTo>
                  <a:cubicBezTo>
                    <a:pt x="50" y="50"/>
                    <a:pt x="50" y="50"/>
                    <a:pt x="50" y="50"/>
                  </a:cubicBezTo>
                  <a:cubicBezTo>
                    <a:pt x="51" y="50"/>
                    <a:pt x="51" y="50"/>
                    <a:pt x="51" y="50"/>
                  </a:cubicBezTo>
                  <a:cubicBezTo>
                    <a:pt x="51" y="50"/>
                    <a:pt x="51" y="50"/>
                    <a:pt x="51" y="50"/>
                  </a:cubicBezTo>
                  <a:cubicBezTo>
                    <a:pt x="50" y="52"/>
                    <a:pt x="50" y="52"/>
                    <a:pt x="50" y="52"/>
                  </a:cubicBezTo>
                  <a:cubicBezTo>
                    <a:pt x="50" y="52"/>
                    <a:pt x="50" y="52"/>
                    <a:pt x="50" y="52"/>
                  </a:cubicBezTo>
                  <a:cubicBezTo>
                    <a:pt x="48" y="52"/>
                    <a:pt x="48" y="52"/>
                    <a:pt x="48" y="52"/>
                  </a:cubicBezTo>
                  <a:cubicBezTo>
                    <a:pt x="47" y="57"/>
                    <a:pt x="47" y="57"/>
                    <a:pt x="47" y="57"/>
                  </a:cubicBezTo>
                  <a:cubicBezTo>
                    <a:pt x="48" y="57"/>
                    <a:pt x="48" y="57"/>
                    <a:pt x="48" y="57"/>
                  </a:cubicBezTo>
                  <a:cubicBezTo>
                    <a:pt x="45" y="62"/>
                    <a:pt x="45" y="62"/>
                    <a:pt x="45" y="62"/>
                  </a:cubicBezTo>
                  <a:cubicBezTo>
                    <a:pt x="43" y="69"/>
                    <a:pt x="43" y="69"/>
                    <a:pt x="43" y="69"/>
                  </a:cubicBezTo>
                  <a:cubicBezTo>
                    <a:pt x="44" y="71"/>
                    <a:pt x="44" y="71"/>
                    <a:pt x="44" y="71"/>
                  </a:cubicBezTo>
                  <a:cubicBezTo>
                    <a:pt x="41" y="76"/>
                    <a:pt x="41" y="76"/>
                    <a:pt x="41" y="76"/>
                  </a:cubicBezTo>
                  <a:cubicBezTo>
                    <a:pt x="40" y="80"/>
                    <a:pt x="40" y="80"/>
                    <a:pt x="40" y="80"/>
                  </a:cubicBezTo>
                  <a:cubicBezTo>
                    <a:pt x="43" y="84"/>
                    <a:pt x="43" y="84"/>
                    <a:pt x="43" y="84"/>
                  </a:cubicBezTo>
                  <a:cubicBezTo>
                    <a:pt x="39" y="84"/>
                    <a:pt x="39" y="84"/>
                    <a:pt x="39" y="84"/>
                  </a:cubicBezTo>
                  <a:cubicBezTo>
                    <a:pt x="38" y="82"/>
                    <a:pt x="38" y="82"/>
                    <a:pt x="38" y="82"/>
                  </a:cubicBezTo>
                  <a:cubicBezTo>
                    <a:pt x="30" y="87"/>
                    <a:pt x="30" y="87"/>
                    <a:pt x="30" y="87"/>
                  </a:cubicBezTo>
                  <a:cubicBezTo>
                    <a:pt x="27" y="91"/>
                    <a:pt x="27" y="91"/>
                    <a:pt x="27" y="91"/>
                  </a:cubicBezTo>
                  <a:cubicBezTo>
                    <a:pt x="27" y="96"/>
                    <a:pt x="27" y="96"/>
                    <a:pt x="27" y="96"/>
                  </a:cubicBezTo>
                  <a:cubicBezTo>
                    <a:pt x="28" y="99"/>
                    <a:pt x="28" y="99"/>
                    <a:pt x="28" y="99"/>
                  </a:cubicBezTo>
                  <a:cubicBezTo>
                    <a:pt x="31" y="101"/>
                    <a:pt x="31" y="101"/>
                    <a:pt x="31" y="101"/>
                  </a:cubicBezTo>
                  <a:cubicBezTo>
                    <a:pt x="34" y="99"/>
                    <a:pt x="34" y="99"/>
                    <a:pt x="34" y="99"/>
                  </a:cubicBezTo>
                  <a:cubicBezTo>
                    <a:pt x="37" y="92"/>
                    <a:pt x="37" y="92"/>
                    <a:pt x="37" y="92"/>
                  </a:cubicBezTo>
                  <a:cubicBezTo>
                    <a:pt x="39" y="94"/>
                    <a:pt x="39" y="94"/>
                    <a:pt x="39" y="94"/>
                  </a:cubicBezTo>
                  <a:cubicBezTo>
                    <a:pt x="39" y="98"/>
                    <a:pt x="39" y="98"/>
                    <a:pt x="39" y="98"/>
                  </a:cubicBezTo>
                  <a:cubicBezTo>
                    <a:pt x="44" y="96"/>
                    <a:pt x="44" y="96"/>
                    <a:pt x="44" y="96"/>
                  </a:cubicBezTo>
                  <a:cubicBezTo>
                    <a:pt x="48" y="102"/>
                    <a:pt x="48" y="102"/>
                    <a:pt x="48" y="102"/>
                  </a:cubicBezTo>
                  <a:cubicBezTo>
                    <a:pt x="54" y="100"/>
                    <a:pt x="54" y="100"/>
                    <a:pt x="54" y="100"/>
                  </a:cubicBezTo>
                  <a:cubicBezTo>
                    <a:pt x="55" y="94"/>
                    <a:pt x="55" y="94"/>
                    <a:pt x="55" y="94"/>
                  </a:cubicBezTo>
                  <a:cubicBezTo>
                    <a:pt x="59" y="92"/>
                    <a:pt x="59" y="92"/>
                    <a:pt x="59" y="92"/>
                  </a:cubicBezTo>
                  <a:cubicBezTo>
                    <a:pt x="62" y="93"/>
                    <a:pt x="62" y="93"/>
                    <a:pt x="62" y="93"/>
                  </a:cubicBezTo>
                  <a:cubicBezTo>
                    <a:pt x="66" y="91"/>
                    <a:pt x="66" y="91"/>
                    <a:pt x="66" y="91"/>
                  </a:cubicBezTo>
                  <a:cubicBezTo>
                    <a:pt x="65" y="89"/>
                    <a:pt x="65" y="89"/>
                    <a:pt x="65" y="89"/>
                  </a:cubicBezTo>
                  <a:cubicBezTo>
                    <a:pt x="68" y="89"/>
                    <a:pt x="68" y="89"/>
                    <a:pt x="68" y="89"/>
                  </a:cubicBezTo>
                  <a:cubicBezTo>
                    <a:pt x="73" y="91"/>
                    <a:pt x="73" y="91"/>
                    <a:pt x="73" y="91"/>
                  </a:cubicBezTo>
                  <a:cubicBezTo>
                    <a:pt x="78" y="89"/>
                    <a:pt x="78" y="89"/>
                    <a:pt x="78" y="89"/>
                  </a:cubicBezTo>
                  <a:cubicBezTo>
                    <a:pt x="81" y="91"/>
                    <a:pt x="81" y="91"/>
                    <a:pt x="81" y="91"/>
                  </a:cubicBezTo>
                  <a:cubicBezTo>
                    <a:pt x="83" y="94"/>
                    <a:pt x="83" y="94"/>
                    <a:pt x="83" y="94"/>
                  </a:cubicBezTo>
                  <a:cubicBezTo>
                    <a:pt x="87" y="93"/>
                    <a:pt x="87" y="93"/>
                    <a:pt x="87" y="93"/>
                  </a:cubicBezTo>
                  <a:cubicBezTo>
                    <a:pt x="89" y="93"/>
                    <a:pt x="89" y="93"/>
                    <a:pt x="89" y="93"/>
                  </a:cubicBezTo>
                  <a:cubicBezTo>
                    <a:pt x="95" y="89"/>
                    <a:pt x="95" y="89"/>
                    <a:pt x="95" y="89"/>
                  </a:cubicBezTo>
                  <a:cubicBezTo>
                    <a:pt x="99" y="91"/>
                    <a:pt x="99" y="91"/>
                    <a:pt x="99" y="91"/>
                  </a:cubicBezTo>
                  <a:cubicBezTo>
                    <a:pt x="102" y="91"/>
                    <a:pt x="102" y="91"/>
                    <a:pt x="102" y="91"/>
                  </a:cubicBezTo>
                  <a:cubicBezTo>
                    <a:pt x="103" y="93"/>
                    <a:pt x="103" y="93"/>
                    <a:pt x="103" y="93"/>
                  </a:cubicBezTo>
                  <a:cubicBezTo>
                    <a:pt x="102" y="99"/>
                    <a:pt x="102" y="99"/>
                    <a:pt x="102" y="99"/>
                  </a:cubicBezTo>
                  <a:cubicBezTo>
                    <a:pt x="106" y="108"/>
                    <a:pt x="106" y="108"/>
                    <a:pt x="106" y="108"/>
                  </a:cubicBezTo>
                  <a:cubicBezTo>
                    <a:pt x="105" y="111"/>
                    <a:pt x="105" y="111"/>
                    <a:pt x="105" y="111"/>
                  </a:cubicBezTo>
                  <a:cubicBezTo>
                    <a:pt x="101" y="114"/>
                    <a:pt x="101" y="114"/>
                    <a:pt x="101" y="114"/>
                  </a:cubicBezTo>
                  <a:cubicBezTo>
                    <a:pt x="101" y="117"/>
                    <a:pt x="101" y="117"/>
                    <a:pt x="101" y="117"/>
                  </a:cubicBezTo>
                  <a:cubicBezTo>
                    <a:pt x="101" y="117"/>
                    <a:pt x="101" y="117"/>
                    <a:pt x="101" y="117"/>
                  </a:cubicBezTo>
                  <a:cubicBezTo>
                    <a:pt x="104" y="120"/>
                    <a:pt x="104" y="120"/>
                    <a:pt x="104" y="120"/>
                  </a:cubicBezTo>
                  <a:cubicBezTo>
                    <a:pt x="104" y="122"/>
                    <a:pt x="104" y="122"/>
                    <a:pt x="104" y="122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3" y="132"/>
                    <a:pt x="103" y="132"/>
                    <a:pt x="103" y="132"/>
                  </a:cubicBezTo>
                  <a:cubicBezTo>
                    <a:pt x="101" y="136"/>
                    <a:pt x="101" y="136"/>
                    <a:pt x="101" y="136"/>
                  </a:cubicBezTo>
                  <a:cubicBezTo>
                    <a:pt x="98" y="138"/>
                    <a:pt x="98" y="138"/>
                    <a:pt x="98" y="138"/>
                  </a:cubicBezTo>
                  <a:cubicBezTo>
                    <a:pt x="99" y="139"/>
                    <a:pt x="99" y="139"/>
                    <a:pt x="99" y="139"/>
                  </a:cubicBezTo>
                  <a:cubicBezTo>
                    <a:pt x="101" y="139"/>
                    <a:pt x="101" y="139"/>
                    <a:pt x="101" y="139"/>
                  </a:cubicBezTo>
                  <a:cubicBezTo>
                    <a:pt x="101" y="140"/>
                    <a:pt x="101" y="140"/>
                    <a:pt x="101" y="140"/>
                  </a:cubicBezTo>
                  <a:cubicBezTo>
                    <a:pt x="101" y="143"/>
                    <a:pt x="101" y="143"/>
                    <a:pt x="101" y="143"/>
                  </a:cubicBezTo>
                  <a:cubicBezTo>
                    <a:pt x="102" y="143"/>
                    <a:pt x="102" y="143"/>
                    <a:pt x="102" y="143"/>
                  </a:cubicBezTo>
                  <a:cubicBezTo>
                    <a:pt x="105" y="142"/>
                    <a:pt x="105" y="142"/>
                    <a:pt x="105" y="142"/>
                  </a:cubicBezTo>
                  <a:cubicBezTo>
                    <a:pt x="105" y="144"/>
                    <a:pt x="105" y="144"/>
                    <a:pt x="105" y="144"/>
                  </a:cubicBezTo>
                  <a:cubicBezTo>
                    <a:pt x="106" y="146"/>
                    <a:pt x="106" y="146"/>
                    <a:pt x="106" y="146"/>
                  </a:cubicBezTo>
                  <a:cubicBezTo>
                    <a:pt x="106" y="147"/>
                    <a:pt x="106" y="147"/>
                    <a:pt x="106" y="147"/>
                  </a:cubicBezTo>
                  <a:cubicBezTo>
                    <a:pt x="111" y="148"/>
                    <a:pt x="111" y="148"/>
                    <a:pt x="111" y="148"/>
                  </a:cubicBezTo>
                  <a:cubicBezTo>
                    <a:pt x="111" y="149"/>
                    <a:pt x="111" y="149"/>
                    <a:pt x="111" y="149"/>
                  </a:cubicBezTo>
                  <a:cubicBezTo>
                    <a:pt x="107" y="152"/>
                    <a:pt x="107" y="152"/>
                    <a:pt x="107" y="152"/>
                  </a:cubicBezTo>
                  <a:cubicBezTo>
                    <a:pt x="101" y="151"/>
                    <a:pt x="101" y="151"/>
                    <a:pt x="101" y="151"/>
                  </a:cubicBezTo>
                  <a:cubicBezTo>
                    <a:pt x="94" y="147"/>
                    <a:pt x="94" y="147"/>
                    <a:pt x="94" y="147"/>
                  </a:cubicBezTo>
                  <a:cubicBezTo>
                    <a:pt x="92" y="141"/>
                    <a:pt x="92" y="141"/>
                    <a:pt x="92" y="141"/>
                  </a:cubicBezTo>
                  <a:cubicBezTo>
                    <a:pt x="87" y="140"/>
                    <a:pt x="87" y="140"/>
                    <a:pt x="87" y="140"/>
                  </a:cubicBezTo>
                  <a:cubicBezTo>
                    <a:pt x="85" y="134"/>
                    <a:pt x="85" y="134"/>
                    <a:pt x="85" y="134"/>
                  </a:cubicBezTo>
                  <a:cubicBezTo>
                    <a:pt x="83" y="134"/>
                    <a:pt x="83" y="134"/>
                    <a:pt x="83" y="134"/>
                  </a:cubicBezTo>
                  <a:cubicBezTo>
                    <a:pt x="76" y="122"/>
                    <a:pt x="76" y="122"/>
                    <a:pt x="76" y="122"/>
                  </a:cubicBezTo>
                  <a:cubicBezTo>
                    <a:pt x="76" y="122"/>
                    <a:pt x="71" y="122"/>
                    <a:pt x="70" y="122"/>
                  </a:cubicBezTo>
                  <a:cubicBezTo>
                    <a:pt x="70" y="122"/>
                    <a:pt x="68" y="122"/>
                    <a:pt x="68" y="122"/>
                  </a:cubicBezTo>
                  <a:cubicBezTo>
                    <a:pt x="66" y="120"/>
                    <a:pt x="66" y="120"/>
                    <a:pt x="66" y="120"/>
                  </a:cubicBezTo>
                  <a:cubicBezTo>
                    <a:pt x="57" y="117"/>
                    <a:pt x="57" y="117"/>
                    <a:pt x="57" y="117"/>
                  </a:cubicBezTo>
                  <a:cubicBezTo>
                    <a:pt x="56" y="114"/>
                    <a:pt x="56" y="114"/>
                    <a:pt x="56" y="114"/>
                  </a:cubicBezTo>
                  <a:cubicBezTo>
                    <a:pt x="54" y="110"/>
                    <a:pt x="54" y="110"/>
                    <a:pt x="54" y="110"/>
                  </a:cubicBezTo>
                  <a:cubicBezTo>
                    <a:pt x="56" y="106"/>
                    <a:pt x="56" y="106"/>
                    <a:pt x="56" y="106"/>
                  </a:cubicBezTo>
                  <a:cubicBezTo>
                    <a:pt x="53" y="102"/>
                    <a:pt x="53" y="102"/>
                    <a:pt x="53" y="102"/>
                  </a:cubicBezTo>
                  <a:cubicBezTo>
                    <a:pt x="48" y="105"/>
                    <a:pt x="48" y="105"/>
                    <a:pt x="48" y="105"/>
                  </a:cubicBezTo>
                  <a:cubicBezTo>
                    <a:pt x="41" y="102"/>
                    <a:pt x="41" y="102"/>
                    <a:pt x="41" y="102"/>
                  </a:cubicBezTo>
                  <a:cubicBezTo>
                    <a:pt x="37" y="103"/>
                    <a:pt x="37" y="103"/>
                    <a:pt x="37" y="103"/>
                  </a:cubicBezTo>
                  <a:cubicBezTo>
                    <a:pt x="35" y="104"/>
                    <a:pt x="35" y="104"/>
                    <a:pt x="35" y="104"/>
                  </a:cubicBezTo>
                  <a:cubicBezTo>
                    <a:pt x="34" y="102"/>
                    <a:pt x="34" y="102"/>
                    <a:pt x="34" y="102"/>
                  </a:cubicBezTo>
                  <a:cubicBezTo>
                    <a:pt x="32" y="103"/>
                    <a:pt x="32" y="103"/>
                    <a:pt x="32" y="103"/>
                  </a:cubicBezTo>
                  <a:cubicBezTo>
                    <a:pt x="32" y="104"/>
                    <a:pt x="32" y="104"/>
                    <a:pt x="32" y="104"/>
                  </a:cubicBezTo>
                  <a:cubicBezTo>
                    <a:pt x="25" y="106"/>
                    <a:pt x="25" y="106"/>
                    <a:pt x="25" y="106"/>
                  </a:cubicBezTo>
                  <a:cubicBezTo>
                    <a:pt x="21" y="104"/>
                    <a:pt x="21" y="104"/>
                    <a:pt x="21" y="104"/>
                  </a:cubicBezTo>
                  <a:cubicBezTo>
                    <a:pt x="21" y="102"/>
                    <a:pt x="21" y="102"/>
                    <a:pt x="21" y="102"/>
                  </a:cubicBezTo>
                  <a:cubicBezTo>
                    <a:pt x="14" y="98"/>
                    <a:pt x="14" y="98"/>
                    <a:pt x="14" y="98"/>
                  </a:cubicBezTo>
                  <a:cubicBezTo>
                    <a:pt x="11" y="95"/>
                    <a:pt x="11" y="95"/>
                    <a:pt x="11" y="95"/>
                  </a:cubicBezTo>
                  <a:cubicBezTo>
                    <a:pt x="9" y="96"/>
                    <a:pt x="9" y="96"/>
                    <a:pt x="9" y="96"/>
                  </a:cubicBezTo>
                  <a:cubicBezTo>
                    <a:pt x="12" y="99"/>
                    <a:pt x="12" y="99"/>
                    <a:pt x="12" y="99"/>
                  </a:cubicBezTo>
                  <a:cubicBezTo>
                    <a:pt x="17" y="102"/>
                    <a:pt x="17" y="102"/>
                    <a:pt x="17" y="102"/>
                  </a:cubicBezTo>
                  <a:cubicBezTo>
                    <a:pt x="18" y="104"/>
                    <a:pt x="18" y="104"/>
                    <a:pt x="18" y="104"/>
                  </a:cubicBezTo>
                  <a:cubicBezTo>
                    <a:pt x="15" y="105"/>
                    <a:pt x="15" y="105"/>
                    <a:pt x="15" y="105"/>
                  </a:cubicBezTo>
                  <a:cubicBezTo>
                    <a:pt x="10" y="102"/>
                    <a:pt x="10" y="102"/>
                    <a:pt x="10" y="102"/>
                  </a:cubicBezTo>
                  <a:cubicBezTo>
                    <a:pt x="6" y="96"/>
                    <a:pt x="6" y="96"/>
                    <a:pt x="6" y="96"/>
                  </a:cubicBezTo>
                  <a:cubicBezTo>
                    <a:pt x="3" y="96"/>
                    <a:pt x="3" y="96"/>
                    <a:pt x="3" y="96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2" y="103"/>
                    <a:pt x="5" y="113"/>
                    <a:pt x="11" y="123"/>
                  </a:cubicBezTo>
                  <a:cubicBezTo>
                    <a:pt x="34" y="161"/>
                    <a:pt x="83" y="173"/>
                    <a:pt x="121" y="150"/>
                  </a:cubicBezTo>
                  <a:cubicBezTo>
                    <a:pt x="121" y="150"/>
                    <a:pt x="121" y="150"/>
                    <a:pt x="121" y="150"/>
                  </a:cubicBezTo>
                  <a:cubicBezTo>
                    <a:pt x="142" y="138"/>
                    <a:pt x="156" y="116"/>
                    <a:pt x="159" y="93"/>
                  </a:cubicBezTo>
                  <a:cubicBezTo>
                    <a:pt x="157" y="95"/>
                    <a:pt x="157" y="95"/>
                    <a:pt x="157" y="95"/>
                  </a:cubicBezTo>
                  <a:cubicBezTo>
                    <a:pt x="154" y="90"/>
                    <a:pt x="154" y="90"/>
                    <a:pt x="154" y="90"/>
                  </a:cubicBezTo>
                  <a:cubicBezTo>
                    <a:pt x="149" y="88"/>
                    <a:pt x="149" y="88"/>
                    <a:pt x="149" y="88"/>
                  </a:cubicBezTo>
                  <a:cubicBezTo>
                    <a:pt x="146" y="82"/>
                    <a:pt x="146" y="82"/>
                    <a:pt x="146" y="82"/>
                  </a:cubicBezTo>
                  <a:cubicBezTo>
                    <a:pt x="143" y="82"/>
                    <a:pt x="143" y="82"/>
                    <a:pt x="143" y="82"/>
                  </a:cubicBezTo>
                  <a:cubicBezTo>
                    <a:pt x="141" y="80"/>
                    <a:pt x="141" y="80"/>
                    <a:pt x="141" y="80"/>
                  </a:cubicBezTo>
                  <a:cubicBezTo>
                    <a:pt x="141" y="73"/>
                    <a:pt x="141" y="73"/>
                    <a:pt x="141" y="73"/>
                  </a:cubicBezTo>
                  <a:cubicBezTo>
                    <a:pt x="131" y="67"/>
                    <a:pt x="131" y="67"/>
                    <a:pt x="131" y="67"/>
                  </a:cubicBezTo>
                  <a:cubicBezTo>
                    <a:pt x="128" y="61"/>
                    <a:pt x="128" y="61"/>
                    <a:pt x="128" y="61"/>
                  </a:cubicBezTo>
                  <a:cubicBezTo>
                    <a:pt x="123" y="64"/>
                    <a:pt x="123" y="64"/>
                    <a:pt x="123" y="64"/>
                  </a:cubicBezTo>
                  <a:cubicBezTo>
                    <a:pt x="121" y="63"/>
                    <a:pt x="121" y="63"/>
                    <a:pt x="121" y="63"/>
                  </a:cubicBezTo>
                  <a:cubicBezTo>
                    <a:pt x="118" y="65"/>
                    <a:pt x="118" y="65"/>
                    <a:pt x="118" y="65"/>
                  </a:cubicBezTo>
                  <a:cubicBezTo>
                    <a:pt x="117" y="67"/>
                    <a:pt x="117" y="67"/>
                    <a:pt x="117" y="67"/>
                  </a:cubicBezTo>
                  <a:cubicBezTo>
                    <a:pt x="112" y="70"/>
                    <a:pt x="112" y="70"/>
                    <a:pt x="112" y="70"/>
                  </a:cubicBezTo>
                  <a:cubicBezTo>
                    <a:pt x="112" y="71"/>
                    <a:pt x="112" y="71"/>
                    <a:pt x="112" y="71"/>
                  </a:cubicBezTo>
                  <a:cubicBezTo>
                    <a:pt x="109" y="72"/>
                    <a:pt x="109" y="72"/>
                    <a:pt x="109" y="72"/>
                  </a:cubicBezTo>
                  <a:cubicBezTo>
                    <a:pt x="98" y="69"/>
                    <a:pt x="98" y="69"/>
                    <a:pt x="98" y="69"/>
                  </a:cubicBezTo>
                  <a:cubicBezTo>
                    <a:pt x="95" y="63"/>
                    <a:pt x="95" y="63"/>
                    <a:pt x="95" y="63"/>
                  </a:cubicBezTo>
                  <a:cubicBezTo>
                    <a:pt x="96" y="62"/>
                    <a:pt x="96" y="62"/>
                    <a:pt x="96" y="62"/>
                  </a:cubicBezTo>
                  <a:cubicBezTo>
                    <a:pt x="95" y="59"/>
                    <a:pt x="95" y="59"/>
                    <a:pt x="95" y="59"/>
                  </a:cubicBezTo>
                  <a:cubicBezTo>
                    <a:pt x="93" y="60"/>
                    <a:pt x="93" y="60"/>
                    <a:pt x="93" y="60"/>
                  </a:cubicBezTo>
                  <a:cubicBezTo>
                    <a:pt x="91" y="58"/>
                    <a:pt x="91" y="58"/>
                    <a:pt x="91" y="58"/>
                  </a:cubicBezTo>
                  <a:cubicBezTo>
                    <a:pt x="96" y="48"/>
                    <a:pt x="96" y="48"/>
                    <a:pt x="96" y="48"/>
                  </a:cubicBezTo>
                  <a:cubicBezTo>
                    <a:pt x="93" y="44"/>
                    <a:pt x="93" y="44"/>
                    <a:pt x="93" y="44"/>
                  </a:cubicBezTo>
                  <a:cubicBezTo>
                    <a:pt x="96" y="40"/>
                    <a:pt x="96" y="40"/>
                    <a:pt x="96" y="40"/>
                  </a:cubicBezTo>
                  <a:cubicBezTo>
                    <a:pt x="97" y="39"/>
                    <a:pt x="97" y="39"/>
                    <a:pt x="97" y="39"/>
                  </a:cubicBezTo>
                  <a:cubicBezTo>
                    <a:pt x="100" y="37"/>
                    <a:pt x="100" y="37"/>
                    <a:pt x="100" y="37"/>
                  </a:cubicBezTo>
                  <a:cubicBezTo>
                    <a:pt x="102" y="35"/>
                    <a:pt x="102" y="35"/>
                    <a:pt x="102" y="35"/>
                  </a:cubicBezTo>
                  <a:cubicBezTo>
                    <a:pt x="109" y="30"/>
                    <a:pt x="109" y="30"/>
                    <a:pt x="109" y="30"/>
                  </a:cubicBezTo>
                  <a:cubicBezTo>
                    <a:pt x="112" y="33"/>
                    <a:pt x="112" y="33"/>
                    <a:pt x="112" y="33"/>
                  </a:cubicBezTo>
                  <a:cubicBezTo>
                    <a:pt x="119" y="31"/>
                    <a:pt x="119" y="31"/>
                    <a:pt x="119" y="31"/>
                  </a:cubicBezTo>
                  <a:cubicBezTo>
                    <a:pt x="121" y="32"/>
                    <a:pt x="121" y="32"/>
                    <a:pt x="121" y="32"/>
                  </a:cubicBezTo>
                  <a:cubicBezTo>
                    <a:pt x="122" y="31"/>
                    <a:pt x="122" y="31"/>
                    <a:pt x="122" y="31"/>
                  </a:cubicBezTo>
                  <a:cubicBezTo>
                    <a:pt x="120" y="29"/>
                    <a:pt x="120" y="29"/>
                    <a:pt x="120" y="29"/>
                  </a:cubicBezTo>
                  <a:cubicBezTo>
                    <a:pt x="124" y="26"/>
                    <a:pt x="124" y="26"/>
                    <a:pt x="124" y="26"/>
                  </a:cubicBezTo>
                  <a:cubicBezTo>
                    <a:pt x="128" y="27"/>
                    <a:pt x="128" y="27"/>
                    <a:pt x="128" y="27"/>
                  </a:cubicBezTo>
                  <a:cubicBezTo>
                    <a:pt x="134" y="23"/>
                    <a:pt x="134" y="23"/>
                    <a:pt x="134" y="23"/>
                  </a:cubicBezTo>
                  <a:cubicBezTo>
                    <a:pt x="134" y="23"/>
                    <a:pt x="134" y="23"/>
                    <a:pt x="134" y="23"/>
                  </a:cubicBezTo>
                  <a:cubicBezTo>
                    <a:pt x="132" y="21"/>
                    <a:pt x="131" y="20"/>
                    <a:pt x="129" y="19"/>
                  </a:cubicBezTo>
                  <a:close/>
                  <a:moveTo>
                    <a:pt x="85" y="18"/>
                  </a:moveTo>
                  <a:cubicBezTo>
                    <a:pt x="85" y="17"/>
                    <a:pt x="85" y="17"/>
                    <a:pt x="85" y="17"/>
                  </a:cubicBezTo>
                  <a:cubicBezTo>
                    <a:pt x="87" y="15"/>
                    <a:pt x="87" y="15"/>
                    <a:pt x="87" y="15"/>
                  </a:cubicBezTo>
                  <a:cubicBezTo>
                    <a:pt x="89" y="18"/>
                    <a:pt x="89" y="18"/>
                    <a:pt x="89" y="18"/>
                  </a:cubicBezTo>
                  <a:cubicBezTo>
                    <a:pt x="91" y="19"/>
                    <a:pt x="91" y="19"/>
                    <a:pt x="91" y="19"/>
                  </a:cubicBezTo>
                  <a:cubicBezTo>
                    <a:pt x="93" y="19"/>
                    <a:pt x="93" y="19"/>
                    <a:pt x="93" y="19"/>
                  </a:cubicBezTo>
                  <a:cubicBezTo>
                    <a:pt x="95" y="19"/>
                    <a:pt x="95" y="19"/>
                    <a:pt x="95" y="19"/>
                  </a:cubicBezTo>
                  <a:cubicBezTo>
                    <a:pt x="94" y="21"/>
                    <a:pt x="94" y="21"/>
                    <a:pt x="94" y="21"/>
                  </a:cubicBezTo>
                  <a:cubicBezTo>
                    <a:pt x="92" y="23"/>
                    <a:pt x="92" y="23"/>
                    <a:pt x="92" y="23"/>
                  </a:cubicBezTo>
                  <a:cubicBezTo>
                    <a:pt x="90" y="24"/>
                    <a:pt x="90" y="24"/>
                    <a:pt x="90" y="24"/>
                  </a:cubicBezTo>
                  <a:cubicBezTo>
                    <a:pt x="89" y="22"/>
                    <a:pt x="89" y="22"/>
                    <a:pt x="89" y="22"/>
                  </a:cubicBezTo>
                  <a:cubicBezTo>
                    <a:pt x="90" y="21"/>
                    <a:pt x="90" y="21"/>
                    <a:pt x="90" y="21"/>
                  </a:cubicBezTo>
                  <a:cubicBezTo>
                    <a:pt x="89" y="20"/>
                    <a:pt x="89" y="20"/>
                    <a:pt x="89" y="20"/>
                  </a:cubicBezTo>
                  <a:cubicBezTo>
                    <a:pt x="87" y="20"/>
                    <a:pt x="87" y="20"/>
                    <a:pt x="87" y="20"/>
                  </a:cubicBezTo>
                  <a:cubicBezTo>
                    <a:pt x="86" y="19"/>
                    <a:pt x="86" y="19"/>
                    <a:pt x="86" y="19"/>
                  </a:cubicBezTo>
                  <a:lnTo>
                    <a:pt x="85" y="18"/>
                  </a:lnTo>
                  <a:close/>
                  <a:moveTo>
                    <a:pt x="84" y="25"/>
                  </a:moveTo>
                  <a:cubicBezTo>
                    <a:pt x="84" y="22"/>
                    <a:pt x="84" y="22"/>
                    <a:pt x="84" y="22"/>
                  </a:cubicBezTo>
                  <a:cubicBezTo>
                    <a:pt x="85" y="20"/>
                    <a:pt x="85" y="20"/>
                    <a:pt x="85" y="20"/>
                  </a:cubicBezTo>
                  <a:cubicBezTo>
                    <a:pt x="87" y="20"/>
                    <a:pt x="87" y="20"/>
                    <a:pt x="87" y="20"/>
                  </a:cubicBezTo>
                  <a:cubicBezTo>
                    <a:pt x="88" y="22"/>
                    <a:pt x="88" y="22"/>
                    <a:pt x="88" y="22"/>
                  </a:cubicBezTo>
                  <a:cubicBezTo>
                    <a:pt x="86" y="25"/>
                    <a:pt x="86" y="25"/>
                    <a:pt x="86" y="25"/>
                  </a:cubicBezTo>
                  <a:cubicBezTo>
                    <a:pt x="85" y="26"/>
                    <a:pt x="85" y="26"/>
                    <a:pt x="85" y="26"/>
                  </a:cubicBezTo>
                  <a:lnTo>
                    <a:pt x="84" y="25"/>
                  </a:lnTo>
                  <a:close/>
                  <a:moveTo>
                    <a:pt x="51" y="56"/>
                  </a:moveTo>
                  <a:cubicBezTo>
                    <a:pt x="50" y="57"/>
                    <a:pt x="50" y="57"/>
                    <a:pt x="50" y="57"/>
                  </a:cubicBezTo>
                  <a:cubicBezTo>
                    <a:pt x="50" y="56"/>
                    <a:pt x="50" y="56"/>
                    <a:pt x="50" y="56"/>
                  </a:cubicBezTo>
                  <a:cubicBezTo>
                    <a:pt x="50" y="54"/>
                    <a:pt x="50" y="54"/>
                    <a:pt x="50" y="54"/>
                  </a:cubicBezTo>
                  <a:cubicBezTo>
                    <a:pt x="51" y="55"/>
                    <a:pt x="51" y="55"/>
                    <a:pt x="51" y="55"/>
                  </a:cubicBezTo>
                  <a:lnTo>
                    <a:pt x="51" y="56"/>
                  </a:lnTo>
                  <a:close/>
                  <a:moveTo>
                    <a:pt x="55" y="51"/>
                  </a:moveTo>
                  <a:cubicBezTo>
                    <a:pt x="54" y="52"/>
                    <a:pt x="54" y="52"/>
                    <a:pt x="54" y="52"/>
                  </a:cubicBezTo>
                  <a:cubicBezTo>
                    <a:pt x="55" y="53"/>
                    <a:pt x="55" y="53"/>
                    <a:pt x="55" y="53"/>
                  </a:cubicBezTo>
                  <a:cubicBezTo>
                    <a:pt x="54" y="54"/>
                    <a:pt x="54" y="54"/>
                    <a:pt x="54" y="54"/>
                  </a:cubicBezTo>
                  <a:cubicBezTo>
                    <a:pt x="53" y="54"/>
                    <a:pt x="53" y="54"/>
                    <a:pt x="53" y="54"/>
                  </a:cubicBezTo>
                  <a:cubicBezTo>
                    <a:pt x="53" y="54"/>
                    <a:pt x="53" y="54"/>
                    <a:pt x="53" y="54"/>
                  </a:cubicBezTo>
                  <a:cubicBezTo>
                    <a:pt x="52" y="54"/>
                    <a:pt x="52" y="54"/>
                    <a:pt x="52" y="54"/>
                  </a:cubicBezTo>
                  <a:cubicBezTo>
                    <a:pt x="52" y="53"/>
                    <a:pt x="52" y="53"/>
                    <a:pt x="52" y="53"/>
                  </a:cubicBezTo>
                  <a:cubicBezTo>
                    <a:pt x="54" y="52"/>
                    <a:pt x="54" y="52"/>
                    <a:pt x="54" y="52"/>
                  </a:cubicBezTo>
                  <a:cubicBezTo>
                    <a:pt x="53" y="51"/>
                    <a:pt x="53" y="51"/>
                    <a:pt x="53" y="51"/>
                  </a:cubicBezTo>
                  <a:cubicBezTo>
                    <a:pt x="54" y="50"/>
                    <a:pt x="54" y="50"/>
                    <a:pt x="54" y="50"/>
                  </a:cubicBezTo>
                  <a:cubicBezTo>
                    <a:pt x="55" y="50"/>
                    <a:pt x="55" y="50"/>
                    <a:pt x="55" y="50"/>
                  </a:cubicBezTo>
                  <a:lnTo>
                    <a:pt x="55" y="5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54" name="Freeform 134"/>
            <p:cNvSpPr>
              <a:spLocks noEditPoints="1"/>
            </p:cNvSpPr>
            <p:nvPr/>
          </p:nvSpPr>
          <p:spPr bwMode="auto">
            <a:xfrm>
              <a:off x="8900023" y="1972149"/>
              <a:ext cx="197735" cy="285864"/>
            </a:xfrm>
            <a:custGeom>
              <a:avLst/>
              <a:gdLst>
                <a:gd name="T0" fmla="*/ 110 w 113"/>
                <a:gd name="T1" fmla="*/ 40 h 163"/>
                <a:gd name="T2" fmla="*/ 107 w 113"/>
                <a:gd name="T3" fmla="*/ 34 h 163"/>
                <a:gd name="T4" fmla="*/ 56 w 113"/>
                <a:gd name="T5" fmla="*/ 0 h 163"/>
                <a:gd name="T6" fmla="*/ 0 w 113"/>
                <a:gd name="T7" fmla="*/ 50 h 163"/>
                <a:gd name="T8" fmla="*/ 0 w 113"/>
                <a:gd name="T9" fmla="*/ 57 h 163"/>
                <a:gd name="T10" fmla="*/ 0 w 113"/>
                <a:gd name="T11" fmla="*/ 61 h 163"/>
                <a:gd name="T12" fmla="*/ 25 w 113"/>
                <a:gd name="T13" fmla="*/ 111 h 163"/>
                <a:gd name="T14" fmla="*/ 56 w 113"/>
                <a:gd name="T15" fmla="*/ 163 h 163"/>
                <a:gd name="T16" fmla="*/ 76 w 113"/>
                <a:gd name="T17" fmla="*/ 130 h 163"/>
                <a:gd name="T18" fmla="*/ 81 w 113"/>
                <a:gd name="T19" fmla="*/ 120 h 163"/>
                <a:gd name="T20" fmla="*/ 86 w 113"/>
                <a:gd name="T21" fmla="*/ 114 h 163"/>
                <a:gd name="T22" fmla="*/ 113 w 113"/>
                <a:gd name="T23" fmla="*/ 58 h 163"/>
                <a:gd name="T24" fmla="*/ 113 w 113"/>
                <a:gd name="T25" fmla="*/ 50 h 163"/>
                <a:gd name="T26" fmla="*/ 110 w 113"/>
                <a:gd name="T27" fmla="*/ 40 h 163"/>
                <a:gd name="T28" fmla="*/ 56 w 113"/>
                <a:gd name="T29" fmla="*/ 75 h 163"/>
                <a:gd name="T30" fmla="*/ 37 w 113"/>
                <a:gd name="T31" fmla="*/ 62 h 163"/>
                <a:gd name="T32" fmla="*/ 36 w 113"/>
                <a:gd name="T33" fmla="*/ 57 h 163"/>
                <a:gd name="T34" fmla="*/ 36 w 113"/>
                <a:gd name="T35" fmla="*/ 52 h 163"/>
                <a:gd name="T36" fmla="*/ 57 w 113"/>
                <a:gd name="T37" fmla="*/ 33 h 163"/>
                <a:gd name="T38" fmla="*/ 77 w 113"/>
                <a:gd name="T39" fmla="*/ 54 h 163"/>
                <a:gd name="T40" fmla="*/ 56 w 113"/>
                <a:gd name="T41" fmla="*/ 75 h 163"/>
                <a:gd name="T42" fmla="*/ 56 w 113"/>
                <a:gd name="T43" fmla="*/ 75 h 163"/>
                <a:gd name="T44" fmla="*/ 56 w 113"/>
                <a:gd name="T45" fmla="*/ 75 h 1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13" h="163">
                  <a:moveTo>
                    <a:pt x="110" y="40"/>
                  </a:moveTo>
                  <a:cubicBezTo>
                    <a:pt x="109" y="38"/>
                    <a:pt x="108" y="36"/>
                    <a:pt x="107" y="34"/>
                  </a:cubicBezTo>
                  <a:cubicBezTo>
                    <a:pt x="97" y="9"/>
                    <a:pt x="74" y="0"/>
                    <a:pt x="56" y="0"/>
                  </a:cubicBezTo>
                  <a:cubicBezTo>
                    <a:pt x="31" y="0"/>
                    <a:pt x="4" y="16"/>
                    <a:pt x="0" y="50"/>
                  </a:cubicBezTo>
                  <a:cubicBezTo>
                    <a:pt x="0" y="57"/>
                    <a:pt x="0" y="57"/>
                    <a:pt x="0" y="57"/>
                  </a:cubicBezTo>
                  <a:cubicBezTo>
                    <a:pt x="0" y="58"/>
                    <a:pt x="0" y="60"/>
                    <a:pt x="0" y="61"/>
                  </a:cubicBezTo>
                  <a:cubicBezTo>
                    <a:pt x="2" y="78"/>
                    <a:pt x="15" y="95"/>
                    <a:pt x="25" y="111"/>
                  </a:cubicBezTo>
                  <a:cubicBezTo>
                    <a:pt x="35" y="129"/>
                    <a:pt x="46" y="146"/>
                    <a:pt x="56" y="163"/>
                  </a:cubicBezTo>
                  <a:cubicBezTo>
                    <a:pt x="63" y="152"/>
                    <a:pt x="69" y="140"/>
                    <a:pt x="76" y="130"/>
                  </a:cubicBezTo>
                  <a:cubicBezTo>
                    <a:pt x="78" y="126"/>
                    <a:pt x="80" y="123"/>
                    <a:pt x="81" y="120"/>
                  </a:cubicBezTo>
                  <a:cubicBezTo>
                    <a:pt x="82" y="118"/>
                    <a:pt x="85" y="116"/>
                    <a:pt x="86" y="114"/>
                  </a:cubicBezTo>
                  <a:cubicBezTo>
                    <a:pt x="96" y="95"/>
                    <a:pt x="113" y="76"/>
                    <a:pt x="113" y="58"/>
                  </a:cubicBezTo>
                  <a:cubicBezTo>
                    <a:pt x="113" y="50"/>
                    <a:pt x="113" y="50"/>
                    <a:pt x="113" y="50"/>
                  </a:cubicBezTo>
                  <a:cubicBezTo>
                    <a:pt x="113" y="48"/>
                    <a:pt x="110" y="41"/>
                    <a:pt x="110" y="40"/>
                  </a:cubicBezTo>
                  <a:close/>
                  <a:moveTo>
                    <a:pt x="56" y="75"/>
                  </a:moveTo>
                  <a:cubicBezTo>
                    <a:pt x="49" y="75"/>
                    <a:pt x="41" y="72"/>
                    <a:pt x="37" y="62"/>
                  </a:cubicBezTo>
                  <a:cubicBezTo>
                    <a:pt x="36" y="60"/>
                    <a:pt x="36" y="57"/>
                    <a:pt x="36" y="57"/>
                  </a:cubicBezTo>
                  <a:cubicBezTo>
                    <a:pt x="36" y="52"/>
                    <a:pt x="36" y="52"/>
                    <a:pt x="36" y="52"/>
                  </a:cubicBezTo>
                  <a:cubicBezTo>
                    <a:pt x="36" y="39"/>
                    <a:pt x="47" y="33"/>
                    <a:pt x="57" y="33"/>
                  </a:cubicBezTo>
                  <a:cubicBezTo>
                    <a:pt x="68" y="33"/>
                    <a:pt x="77" y="43"/>
                    <a:pt x="77" y="54"/>
                  </a:cubicBezTo>
                  <a:cubicBezTo>
                    <a:pt x="77" y="66"/>
                    <a:pt x="68" y="75"/>
                    <a:pt x="56" y="75"/>
                  </a:cubicBezTo>
                  <a:close/>
                  <a:moveTo>
                    <a:pt x="56" y="75"/>
                  </a:moveTo>
                  <a:cubicBezTo>
                    <a:pt x="56" y="75"/>
                    <a:pt x="56" y="75"/>
                    <a:pt x="56" y="75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55" name="Freeform 135"/>
            <p:cNvSpPr>
              <a:spLocks noEditPoints="1"/>
            </p:cNvSpPr>
            <p:nvPr/>
          </p:nvSpPr>
          <p:spPr bwMode="auto">
            <a:xfrm>
              <a:off x="10200483" y="3117827"/>
              <a:ext cx="196254" cy="287345"/>
            </a:xfrm>
            <a:custGeom>
              <a:avLst/>
              <a:gdLst>
                <a:gd name="T0" fmla="*/ 109 w 112"/>
                <a:gd name="T1" fmla="*/ 41 h 164"/>
                <a:gd name="T2" fmla="*/ 107 w 112"/>
                <a:gd name="T3" fmla="*/ 34 h 164"/>
                <a:gd name="T4" fmla="*/ 55 w 112"/>
                <a:gd name="T5" fmla="*/ 0 h 164"/>
                <a:gd name="T6" fmla="*/ 0 w 112"/>
                <a:gd name="T7" fmla="*/ 51 h 164"/>
                <a:gd name="T8" fmla="*/ 0 w 112"/>
                <a:gd name="T9" fmla="*/ 58 h 164"/>
                <a:gd name="T10" fmla="*/ 0 w 112"/>
                <a:gd name="T11" fmla="*/ 62 h 164"/>
                <a:gd name="T12" fmla="*/ 24 w 112"/>
                <a:gd name="T13" fmla="*/ 112 h 164"/>
                <a:gd name="T14" fmla="*/ 56 w 112"/>
                <a:gd name="T15" fmla="*/ 164 h 164"/>
                <a:gd name="T16" fmla="*/ 75 w 112"/>
                <a:gd name="T17" fmla="*/ 130 h 164"/>
                <a:gd name="T18" fmla="*/ 81 w 112"/>
                <a:gd name="T19" fmla="*/ 121 h 164"/>
                <a:gd name="T20" fmla="*/ 85 w 112"/>
                <a:gd name="T21" fmla="*/ 115 h 164"/>
                <a:gd name="T22" fmla="*/ 112 w 112"/>
                <a:gd name="T23" fmla="*/ 58 h 164"/>
                <a:gd name="T24" fmla="*/ 112 w 112"/>
                <a:gd name="T25" fmla="*/ 51 h 164"/>
                <a:gd name="T26" fmla="*/ 109 w 112"/>
                <a:gd name="T27" fmla="*/ 41 h 164"/>
                <a:gd name="T28" fmla="*/ 56 w 112"/>
                <a:gd name="T29" fmla="*/ 76 h 164"/>
                <a:gd name="T30" fmla="*/ 36 w 112"/>
                <a:gd name="T31" fmla="*/ 62 h 164"/>
                <a:gd name="T32" fmla="*/ 36 w 112"/>
                <a:gd name="T33" fmla="*/ 57 h 164"/>
                <a:gd name="T34" fmla="*/ 36 w 112"/>
                <a:gd name="T35" fmla="*/ 53 h 164"/>
                <a:gd name="T36" fmla="*/ 56 w 112"/>
                <a:gd name="T37" fmla="*/ 34 h 164"/>
                <a:gd name="T38" fmla="*/ 77 w 112"/>
                <a:gd name="T39" fmla="*/ 55 h 164"/>
                <a:gd name="T40" fmla="*/ 56 w 112"/>
                <a:gd name="T41" fmla="*/ 76 h 164"/>
                <a:gd name="T42" fmla="*/ 56 w 112"/>
                <a:gd name="T43" fmla="*/ 76 h 164"/>
                <a:gd name="T44" fmla="*/ 56 w 112"/>
                <a:gd name="T45" fmla="*/ 76 h 1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12" h="164">
                  <a:moveTo>
                    <a:pt x="109" y="41"/>
                  </a:moveTo>
                  <a:cubicBezTo>
                    <a:pt x="109" y="39"/>
                    <a:pt x="108" y="36"/>
                    <a:pt x="107" y="34"/>
                  </a:cubicBezTo>
                  <a:cubicBezTo>
                    <a:pt x="96" y="9"/>
                    <a:pt x="74" y="0"/>
                    <a:pt x="55" y="0"/>
                  </a:cubicBezTo>
                  <a:cubicBezTo>
                    <a:pt x="30" y="0"/>
                    <a:pt x="3" y="17"/>
                    <a:pt x="0" y="51"/>
                  </a:cubicBezTo>
                  <a:cubicBezTo>
                    <a:pt x="0" y="58"/>
                    <a:pt x="0" y="58"/>
                    <a:pt x="0" y="58"/>
                  </a:cubicBezTo>
                  <a:cubicBezTo>
                    <a:pt x="0" y="58"/>
                    <a:pt x="0" y="61"/>
                    <a:pt x="0" y="62"/>
                  </a:cubicBezTo>
                  <a:cubicBezTo>
                    <a:pt x="2" y="78"/>
                    <a:pt x="15" y="96"/>
                    <a:pt x="24" y="112"/>
                  </a:cubicBezTo>
                  <a:cubicBezTo>
                    <a:pt x="35" y="129"/>
                    <a:pt x="45" y="146"/>
                    <a:pt x="56" y="164"/>
                  </a:cubicBezTo>
                  <a:cubicBezTo>
                    <a:pt x="62" y="152"/>
                    <a:pt x="69" y="141"/>
                    <a:pt x="75" y="130"/>
                  </a:cubicBezTo>
                  <a:cubicBezTo>
                    <a:pt x="77" y="127"/>
                    <a:pt x="79" y="124"/>
                    <a:pt x="81" y="121"/>
                  </a:cubicBezTo>
                  <a:cubicBezTo>
                    <a:pt x="82" y="119"/>
                    <a:pt x="84" y="117"/>
                    <a:pt x="85" y="115"/>
                  </a:cubicBezTo>
                  <a:cubicBezTo>
                    <a:pt x="96" y="96"/>
                    <a:pt x="112" y="77"/>
                    <a:pt x="112" y="58"/>
                  </a:cubicBezTo>
                  <a:cubicBezTo>
                    <a:pt x="112" y="51"/>
                    <a:pt x="112" y="51"/>
                    <a:pt x="112" y="51"/>
                  </a:cubicBezTo>
                  <a:cubicBezTo>
                    <a:pt x="112" y="48"/>
                    <a:pt x="110" y="41"/>
                    <a:pt x="109" y="41"/>
                  </a:cubicBezTo>
                  <a:close/>
                  <a:moveTo>
                    <a:pt x="56" y="76"/>
                  </a:moveTo>
                  <a:cubicBezTo>
                    <a:pt x="48" y="76"/>
                    <a:pt x="40" y="72"/>
                    <a:pt x="36" y="62"/>
                  </a:cubicBezTo>
                  <a:cubicBezTo>
                    <a:pt x="36" y="61"/>
                    <a:pt x="36" y="57"/>
                    <a:pt x="36" y="57"/>
                  </a:cubicBezTo>
                  <a:cubicBezTo>
                    <a:pt x="36" y="53"/>
                    <a:pt x="36" y="53"/>
                    <a:pt x="36" y="53"/>
                  </a:cubicBezTo>
                  <a:cubicBezTo>
                    <a:pt x="36" y="40"/>
                    <a:pt x="47" y="34"/>
                    <a:pt x="56" y="34"/>
                  </a:cubicBezTo>
                  <a:cubicBezTo>
                    <a:pt x="68" y="34"/>
                    <a:pt x="77" y="43"/>
                    <a:pt x="77" y="55"/>
                  </a:cubicBezTo>
                  <a:cubicBezTo>
                    <a:pt x="77" y="67"/>
                    <a:pt x="67" y="76"/>
                    <a:pt x="56" y="76"/>
                  </a:cubicBezTo>
                  <a:close/>
                  <a:moveTo>
                    <a:pt x="56" y="76"/>
                  </a:moveTo>
                  <a:cubicBezTo>
                    <a:pt x="56" y="76"/>
                    <a:pt x="56" y="76"/>
                    <a:pt x="56" y="76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56" name="Freeform 136"/>
            <p:cNvSpPr>
              <a:spLocks noEditPoints="1"/>
            </p:cNvSpPr>
            <p:nvPr/>
          </p:nvSpPr>
          <p:spPr bwMode="auto">
            <a:xfrm>
              <a:off x="7374428" y="2777901"/>
              <a:ext cx="196254" cy="285864"/>
            </a:xfrm>
            <a:custGeom>
              <a:avLst/>
              <a:gdLst>
                <a:gd name="T0" fmla="*/ 110 w 112"/>
                <a:gd name="T1" fmla="*/ 40 h 163"/>
                <a:gd name="T2" fmla="*/ 107 w 112"/>
                <a:gd name="T3" fmla="*/ 34 h 163"/>
                <a:gd name="T4" fmla="*/ 55 w 112"/>
                <a:gd name="T5" fmla="*/ 0 h 163"/>
                <a:gd name="T6" fmla="*/ 0 w 112"/>
                <a:gd name="T7" fmla="*/ 50 h 163"/>
                <a:gd name="T8" fmla="*/ 0 w 112"/>
                <a:gd name="T9" fmla="*/ 57 h 163"/>
                <a:gd name="T10" fmla="*/ 0 w 112"/>
                <a:gd name="T11" fmla="*/ 62 h 163"/>
                <a:gd name="T12" fmla="*/ 24 w 112"/>
                <a:gd name="T13" fmla="*/ 111 h 163"/>
                <a:gd name="T14" fmla="*/ 56 w 112"/>
                <a:gd name="T15" fmla="*/ 163 h 163"/>
                <a:gd name="T16" fmla="*/ 75 w 112"/>
                <a:gd name="T17" fmla="*/ 130 h 163"/>
                <a:gd name="T18" fmla="*/ 81 w 112"/>
                <a:gd name="T19" fmla="*/ 120 h 163"/>
                <a:gd name="T20" fmla="*/ 85 w 112"/>
                <a:gd name="T21" fmla="*/ 114 h 163"/>
                <a:gd name="T22" fmla="*/ 112 w 112"/>
                <a:gd name="T23" fmla="*/ 58 h 163"/>
                <a:gd name="T24" fmla="*/ 112 w 112"/>
                <a:gd name="T25" fmla="*/ 50 h 163"/>
                <a:gd name="T26" fmla="*/ 110 w 112"/>
                <a:gd name="T27" fmla="*/ 40 h 163"/>
                <a:gd name="T28" fmla="*/ 56 w 112"/>
                <a:gd name="T29" fmla="*/ 75 h 163"/>
                <a:gd name="T30" fmla="*/ 37 w 112"/>
                <a:gd name="T31" fmla="*/ 62 h 163"/>
                <a:gd name="T32" fmla="*/ 36 w 112"/>
                <a:gd name="T33" fmla="*/ 57 h 163"/>
                <a:gd name="T34" fmla="*/ 36 w 112"/>
                <a:gd name="T35" fmla="*/ 52 h 163"/>
                <a:gd name="T36" fmla="*/ 56 w 112"/>
                <a:gd name="T37" fmla="*/ 34 h 163"/>
                <a:gd name="T38" fmla="*/ 77 w 112"/>
                <a:gd name="T39" fmla="*/ 55 h 163"/>
                <a:gd name="T40" fmla="*/ 56 w 112"/>
                <a:gd name="T41" fmla="*/ 75 h 163"/>
                <a:gd name="T42" fmla="*/ 56 w 112"/>
                <a:gd name="T43" fmla="*/ 75 h 163"/>
                <a:gd name="T44" fmla="*/ 56 w 112"/>
                <a:gd name="T45" fmla="*/ 75 h 1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12" h="163">
                  <a:moveTo>
                    <a:pt x="110" y="40"/>
                  </a:moveTo>
                  <a:cubicBezTo>
                    <a:pt x="109" y="38"/>
                    <a:pt x="108" y="36"/>
                    <a:pt x="107" y="34"/>
                  </a:cubicBezTo>
                  <a:cubicBezTo>
                    <a:pt x="96" y="9"/>
                    <a:pt x="74" y="0"/>
                    <a:pt x="55" y="0"/>
                  </a:cubicBezTo>
                  <a:cubicBezTo>
                    <a:pt x="31" y="0"/>
                    <a:pt x="3" y="16"/>
                    <a:pt x="0" y="50"/>
                  </a:cubicBezTo>
                  <a:cubicBezTo>
                    <a:pt x="0" y="57"/>
                    <a:pt x="0" y="57"/>
                    <a:pt x="0" y="57"/>
                  </a:cubicBezTo>
                  <a:cubicBezTo>
                    <a:pt x="0" y="58"/>
                    <a:pt x="0" y="60"/>
                    <a:pt x="0" y="62"/>
                  </a:cubicBezTo>
                  <a:cubicBezTo>
                    <a:pt x="2" y="78"/>
                    <a:pt x="15" y="95"/>
                    <a:pt x="24" y="111"/>
                  </a:cubicBezTo>
                  <a:cubicBezTo>
                    <a:pt x="35" y="129"/>
                    <a:pt x="45" y="146"/>
                    <a:pt x="56" y="163"/>
                  </a:cubicBezTo>
                  <a:cubicBezTo>
                    <a:pt x="63" y="152"/>
                    <a:pt x="69" y="141"/>
                    <a:pt x="75" y="130"/>
                  </a:cubicBezTo>
                  <a:cubicBezTo>
                    <a:pt x="77" y="126"/>
                    <a:pt x="79" y="123"/>
                    <a:pt x="81" y="120"/>
                  </a:cubicBezTo>
                  <a:cubicBezTo>
                    <a:pt x="82" y="118"/>
                    <a:pt x="84" y="116"/>
                    <a:pt x="85" y="114"/>
                  </a:cubicBezTo>
                  <a:cubicBezTo>
                    <a:pt x="96" y="95"/>
                    <a:pt x="112" y="76"/>
                    <a:pt x="112" y="58"/>
                  </a:cubicBezTo>
                  <a:cubicBezTo>
                    <a:pt x="112" y="50"/>
                    <a:pt x="112" y="50"/>
                    <a:pt x="112" y="50"/>
                  </a:cubicBezTo>
                  <a:cubicBezTo>
                    <a:pt x="112" y="48"/>
                    <a:pt x="110" y="41"/>
                    <a:pt x="110" y="40"/>
                  </a:cubicBezTo>
                  <a:close/>
                  <a:moveTo>
                    <a:pt x="56" y="75"/>
                  </a:moveTo>
                  <a:cubicBezTo>
                    <a:pt x="48" y="75"/>
                    <a:pt x="40" y="72"/>
                    <a:pt x="37" y="62"/>
                  </a:cubicBezTo>
                  <a:cubicBezTo>
                    <a:pt x="36" y="60"/>
                    <a:pt x="36" y="57"/>
                    <a:pt x="36" y="57"/>
                  </a:cubicBezTo>
                  <a:cubicBezTo>
                    <a:pt x="36" y="52"/>
                    <a:pt x="36" y="52"/>
                    <a:pt x="36" y="52"/>
                  </a:cubicBezTo>
                  <a:cubicBezTo>
                    <a:pt x="36" y="39"/>
                    <a:pt x="47" y="34"/>
                    <a:pt x="56" y="34"/>
                  </a:cubicBezTo>
                  <a:cubicBezTo>
                    <a:pt x="68" y="34"/>
                    <a:pt x="77" y="43"/>
                    <a:pt x="77" y="55"/>
                  </a:cubicBezTo>
                  <a:cubicBezTo>
                    <a:pt x="77" y="66"/>
                    <a:pt x="67" y="75"/>
                    <a:pt x="56" y="75"/>
                  </a:cubicBezTo>
                  <a:close/>
                  <a:moveTo>
                    <a:pt x="56" y="75"/>
                  </a:moveTo>
                  <a:cubicBezTo>
                    <a:pt x="56" y="75"/>
                    <a:pt x="56" y="75"/>
                    <a:pt x="56" y="75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57" name="Freeform 137"/>
            <p:cNvSpPr>
              <a:spLocks noEditPoints="1"/>
            </p:cNvSpPr>
            <p:nvPr/>
          </p:nvSpPr>
          <p:spPr bwMode="auto">
            <a:xfrm>
              <a:off x="10391552" y="3665857"/>
              <a:ext cx="166631" cy="91091"/>
            </a:xfrm>
            <a:custGeom>
              <a:avLst/>
              <a:gdLst>
                <a:gd name="T0" fmla="*/ 16 w 95"/>
                <a:gd name="T1" fmla="*/ 52 h 52"/>
                <a:gd name="T2" fmla="*/ 79 w 95"/>
                <a:gd name="T3" fmla="*/ 52 h 52"/>
                <a:gd name="T4" fmla="*/ 85 w 95"/>
                <a:gd name="T5" fmla="*/ 44 h 52"/>
                <a:gd name="T6" fmla="*/ 95 w 95"/>
                <a:gd name="T7" fmla="*/ 0 h 52"/>
                <a:gd name="T8" fmla="*/ 0 w 95"/>
                <a:gd name="T9" fmla="*/ 0 h 52"/>
                <a:gd name="T10" fmla="*/ 9 w 95"/>
                <a:gd name="T11" fmla="*/ 44 h 52"/>
                <a:gd name="T12" fmla="*/ 16 w 95"/>
                <a:gd name="T13" fmla="*/ 52 h 52"/>
                <a:gd name="T14" fmla="*/ 69 w 95"/>
                <a:gd name="T15" fmla="*/ 40 h 52"/>
                <a:gd name="T16" fmla="*/ 75 w 95"/>
                <a:gd name="T17" fmla="*/ 10 h 52"/>
                <a:gd name="T18" fmla="*/ 79 w 95"/>
                <a:gd name="T19" fmla="*/ 7 h 52"/>
                <a:gd name="T20" fmla="*/ 82 w 95"/>
                <a:gd name="T21" fmla="*/ 11 h 52"/>
                <a:gd name="T22" fmla="*/ 75 w 95"/>
                <a:gd name="T23" fmla="*/ 42 h 52"/>
                <a:gd name="T24" fmla="*/ 72 w 95"/>
                <a:gd name="T25" fmla="*/ 44 h 52"/>
                <a:gd name="T26" fmla="*/ 71 w 95"/>
                <a:gd name="T27" fmla="*/ 44 h 52"/>
                <a:gd name="T28" fmla="*/ 69 w 95"/>
                <a:gd name="T29" fmla="*/ 40 h 52"/>
                <a:gd name="T30" fmla="*/ 52 w 95"/>
                <a:gd name="T31" fmla="*/ 41 h 52"/>
                <a:gd name="T32" fmla="*/ 55 w 95"/>
                <a:gd name="T33" fmla="*/ 10 h 52"/>
                <a:gd name="T34" fmla="*/ 58 w 95"/>
                <a:gd name="T35" fmla="*/ 7 h 52"/>
                <a:gd name="T36" fmla="*/ 61 w 95"/>
                <a:gd name="T37" fmla="*/ 11 h 52"/>
                <a:gd name="T38" fmla="*/ 59 w 95"/>
                <a:gd name="T39" fmla="*/ 41 h 52"/>
                <a:gd name="T40" fmla="*/ 56 w 95"/>
                <a:gd name="T41" fmla="*/ 44 h 52"/>
                <a:gd name="T42" fmla="*/ 55 w 95"/>
                <a:gd name="T43" fmla="*/ 44 h 52"/>
                <a:gd name="T44" fmla="*/ 52 w 95"/>
                <a:gd name="T45" fmla="*/ 41 h 52"/>
                <a:gd name="T46" fmla="*/ 36 w 95"/>
                <a:gd name="T47" fmla="*/ 7 h 52"/>
                <a:gd name="T48" fmla="*/ 39 w 95"/>
                <a:gd name="T49" fmla="*/ 10 h 52"/>
                <a:gd name="T50" fmla="*/ 42 w 95"/>
                <a:gd name="T51" fmla="*/ 41 h 52"/>
                <a:gd name="T52" fmla="*/ 39 w 95"/>
                <a:gd name="T53" fmla="*/ 44 h 52"/>
                <a:gd name="T54" fmla="*/ 38 w 95"/>
                <a:gd name="T55" fmla="*/ 44 h 52"/>
                <a:gd name="T56" fmla="*/ 35 w 95"/>
                <a:gd name="T57" fmla="*/ 41 h 52"/>
                <a:gd name="T58" fmla="*/ 33 w 95"/>
                <a:gd name="T59" fmla="*/ 11 h 52"/>
                <a:gd name="T60" fmla="*/ 36 w 95"/>
                <a:gd name="T61" fmla="*/ 7 h 52"/>
                <a:gd name="T62" fmla="*/ 15 w 95"/>
                <a:gd name="T63" fmla="*/ 7 h 52"/>
                <a:gd name="T64" fmla="*/ 19 w 95"/>
                <a:gd name="T65" fmla="*/ 10 h 52"/>
                <a:gd name="T66" fmla="*/ 25 w 95"/>
                <a:gd name="T67" fmla="*/ 40 h 52"/>
                <a:gd name="T68" fmla="*/ 23 w 95"/>
                <a:gd name="T69" fmla="*/ 44 h 52"/>
                <a:gd name="T70" fmla="*/ 22 w 95"/>
                <a:gd name="T71" fmla="*/ 44 h 52"/>
                <a:gd name="T72" fmla="*/ 19 w 95"/>
                <a:gd name="T73" fmla="*/ 42 h 52"/>
                <a:gd name="T74" fmla="*/ 12 w 95"/>
                <a:gd name="T75" fmla="*/ 11 h 52"/>
                <a:gd name="T76" fmla="*/ 15 w 95"/>
                <a:gd name="T77" fmla="*/ 7 h 52"/>
                <a:gd name="T78" fmla="*/ 15 w 95"/>
                <a:gd name="T79" fmla="*/ 7 h 52"/>
                <a:gd name="T80" fmla="*/ 15 w 95"/>
                <a:gd name="T81" fmla="*/ 7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95" h="52">
                  <a:moveTo>
                    <a:pt x="16" y="52"/>
                  </a:moveTo>
                  <a:cubicBezTo>
                    <a:pt x="79" y="52"/>
                    <a:pt x="79" y="52"/>
                    <a:pt x="79" y="52"/>
                  </a:cubicBezTo>
                  <a:cubicBezTo>
                    <a:pt x="82" y="52"/>
                    <a:pt x="84" y="48"/>
                    <a:pt x="85" y="44"/>
                  </a:cubicBezTo>
                  <a:cubicBezTo>
                    <a:pt x="95" y="0"/>
                    <a:pt x="95" y="0"/>
                    <a:pt x="95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9" y="44"/>
                    <a:pt x="9" y="44"/>
                    <a:pt x="9" y="44"/>
                  </a:cubicBezTo>
                  <a:cubicBezTo>
                    <a:pt x="10" y="48"/>
                    <a:pt x="12" y="52"/>
                    <a:pt x="16" y="52"/>
                  </a:cubicBezTo>
                  <a:close/>
                  <a:moveTo>
                    <a:pt x="69" y="40"/>
                  </a:moveTo>
                  <a:cubicBezTo>
                    <a:pt x="75" y="10"/>
                    <a:pt x="75" y="10"/>
                    <a:pt x="75" y="10"/>
                  </a:cubicBezTo>
                  <a:cubicBezTo>
                    <a:pt x="76" y="8"/>
                    <a:pt x="77" y="7"/>
                    <a:pt x="79" y="7"/>
                  </a:cubicBezTo>
                  <a:cubicBezTo>
                    <a:pt x="81" y="8"/>
                    <a:pt x="82" y="9"/>
                    <a:pt x="82" y="11"/>
                  </a:cubicBezTo>
                  <a:cubicBezTo>
                    <a:pt x="75" y="42"/>
                    <a:pt x="75" y="42"/>
                    <a:pt x="75" y="42"/>
                  </a:cubicBezTo>
                  <a:cubicBezTo>
                    <a:pt x="75" y="43"/>
                    <a:pt x="74" y="44"/>
                    <a:pt x="72" y="44"/>
                  </a:cubicBezTo>
                  <a:cubicBezTo>
                    <a:pt x="72" y="44"/>
                    <a:pt x="72" y="44"/>
                    <a:pt x="71" y="44"/>
                  </a:cubicBezTo>
                  <a:cubicBezTo>
                    <a:pt x="70" y="44"/>
                    <a:pt x="68" y="42"/>
                    <a:pt x="69" y="40"/>
                  </a:cubicBezTo>
                  <a:close/>
                  <a:moveTo>
                    <a:pt x="52" y="41"/>
                  </a:moveTo>
                  <a:cubicBezTo>
                    <a:pt x="55" y="10"/>
                    <a:pt x="55" y="10"/>
                    <a:pt x="55" y="10"/>
                  </a:cubicBezTo>
                  <a:cubicBezTo>
                    <a:pt x="55" y="8"/>
                    <a:pt x="56" y="7"/>
                    <a:pt x="58" y="7"/>
                  </a:cubicBezTo>
                  <a:cubicBezTo>
                    <a:pt x="60" y="7"/>
                    <a:pt x="61" y="9"/>
                    <a:pt x="61" y="11"/>
                  </a:cubicBezTo>
                  <a:cubicBezTo>
                    <a:pt x="59" y="41"/>
                    <a:pt x="59" y="41"/>
                    <a:pt x="59" y="41"/>
                  </a:cubicBezTo>
                  <a:cubicBezTo>
                    <a:pt x="59" y="43"/>
                    <a:pt x="57" y="44"/>
                    <a:pt x="56" y="44"/>
                  </a:cubicBezTo>
                  <a:cubicBezTo>
                    <a:pt x="56" y="44"/>
                    <a:pt x="56" y="44"/>
                    <a:pt x="55" y="44"/>
                  </a:cubicBezTo>
                  <a:cubicBezTo>
                    <a:pt x="54" y="44"/>
                    <a:pt x="52" y="43"/>
                    <a:pt x="52" y="41"/>
                  </a:cubicBezTo>
                  <a:close/>
                  <a:moveTo>
                    <a:pt x="36" y="7"/>
                  </a:moveTo>
                  <a:cubicBezTo>
                    <a:pt x="38" y="7"/>
                    <a:pt x="39" y="8"/>
                    <a:pt x="39" y="10"/>
                  </a:cubicBezTo>
                  <a:cubicBezTo>
                    <a:pt x="42" y="41"/>
                    <a:pt x="42" y="41"/>
                    <a:pt x="42" y="41"/>
                  </a:cubicBezTo>
                  <a:cubicBezTo>
                    <a:pt x="42" y="43"/>
                    <a:pt x="40" y="44"/>
                    <a:pt x="39" y="44"/>
                  </a:cubicBezTo>
                  <a:cubicBezTo>
                    <a:pt x="38" y="44"/>
                    <a:pt x="38" y="44"/>
                    <a:pt x="38" y="44"/>
                  </a:cubicBezTo>
                  <a:cubicBezTo>
                    <a:pt x="37" y="44"/>
                    <a:pt x="35" y="43"/>
                    <a:pt x="35" y="41"/>
                  </a:cubicBezTo>
                  <a:cubicBezTo>
                    <a:pt x="33" y="11"/>
                    <a:pt x="33" y="11"/>
                    <a:pt x="33" y="11"/>
                  </a:cubicBezTo>
                  <a:cubicBezTo>
                    <a:pt x="33" y="9"/>
                    <a:pt x="34" y="7"/>
                    <a:pt x="36" y="7"/>
                  </a:cubicBezTo>
                  <a:close/>
                  <a:moveTo>
                    <a:pt x="15" y="7"/>
                  </a:moveTo>
                  <a:cubicBezTo>
                    <a:pt x="17" y="7"/>
                    <a:pt x="18" y="8"/>
                    <a:pt x="19" y="10"/>
                  </a:cubicBezTo>
                  <a:cubicBezTo>
                    <a:pt x="25" y="40"/>
                    <a:pt x="25" y="40"/>
                    <a:pt x="25" y="40"/>
                  </a:cubicBezTo>
                  <a:cubicBezTo>
                    <a:pt x="26" y="42"/>
                    <a:pt x="24" y="44"/>
                    <a:pt x="23" y="44"/>
                  </a:cubicBezTo>
                  <a:cubicBezTo>
                    <a:pt x="22" y="44"/>
                    <a:pt x="22" y="44"/>
                    <a:pt x="22" y="44"/>
                  </a:cubicBezTo>
                  <a:cubicBezTo>
                    <a:pt x="21" y="44"/>
                    <a:pt x="19" y="43"/>
                    <a:pt x="19" y="42"/>
                  </a:cubicBezTo>
                  <a:cubicBezTo>
                    <a:pt x="12" y="11"/>
                    <a:pt x="12" y="11"/>
                    <a:pt x="12" y="11"/>
                  </a:cubicBezTo>
                  <a:cubicBezTo>
                    <a:pt x="12" y="9"/>
                    <a:pt x="13" y="8"/>
                    <a:pt x="15" y="7"/>
                  </a:cubicBezTo>
                  <a:close/>
                  <a:moveTo>
                    <a:pt x="15" y="7"/>
                  </a:moveTo>
                  <a:cubicBezTo>
                    <a:pt x="15" y="7"/>
                    <a:pt x="15" y="7"/>
                    <a:pt x="15" y="7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58" name="Freeform 138"/>
            <p:cNvSpPr>
              <a:spLocks noEditPoints="1"/>
            </p:cNvSpPr>
            <p:nvPr/>
          </p:nvSpPr>
          <p:spPr bwMode="auto">
            <a:xfrm>
              <a:off x="10407105" y="3788793"/>
              <a:ext cx="38510" cy="38510"/>
            </a:xfrm>
            <a:custGeom>
              <a:avLst/>
              <a:gdLst>
                <a:gd name="T0" fmla="*/ 11 w 22"/>
                <a:gd name="T1" fmla="*/ 0 h 22"/>
                <a:gd name="T2" fmla="*/ 0 w 22"/>
                <a:gd name="T3" fmla="*/ 11 h 22"/>
                <a:gd name="T4" fmla="*/ 11 w 22"/>
                <a:gd name="T5" fmla="*/ 22 h 22"/>
                <a:gd name="T6" fmla="*/ 22 w 22"/>
                <a:gd name="T7" fmla="*/ 11 h 22"/>
                <a:gd name="T8" fmla="*/ 11 w 22"/>
                <a:gd name="T9" fmla="*/ 0 h 22"/>
                <a:gd name="T10" fmla="*/ 11 w 22"/>
                <a:gd name="T11" fmla="*/ 15 h 22"/>
                <a:gd name="T12" fmla="*/ 7 w 22"/>
                <a:gd name="T13" fmla="*/ 11 h 22"/>
                <a:gd name="T14" fmla="*/ 11 w 22"/>
                <a:gd name="T15" fmla="*/ 6 h 22"/>
                <a:gd name="T16" fmla="*/ 15 w 22"/>
                <a:gd name="T17" fmla="*/ 11 h 22"/>
                <a:gd name="T18" fmla="*/ 11 w 22"/>
                <a:gd name="T19" fmla="*/ 15 h 22"/>
                <a:gd name="T20" fmla="*/ 11 w 22"/>
                <a:gd name="T21" fmla="*/ 15 h 22"/>
                <a:gd name="T22" fmla="*/ 11 w 22"/>
                <a:gd name="T23" fmla="*/ 15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2" h="22">
                  <a:moveTo>
                    <a:pt x="11" y="0"/>
                  </a:moveTo>
                  <a:cubicBezTo>
                    <a:pt x="5" y="0"/>
                    <a:pt x="0" y="5"/>
                    <a:pt x="0" y="11"/>
                  </a:cubicBezTo>
                  <a:cubicBezTo>
                    <a:pt x="0" y="17"/>
                    <a:pt x="5" y="22"/>
                    <a:pt x="11" y="22"/>
                  </a:cubicBezTo>
                  <a:cubicBezTo>
                    <a:pt x="17" y="22"/>
                    <a:pt x="22" y="17"/>
                    <a:pt x="22" y="11"/>
                  </a:cubicBezTo>
                  <a:cubicBezTo>
                    <a:pt x="22" y="5"/>
                    <a:pt x="17" y="0"/>
                    <a:pt x="11" y="0"/>
                  </a:cubicBezTo>
                  <a:close/>
                  <a:moveTo>
                    <a:pt x="11" y="15"/>
                  </a:moveTo>
                  <a:cubicBezTo>
                    <a:pt x="9" y="15"/>
                    <a:pt x="7" y="13"/>
                    <a:pt x="7" y="11"/>
                  </a:cubicBezTo>
                  <a:cubicBezTo>
                    <a:pt x="7" y="8"/>
                    <a:pt x="9" y="6"/>
                    <a:pt x="11" y="6"/>
                  </a:cubicBezTo>
                  <a:cubicBezTo>
                    <a:pt x="13" y="6"/>
                    <a:pt x="15" y="8"/>
                    <a:pt x="15" y="11"/>
                  </a:cubicBezTo>
                  <a:cubicBezTo>
                    <a:pt x="15" y="13"/>
                    <a:pt x="13" y="15"/>
                    <a:pt x="11" y="15"/>
                  </a:cubicBezTo>
                  <a:close/>
                  <a:moveTo>
                    <a:pt x="11" y="15"/>
                  </a:moveTo>
                  <a:cubicBezTo>
                    <a:pt x="11" y="15"/>
                    <a:pt x="11" y="15"/>
                    <a:pt x="11" y="15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59" name="Freeform 139"/>
            <p:cNvSpPr>
              <a:spLocks noEditPoints="1"/>
            </p:cNvSpPr>
            <p:nvPr/>
          </p:nvSpPr>
          <p:spPr bwMode="auto">
            <a:xfrm>
              <a:off x="10500418" y="3788793"/>
              <a:ext cx="38510" cy="38510"/>
            </a:xfrm>
            <a:custGeom>
              <a:avLst/>
              <a:gdLst>
                <a:gd name="T0" fmla="*/ 11 w 22"/>
                <a:gd name="T1" fmla="*/ 0 h 22"/>
                <a:gd name="T2" fmla="*/ 0 w 22"/>
                <a:gd name="T3" fmla="*/ 11 h 22"/>
                <a:gd name="T4" fmla="*/ 11 w 22"/>
                <a:gd name="T5" fmla="*/ 22 h 22"/>
                <a:gd name="T6" fmla="*/ 22 w 22"/>
                <a:gd name="T7" fmla="*/ 11 h 22"/>
                <a:gd name="T8" fmla="*/ 11 w 22"/>
                <a:gd name="T9" fmla="*/ 0 h 22"/>
                <a:gd name="T10" fmla="*/ 11 w 22"/>
                <a:gd name="T11" fmla="*/ 15 h 22"/>
                <a:gd name="T12" fmla="*/ 7 w 22"/>
                <a:gd name="T13" fmla="*/ 11 h 22"/>
                <a:gd name="T14" fmla="*/ 11 w 22"/>
                <a:gd name="T15" fmla="*/ 6 h 22"/>
                <a:gd name="T16" fmla="*/ 15 w 22"/>
                <a:gd name="T17" fmla="*/ 11 h 22"/>
                <a:gd name="T18" fmla="*/ 11 w 22"/>
                <a:gd name="T19" fmla="*/ 15 h 22"/>
                <a:gd name="T20" fmla="*/ 11 w 22"/>
                <a:gd name="T21" fmla="*/ 15 h 22"/>
                <a:gd name="T22" fmla="*/ 11 w 22"/>
                <a:gd name="T23" fmla="*/ 15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2" h="22">
                  <a:moveTo>
                    <a:pt x="11" y="0"/>
                  </a:moveTo>
                  <a:cubicBezTo>
                    <a:pt x="5" y="0"/>
                    <a:pt x="0" y="5"/>
                    <a:pt x="0" y="11"/>
                  </a:cubicBezTo>
                  <a:cubicBezTo>
                    <a:pt x="0" y="17"/>
                    <a:pt x="5" y="22"/>
                    <a:pt x="11" y="22"/>
                  </a:cubicBezTo>
                  <a:cubicBezTo>
                    <a:pt x="17" y="22"/>
                    <a:pt x="22" y="17"/>
                    <a:pt x="22" y="11"/>
                  </a:cubicBezTo>
                  <a:cubicBezTo>
                    <a:pt x="22" y="5"/>
                    <a:pt x="17" y="0"/>
                    <a:pt x="11" y="0"/>
                  </a:cubicBezTo>
                  <a:close/>
                  <a:moveTo>
                    <a:pt x="11" y="15"/>
                  </a:moveTo>
                  <a:cubicBezTo>
                    <a:pt x="8" y="15"/>
                    <a:pt x="7" y="13"/>
                    <a:pt x="7" y="11"/>
                  </a:cubicBezTo>
                  <a:cubicBezTo>
                    <a:pt x="7" y="8"/>
                    <a:pt x="8" y="6"/>
                    <a:pt x="11" y="6"/>
                  </a:cubicBezTo>
                  <a:cubicBezTo>
                    <a:pt x="13" y="6"/>
                    <a:pt x="15" y="8"/>
                    <a:pt x="15" y="11"/>
                  </a:cubicBezTo>
                  <a:cubicBezTo>
                    <a:pt x="15" y="13"/>
                    <a:pt x="13" y="15"/>
                    <a:pt x="11" y="15"/>
                  </a:cubicBezTo>
                  <a:close/>
                  <a:moveTo>
                    <a:pt x="11" y="15"/>
                  </a:moveTo>
                  <a:cubicBezTo>
                    <a:pt x="11" y="15"/>
                    <a:pt x="11" y="15"/>
                    <a:pt x="11" y="15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60" name="Freeform 140"/>
            <p:cNvSpPr>
              <a:spLocks noEditPoints="1"/>
            </p:cNvSpPr>
            <p:nvPr/>
          </p:nvSpPr>
          <p:spPr bwMode="auto">
            <a:xfrm>
              <a:off x="10338971" y="3637715"/>
              <a:ext cx="215509" cy="142191"/>
            </a:xfrm>
            <a:custGeom>
              <a:avLst/>
              <a:gdLst>
                <a:gd name="T0" fmla="*/ 120 w 123"/>
                <a:gd name="T1" fmla="*/ 81 h 81"/>
                <a:gd name="T2" fmla="*/ 35 w 123"/>
                <a:gd name="T3" fmla="*/ 81 h 81"/>
                <a:gd name="T4" fmla="*/ 29 w 123"/>
                <a:gd name="T5" fmla="*/ 76 h 81"/>
                <a:gd name="T6" fmla="*/ 13 w 123"/>
                <a:gd name="T7" fmla="*/ 8 h 81"/>
                <a:gd name="T8" fmla="*/ 3 w 123"/>
                <a:gd name="T9" fmla="*/ 8 h 81"/>
                <a:gd name="T10" fmla="*/ 0 w 123"/>
                <a:gd name="T11" fmla="*/ 4 h 81"/>
                <a:gd name="T12" fmla="*/ 3 w 123"/>
                <a:gd name="T13" fmla="*/ 0 h 81"/>
                <a:gd name="T14" fmla="*/ 14 w 123"/>
                <a:gd name="T15" fmla="*/ 0 h 81"/>
                <a:gd name="T16" fmla="*/ 20 w 123"/>
                <a:gd name="T17" fmla="*/ 5 h 81"/>
                <a:gd name="T18" fmla="*/ 36 w 123"/>
                <a:gd name="T19" fmla="*/ 73 h 81"/>
                <a:gd name="T20" fmla="*/ 120 w 123"/>
                <a:gd name="T21" fmla="*/ 73 h 81"/>
                <a:gd name="T22" fmla="*/ 123 w 123"/>
                <a:gd name="T23" fmla="*/ 77 h 81"/>
                <a:gd name="T24" fmla="*/ 120 w 123"/>
                <a:gd name="T25" fmla="*/ 81 h 81"/>
                <a:gd name="T26" fmla="*/ 120 w 123"/>
                <a:gd name="T27" fmla="*/ 81 h 81"/>
                <a:gd name="T28" fmla="*/ 120 w 123"/>
                <a:gd name="T29" fmla="*/ 81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23" h="81">
                  <a:moveTo>
                    <a:pt x="120" y="81"/>
                  </a:moveTo>
                  <a:cubicBezTo>
                    <a:pt x="35" y="81"/>
                    <a:pt x="35" y="81"/>
                    <a:pt x="35" y="81"/>
                  </a:cubicBezTo>
                  <a:cubicBezTo>
                    <a:pt x="32" y="81"/>
                    <a:pt x="30" y="79"/>
                    <a:pt x="29" y="76"/>
                  </a:cubicBezTo>
                  <a:cubicBezTo>
                    <a:pt x="13" y="8"/>
                    <a:pt x="13" y="8"/>
                    <a:pt x="13" y="8"/>
                  </a:cubicBezTo>
                  <a:cubicBezTo>
                    <a:pt x="3" y="8"/>
                    <a:pt x="3" y="8"/>
                    <a:pt x="3" y="8"/>
                  </a:cubicBezTo>
                  <a:cubicBezTo>
                    <a:pt x="1" y="8"/>
                    <a:pt x="0" y="6"/>
                    <a:pt x="0" y="4"/>
                  </a:cubicBezTo>
                  <a:cubicBezTo>
                    <a:pt x="0" y="2"/>
                    <a:pt x="1" y="0"/>
                    <a:pt x="3" y="0"/>
                  </a:cubicBezTo>
                  <a:cubicBezTo>
                    <a:pt x="14" y="0"/>
                    <a:pt x="14" y="0"/>
                    <a:pt x="14" y="0"/>
                  </a:cubicBezTo>
                  <a:cubicBezTo>
                    <a:pt x="17" y="0"/>
                    <a:pt x="20" y="3"/>
                    <a:pt x="20" y="5"/>
                  </a:cubicBezTo>
                  <a:cubicBezTo>
                    <a:pt x="36" y="73"/>
                    <a:pt x="36" y="73"/>
                    <a:pt x="36" y="73"/>
                  </a:cubicBezTo>
                  <a:cubicBezTo>
                    <a:pt x="120" y="73"/>
                    <a:pt x="120" y="73"/>
                    <a:pt x="120" y="73"/>
                  </a:cubicBezTo>
                  <a:cubicBezTo>
                    <a:pt x="122" y="73"/>
                    <a:pt x="123" y="75"/>
                    <a:pt x="123" y="77"/>
                  </a:cubicBezTo>
                  <a:cubicBezTo>
                    <a:pt x="123" y="79"/>
                    <a:pt x="122" y="81"/>
                    <a:pt x="120" y="81"/>
                  </a:cubicBezTo>
                  <a:close/>
                  <a:moveTo>
                    <a:pt x="120" y="81"/>
                  </a:moveTo>
                  <a:cubicBezTo>
                    <a:pt x="120" y="81"/>
                    <a:pt x="120" y="81"/>
                    <a:pt x="120" y="81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61" name="Freeform 141"/>
            <p:cNvSpPr>
              <a:spLocks noEditPoints="1"/>
            </p:cNvSpPr>
            <p:nvPr/>
          </p:nvSpPr>
          <p:spPr bwMode="auto">
            <a:xfrm>
              <a:off x="8740058" y="5776511"/>
              <a:ext cx="278458" cy="150338"/>
            </a:xfrm>
            <a:custGeom>
              <a:avLst/>
              <a:gdLst>
                <a:gd name="T0" fmla="*/ 27 w 159"/>
                <a:gd name="T1" fmla="*/ 86 h 86"/>
                <a:gd name="T2" fmla="*/ 132 w 159"/>
                <a:gd name="T3" fmla="*/ 86 h 86"/>
                <a:gd name="T4" fmla="*/ 143 w 159"/>
                <a:gd name="T5" fmla="*/ 74 h 86"/>
                <a:gd name="T6" fmla="*/ 159 w 159"/>
                <a:gd name="T7" fmla="*/ 0 h 86"/>
                <a:gd name="T8" fmla="*/ 0 w 159"/>
                <a:gd name="T9" fmla="*/ 0 h 86"/>
                <a:gd name="T10" fmla="*/ 16 w 159"/>
                <a:gd name="T11" fmla="*/ 74 h 86"/>
                <a:gd name="T12" fmla="*/ 27 w 159"/>
                <a:gd name="T13" fmla="*/ 86 h 86"/>
                <a:gd name="T14" fmla="*/ 116 w 159"/>
                <a:gd name="T15" fmla="*/ 67 h 86"/>
                <a:gd name="T16" fmla="*/ 127 w 159"/>
                <a:gd name="T17" fmla="*/ 16 h 86"/>
                <a:gd name="T18" fmla="*/ 133 w 159"/>
                <a:gd name="T19" fmla="*/ 12 h 86"/>
                <a:gd name="T20" fmla="*/ 137 w 159"/>
                <a:gd name="T21" fmla="*/ 18 h 86"/>
                <a:gd name="T22" fmla="*/ 126 w 159"/>
                <a:gd name="T23" fmla="*/ 70 h 86"/>
                <a:gd name="T24" fmla="*/ 121 w 159"/>
                <a:gd name="T25" fmla="*/ 74 h 86"/>
                <a:gd name="T26" fmla="*/ 120 w 159"/>
                <a:gd name="T27" fmla="*/ 74 h 86"/>
                <a:gd name="T28" fmla="*/ 116 w 159"/>
                <a:gd name="T29" fmla="*/ 67 h 86"/>
                <a:gd name="T30" fmla="*/ 88 w 159"/>
                <a:gd name="T31" fmla="*/ 68 h 86"/>
                <a:gd name="T32" fmla="*/ 92 w 159"/>
                <a:gd name="T33" fmla="*/ 16 h 86"/>
                <a:gd name="T34" fmla="*/ 98 w 159"/>
                <a:gd name="T35" fmla="*/ 11 h 86"/>
                <a:gd name="T36" fmla="*/ 103 w 159"/>
                <a:gd name="T37" fmla="*/ 17 h 86"/>
                <a:gd name="T38" fmla="*/ 99 w 159"/>
                <a:gd name="T39" fmla="*/ 69 h 86"/>
                <a:gd name="T40" fmla="*/ 94 w 159"/>
                <a:gd name="T41" fmla="*/ 74 h 86"/>
                <a:gd name="T42" fmla="*/ 93 w 159"/>
                <a:gd name="T43" fmla="*/ 74 h 86"/>
                <a:gd name="T44" fmla="*/ 88 w 159"/>
                <a:gd name="T45" fmla="*/ 68 h 86"/>
                <a:gd name="T46" fmla="*/ 60 w 159"/>
                <a:gd name="T47" fmla="*/ 11 h 86"/>
                <a:gd name="T48" fmla="*/ 66 w 159"/>
                <a:gd name="T49" fmla="*/ 16 h 86"/>
                <a:gd name="T50" fmla="*/ 70 w 159"/>
                <a:gd name="T51" fmla="*/ 68 h 86"/>
                <a:gd name="T52" fmla="*/ 65 w 159"/>
                <a:gd name="T53" fmla="*/ 74 h 86"/>
                <a:gd name="T54" fmla="*/ 64 w 159"/>
                <a:gd name="T55" fmla="*/ 74 h 86"/>
                <a:gd name="T56" fmla="*/ 59 w 159"/>
                <a:gd name="T57" fmla="*/ 69 h 86"/>
                <a:gd name="T58" fmla="*/ 55 w 159"/>
                <a:gd name="T59" fmla="*/ 17 h 86"/>
                <a:gd name="T60" fmla="*/ 60 w 159"/>
                <a:gd name="T61" fmla="*/ 11 h 86"/>
                <a:gd name="T62" fmla="*/ 25 w 159"/>
                <a:gd name="T63" fmla="*/ 12 h 86"/>
                <a:gd name="T64" fmla="*/ 32 w 159"/>
                <a:gd name="T65" fmla="*/ 16 h 86"/>
                <a:gd name="T66" fmla="*/ 42 w 159"/>
                <a:gd name="T67" fmla="*/ 67 h 86"/>
                <a:gd name="T68" fmla="*/ 38 w 159"/>
                <a:gd name="T69" fmla="*/ 74 h 86"/>
                <a:gd name="T70" fmla="*/ 37 w 159"/>
                <a:gd name="T71" fmla="*/ 74 h 86"/>
                <a:gd name="T72" fmla="*/ 32 w 159"/>
                <a:gd name="T73" fmla="*/ 70 h 86"/>
                <a:gd name="T74" fmla="*/ 21 w 159"/>
                <a:gd name="T75" fmla="*/ 18 h 86"/>
                <a:gd name="T76" fmla="*/ 25 w 159"/>
                <a:gd name="T77" fmla="*/ 12 h 86"/>
                <a:gd name="T78" fmla="*/ 25 w 159"/>
                <a:gd name="T79" fmla="*/ 12 h 86"/>
                <a:gd name="T80" fmla="*/ 25 w 159"/>
                <a:gd name="T81" fmla="*/ 12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159" h="86">
                  <a:moveTo>
                    <a:pt x="27" y="86"/>
                  </a:moveTo>
                  <a:cubicBezTo>
                    <a:pt x="132" y="86"/>
                    <a:pt x="132" y="86"/>
                    <a:pt x="132" y="86"/>
                  </a:cubicBezTo>
                  <a:cubicBezTo>
                    <a:pt x="138" y="86"/>
                    <a:pt x="142" y="80"/>
                    <a:pt x="143" y="74"/>
                  </a:cubicBezTo>
                  <a:cubicBezTo>
                    <a:pt x="159" y="0"/>
                    <a:pt x="159" y="0"/>
                    <a:pt x="159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6" y="74"/>
                    <a:pt x="16" y="74"/>
                    <a:pt x="16" y="74"/>
                  </a:cubicBezTo>
                  <a:cubicBezTo>
                    <a:pt x="17" y="80"/>
                    <a:pt x="21" y="86"/>
                    <a:pt x="27" y="86"/>
                  </a:cubicBezTo>
                  <a:close/>
                  <a:moveTo>
                    <a:pt x="116" y="67"/>
                  </a:moveTo>
                  <a:cubicBezTo>
                    <a:pt x="127" y="16"/>
                    <a:pt x="127" y="16"/>
                    <a:pt x="127" y="16"/>
                  </a:cubicBezTo>
                  <a:cubicBezTo>
                    <a:pt x="127" y="13"/>
                    <a:pt x="130" y="11"/>
                    <a:pt x="133" y="12"/>
                  </a:cubicBezTo>
                  <a:cubicBezTo>
                    <a:pt x="136" y="12"/>
                    <a:pt x="138" y="15"/>
                    <a:pt x="137" y="18"/>
                  </a:cubicBezTo>
                  <a:cubicBezTo>
                    <a:pt x="126" y="70"/>
                    <a:pt x="126" y="70"/>
                    <a:pt x="126" y="70"/>
                  </a:cubicBezTo>
                  <a:cubicBezTo>
                    <a:pt x="126" y="72"/>
                    <a:pt x="124" y="74"/>
                    <a:pt x="121" y="74"/>
                  </a:cubicBezTo>
                  <a:cubicBezTo>
                    <a:pt x="121" y="74"/>
                    <a:pt x="120" y="74"/>
                    <a:pt x="120" y="74"/>
                  </a:cubicBezTo>
                  <a:cubicBezTo>
                    <a:pt x="117" y="73"/>
                    <a:pt x="115" y="70"/>
                    <a:pt x="116" y="67"/>
                  </a:cubicBezTo>
                  <a:close/>
                  <a:moveTo>
                    <a:pt x="88" y="68"/>
                  </a:moveTo>
                  <a:cubicBezTo>
                    <a:pt x="92" y="16"/>
                    <a:pt x="92" y="16"/>
                    <a:pt x="92" y="16"/>
                  </a:cubicBezTo>
                  <a:cubicBezTo>
                    <a:pt x="92" y="13"/>
                    <a:pt x="95" y="11"/>
                    <a:pt x="98" y="11"/>
                  </a:cubicBezTo>
                  <a:cubicBezTo>
                    <a:pt x="101" y="12"/>
                    <a:pt x="103" y="14"/>
                    <a:pt x="103" y="17"/>
                  </a:cubicBezTo>
                  <a:cubicBezTo>
                    <a:pt x="99" y="69"/>
                    <a:pt x="99" y="69"/>
                    <a:pt x="99" y="69"/>
                  </a:cubicBezTo>
                  <a:cubicBezTo>
                    <a:pt x="99" y="72"/>
                    <a:pt x="97" y="74"/>
                    <a:pt x="94" y="74"/>
                  </a:cubicBezTo>
                  <a:cubicBezTo>
                    <a:pt x="94" y="74"/>
                    <a:pt x="93" y="74"/>
                    <a:pt x="93" y="74"/>
                  </a:cubicBezTo>
                  <a:cubicBezTo>
                    <a:pt x="90" y="74"/>
                    <a:pt x="88" y="71"/>
                    <a:pt x="88" y="68"/>
                  </a:cubicBezTo>
                  <a:close/>
                  <a:moveTo>
                    <a:pt x="60" y="11"/>
                  </a:moveTo>
                  <a:cubicBezTo>
                    <a:pt x="63" y="11"/>
                    <a:pt x="66" y="13"/>
                    <a:pt x="66" y="16"/>
                  </a:cubicBezTo>
                  <a:cubicBezTo>
                    <a:pt x="70" y="68"/>
                    <a:pt x="70" y="68"/>
                    <a:pt x="70" y="68"/>
                  </a:cubicBezTo>
                  <a:cubicBezTo>
                    <a:pt x="70" y="71"/>
                    <a:pt x="68" y="74"/>
                    <a:pt x="65" y="74"/>
                  </a:cubicBezTo>
                  <a:cubicBezTo>
                    <a:pt x="65" y="74"/>
                    <a:pt x="65" y="74"/>
                    <a:pt x="64" y="74"/>
                  </a:cubicBezTo>
                  <a:cubicBezTo>
                    <a:pt x="62" y="74"/>
                    <a:pt x="59" y="72"/>
                    <a:pt x="59" y="69"/>
                  </a:cubicBezTo>
                  <a:cubicBezTo>
                    <a:pt x="55" y="17"/>
                    <a:pt x="55" y="17"/>
                    <a:pt x="55" y="17"/>
                  </a:cubicBezTo>
                  <a:cubicBezTo>
                    <a:pt x="55" y="14"/>
                    <a:pt x="57" y="12"/>
                    <a:pt x="60" y="11"/>
                  </a:cubicBezTo>
                  <a:close/>
                  <a:moveTo>
                    <a:pt x="25" y="12"/>
                  </a:moveTo>
                  <a:cubicBezTo>
                    <a:pt x="28" y="11"/>
                    <a:pt x="31" y="13"/>
                    <a:pt x="32" y="16"/>
                  </a:cubicBezTo>
                  <a:cubicBezTo>
                    <a:pt x="42" y="67"/>
                    <a:pt x="42" y="67"/>
                    <a:pt x="42" y="67"/>
                  </a:cubicBezTo>
                  <a:cubicBezTo>
                    <a:pt x="43" y="70"/>
                    <a:pt x="41" y="73"/>
                    <a:pt x="38" y="74"/>
                  </a:cubicBezTo>
                  <a:cubicBezTo>
                    <a:pt x="38" y="74"/>
                    <a:pt x="38" y="74"/>
                    <a:pt x="37" y="74"/>
                  </a:cubicBezTo>
                  <a:cubicBezTo>
                    <a:pt x="35" y="74"/>
                    <a:pt x="32" y="72"/>
                    <a:pt x="32" y="70"/>
                  </a:cubicBezTo>
                  <a:cubicBezTo>
                    <a:pt x="21" y="18"/>
                    <a:pt x="21" y="18"/>
                    <a:pt x="21" y="18"/>
                  </a:cubicBezTo>
                  <a:cubicBezTo>
                    <a:pt x="20" y="15"/>
                    <a:pt x="22" y="12"/>
                    <a:pt x="25" y="12"/>
                  </a:cubicBezTo>
                  <a:close/>
                  <a:moveTo>
                    <a:pt x="25" y="12"/>
                  </a:moveTo>
                  <a:cubicBezTo>
                    <a:pt x="25" y="12"/>
                    <a:pt x="25" y="12"/>
                    <a:pt x="25" y="12"/>
                  </a:cubicBezTo>
                </a:path>
              </a:pathLst>
            </a:custGeom>
            <a:solidFill>
              <a:schemeClr val="accent3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62" name="Freeform 142"/>
            <p:cNvSpPr>
              <a:spLocks noEditPoints="1"/>
            </p:cNvSpPr>
            <p:nvPr/>
          </p:nvSpPr>
          <p:spPr bwMode="auto">
            <a:xfrm>
              <a:off x="8766719" y="5979430"/>
              <a:ext cx="64430" cy="64430"/>
            </a:xfrm>
            <a:custGeom>
              <a:avLst/>
              <a:gdLst>
                <a:gd name="T0" fmla="*/ 19 w 37"/>
                <a:gd name="T1" fmla="*/ 0 h 37"/>
                <a:gd name="T2" fmla="*/ 0 w 37"/>
                <a:gd name="T3" fmla="*/ 19 h 37"/>
                <a:gd name="T4" fmla="*/ 19 w 37"/>
                <a:gd name="T5" fmla="*/ 37 h 37"/>
                <a:gd name="T6" fmla="*/ 37 w 37"/>
                <a:gd name="T7" fmla="*/ 19 h 37"/>
                <a:gd name="T8" fmla="*/ 19 w 37"/>
                <a:gd name="T9" fmla="*/ 0 h 37"/>
                <a:gd name="T10" fmla="*/ 19 w 37"/>
                <a:gd name="T11" fmla="*/ 26 h 37"/>
                <a:gd name="T12" fmla="*/ 12 w 37"/>
                <a:gd name="T13" fmla="*/ 19 h 37"/>
                <a:gd name="T14" fmla="*/ 19 w 37"/>
                <a:gd name="T15" fmla="*/ 12 h 37"/>
                <a:gd name="T16" fmla="*/ 26 w 37"/>
                <a:gd name="T17" fmla="*/ 19 h 37"/>
                <a:gd name="T18" fmla="*/ 19 w 37"/>
                <a:gd name="T19" fmla="*/ 26 h 37"/>
                <a:gd name="T20" fmla="*/ 19 w 37"/>
                <a:gd name="T21" fmla="*/ 26 h 37"/>
                <a:gd name="T22" fmla="*/ 19 w 37"/>
                <a:gd name="T23" fmla="*/ 26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37" h="37">
                  <a:moveTo>
                    <a:pt x="19" y="0"/>
                  </a:moveTo>
                  <a:cubicBezTo>
                    <a:pt x="8" y="0"/>
                    <a:pt x="0" y="8"/>
                    <a:pt x="0" y="19"/>
                  </a:cubicBezTo>
                  <a:cubicBezTo>
                    <a:pt x="0" y="29"/>
                    <a:pt x="8" y="37"/>
                    <a:pt x="19" y="37"/>
                  </a:cubicBezTo>
                  <a:cubicBezTo>
                    <a:pt x="29" y="37"/>
                    <a:pt x="37" y="29"/>
                    <a:pt x="37" y="19"/>
                  </a:cubicBezTo>
                  <a:cubicBezTo>
                    <a:pt x="37" y="8"/>
                    <a:pt x="29" y="0"/>
                    <a:pt x="19" y="0"/>
                  </a:cubicBezTo>
                  <a:close/>
                  <a:moveTo>
                    <a:pt x="19" y="26"/>
                  </a:moveTo>
                  <a:cubicBezTo>
                    <a:pt x="15" y="26"/>
                    <a:pt x="12" y="23"/>
                    <a:pt x="12" y="19"/>
                  </a:cubicBezTo>
                  <a:cubicBezTo>
                    <a:pt x="12" y="15"/>
                    <a:pt x="15" y="12"/>
                    <a:pt x="19" y="12"/>
                  </a:cubicBezTo>
                  <a:cubicBezTo>
                    <a:pt x="22" y="12"/>
                    <a:pt x="26" y="15"/>
                    <a:pt x="26" y="19"/>
                  </a:cubicBezTo>
                  <a:cubicBezTo>
                    <a:pt x="26" y="23"/>
                    <a:pt x="22" y="26"/>
                    <a:pt x="19" y="26"/>
                  </a:cubicBezTo>
                  <a:close/>
                  <a:moveTo>
                    <a:pt x="19" y="26"/>
                  </a:moveTo>
                  <a:cubicBezTo>
                    <a:pt x="19" y="26"/>
                    <a:pt x="19" y="26"/>
                    <a:pt x="19" y="26"/>
                  </a:cubicBezTo>
                </a:path>
              </a:pathLst>
            </a:custGeom>
            <a:solidFill>
              <a:schemeClr val="accent3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63" name="Freeform 143"/>
            <p:cNvSpPr>
              <a:spLocks noEditPoints="1"/>
            </p:cNvSpPr>
            <p:nvPr/>
          </p:nvSpPr>
          <p:spPr bwMode="auto">
            <a:xfrm>
              <a:off x="8922241" y="5979430"/>
              <a:ext cx="65171" cy="64430"/>
            </a:xfrm>
            <a:custGeom>
              <a:avLst/>
              <a:gdLst>
                <a:gd name="T0" fmla="*/ 18 w 37"/>
                <a:gd name="T1" fmla="*/ 0 h 37"/>
                <a:gd name="T2" fmla="*/ 0 w 37"/>
                <a:gd name="T3" fmla="*/ 19 h 37"/>
                <a:gd name="T4" fmla="*/ 18 w 37"/>
                <a:gd name="T5" fmla="*/ 37 h 37"/>
                <a:gd name="T6" fmla="*/ 37 w 37"/>
                <a:gd name="T7" fmla="*/ 19 h 37"/>
                <a:gd name="T8" fmla="*/ 18 w 37"/>
                <a:gd name="T9" fmla="*/ 0 h 37"/>
                <a:gd name="T10" fmla="*/ 18 w 37"/>
                <a:gd name="T11" fmla="*/ 26 h 37"/>
                <a:gd name="T12" fmla="*/ 11 w 37"/>
                <a:gd name="T13" fmla="*/ 19 h 37"/>
                <a:gd name="T14" fmla="*/ 18 w 37"/>
                <a:gd name="T15" fmla="*/ 12 h 37"/>
                <a:gd name="T16" fmla="*/ 25 w 37"/>
                <a:gd name="T17" fmla="*/ 19 h 37"/>
                <a:gd name="T18" fmla="*/ 18 w 37"/>
                <a:gd name="T19" fmla="*/ 26 h 37"/>
                <a:gd name="T20" fmla="*/ 18 w 37"/>
                <a:gd name="T21" fmla="*/ 26 h 37"/>
                <a:gd name="T22" fmla="*/ 18 w 37"/>
                <a:gd name="T23" fmla="*/ 26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37" h="37">
                  <a:moveTo>
                    <a:pt x="18" y="0"/>
                  </a:moveTo>
                  <a:cubicBezTo>
                    <a:pt x="8" y="0"/>
                    <a:pt x="0" y="8"/>
                    <a:pt x="0" y="19"/>
                  </a:cubicBezTo>
                  <a:cubicBezTo>
                    <a:pt x="0" y="29"/>
                    <a:pt x="8" y="37"/>
                    <a:pt x="18" y="37"/>
                  </a:cubicBezTo>
                  <a:cubicBezTo>
                    <a:pt x="29" y="37"/>
                    <a:pt x="37" y="29"/>
                    <a:pt x="37" y="19"/>
                  </a:cubicBezTo>
                  <a:cubicBezTo>
                    <a:pt x="37" y="8"/>
                    <a:pt x="29" y="0"/>
                    <a:pt x="18" y="0"/>
                  </a:cubicBezTo>
                  <a:close/>
                  <a:moveTo>
                    <a:pt x="18" y="26"/>
                  </a:moveTo>
                  <a:cubicBezTo>
                    <a:pt x="14" y="26"/>
                    <a:pt x="11" y="23"/>
                    <a:pt x="11" y="19"/>
                  </a:cubicBezTo>
                  <a:cubicBezTo>
                    <a:pt x="11" y="15"/>
                    <a:pt x="14" y="12"/>
                    <a:pt x="18" y="12"/>
                  </a:cubicBezTo>
                  <a:cubicBezTo>
                    <a:pt x="22" y="12"/>
                    <a:pt x="25" y="15"/>
                    <a:pt x="25" y="19"/>
                  </a:cubicBezTo>
                  <a:cubicBezTo>
                    <a:pt x="25" y="23"/>
                    <a:pt x="22" y="26"/>
                    <a:pt x="18" y="26"/>
                  </a:cubicBezTo>
                  <a:close/>
                  <a:moveTo>
                    <a:pt x="18" y="26"/>
                  </a:moveTo>
                  <a:cubicBezTo>
                    <a:pt x="18" y="26"/>
                    <a:pt x="18" y="26"/>
                    <a:pt x="18" y="26"/>
                  </a:cubicBezTo>
                </a:path>
              </a:pathLst>
            </a:custGeom>
            <a:solidFill>
              <a:schemeClr val="accent3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64" name="Freeform 144"/>
            <p:cNvSpPr>
              <a:spLocks noEditPoints="1"/>
            </p:cNvSpPr>
            <p:nvPr/>
          </p:nvSpPr>
          <p:spPr bwMode="auto">
            <a:xfrm>
              <a:off x="8651188" y="5729114"/>
              <a:ext cx="364366" cy="236245"/>
            </a:xfrm>
            <a:custGeom>
              <a:avLst/>
              <a:gdLst>
                <a:gd name="T0" fmla="*/ 202 w 208"/>
                <a:gd name="T1" fmla="*/ 135 h 135"/>
                <a:gd name="T2" fmla="*/ 60 w 208"/>
                <a:gd name="T3" fmla="*/ 135 h 135"/>
                <a:gd name="T4" fmla="*/ 50 w 208"/>
                <a:gd name="T5" fmla="*/ 127 h 135"/>
                <a:gd name="T6" fmla="*/ 23 w 208"/>
                <a:gd name="T7" fmla="*/ 13 h 135"/>
                <a:gd name="T8" fmla="*/ 7 w 208"/>
                <a:gd name="T9" fmla="*/ 13 h 135"/>
                <a:gd name="T10" fmla="*/ 0 w 208"/>
                <a:gd name="T11" fmla="*/ 7 h 135"/>
                <a:gd name="T12" fmla="*/ 7 w 208"/>
                <a:gd name="T13" fmla="*/ 0 h 135"/>
                <a:gd name="T14" fmla="*/ 25 w 208"/>
                <a:gd name="T15" fmla="*/ 0 h 135"/>
                <a:gd name="T16" fmla="*/ 35 w 208"/>
                <a:gd name="T17" fmla="*/ 9 h 135"/>
                <a:gd name="T18" fmla="*/ 62 w 208"/>
                <a:gd name="T19" fmla="*/ 123 h 135"/>
                <a:gd name="T20" fmla="*/ 202 w 208"/>
                <a:gd name="T21" fmla="*/ 123 h 135"/>
                <a:gd name="T22" fmla="*/ 208 w 208"/>
                <a:gd name="T23" fmla="*/ 129 h 135"/>
                <a:gd name="T24" fmla="*/ 202 w 208"/>
                <a:gd name="T25" fmla="*/ 135 h 135"/>
                <a:gd name="T26" fmla="*/ 202 w 208"/>
                <a:gd name="T27" fmla="*/ 135 h 135"/>
                <a:gd name="T28" fmla="*/ 202 w 208"/>
                <a:gd name="T29" fmla="*/ 135 h 1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08" h="135">
                  <a:moveTo>
                    <a:pt x="202" y="135"/>
                  </a:moveTo>
                  <a:cubicBezTo>
                    <a:pt x="60" y="135"/>
                    <a:pt x="60" y="135"/>
                    <a:pt x="60" y="135"/>
                  </a:cubicBezTo>
                  <a:cubicBezTo>
                    <a:pt x="55" y="135"/>
                    <a:pt x="51" y="132"/>
                    <a:pt x="50" y="127"/>
                  </a:cubicBezTo>
                  <a:cubicBezTo>
                    <a:pt x="23" y="13"/>
                    <a:pt x="23" y="13"/>
                    <a:pt x="23" y="13"/>
                  </a:cubicBezTo>
                  <a:cubicBezTo>
                    <a:pt x="7" y="13"/>
                    <a:pt x="7" y="13"/>
                    <a:pt x="7" y="13"/>
                  </a:cubicBezTo>
                  <a:cubicBezTo>
                    <a:pt x="3" y="13"/>
                    <a:pt x="0" y="10"/>
                    <a:pt x="0" y="7"/>
                  </a:cubicBezTo>
                  <a:cubicBezTo>
                    <a:pt x="0" y="3"/>
                    <a:pt x="3" y="0"/>
                    <a:pt x="7" y="0"/>
                  </a:cubicBezTo>
                  <a:cubicBezTo>
                    <a:pt x="25" y="0"/>
                    <a:pt x="25" y="0"/>
                    <a:pt x="25" y="0"/>
                  </a:cubicBezTo>
                  <a:cubicBezTo>
                    <a:pt x="30" y="0"/>
                    <a:pt x="34" y="4"/>
                    <a:pt x="35" y="9"/>
                  </a:cubicBezTo>
                  <a:cubicBezTo>
                    <a:pt x="62" y="123"/>
                    <a:pt x="62" y="123"/>
                    <a:pt x="62" y="123"/>
                  </a:cubicBezTo>
                  <a:cubicBezTo>
                    <a:pt x="202" y="123"/>
                    <a:pt x="202" y="123"/>
                    <a:pt x="202" y="123"/>
                  </a:cubicBezTo>
                  <a:cubicBezTo>
                    <a:pt x="205" y="123"/>
                    <a:pt x="208" y="126"/>
                    <a:pt x="208" y="129"/>
                  </a:cubicBezTo>
                  <a:cubicBezTo>
                    <a:pt x="208" y="133"/>
                    <a:pt x="205" y="135"/>
                    <a:pt x="202" y="135"/>
                  </a:cubicBezTo>
                  <a:close/>
                  <a:moveTo>
                    <a:pt x="202" y="135"/>
                  </a:moveTo>
                  <a:cubicBezTo>
                    <a:pt x="202" y="135"/>
                    <a:pt x="202" y="135"/>
                    <a:pt x="202" y="135"/>
                  </a:cubicBezTo>
                </a:path>
              </a:pathLst>
            </a:custGeom>
            <a:solidFill>
              <a:schemeClr val="accent3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65" name="Freeform 145"/>
            <p:cNvSpPr>
              <a:spLocks noEditPoints="1"/>
            </p:cNvSpPr>
            <p:nvPr/>
          </p:nvSpPr>
          <p:spPr bwMode="auto">
            <a:xfrm>
              <a:off x="8139447" y="3823600"/>
              <a:ext cx="166631" cy="89610"/>
            </a:xfrm>
            <a:custGeom>
              <a:avLst/>
              <a:gdLst>
                <a:gd name="T0" fmla="*/ 16 w 95"/>
                <a:gd name="T1" fmla="*/ 51 h 51"/>
                <a:gd name="T2" fmla="*/ 79 w 95"/>
                <a:gd name="T3" fmla="*/ 51 h 51"/>
                <a:gd name="T4" fmla="*/ 86 w 95"/>
                <a:gd name="T5" fmla="*/ 44 h 51"/>
                <a:gd name="T6" fmla="*/ 95 w 95"/>
                <a:gd name="T7" fmla="*/ 0 h 51"/>
                <a:gd name="T8" fmla="*/ 0 w 95"/>
                <a:gd name="T9" fmla="*/ 0 h 51"/>
                <a:gd name="T10" fmla="*/ 10 w 95"/>
                <a:gd name="T11" fmla="*/ 44 h 51"/>
                <a:gd name="T12" fmla="*/ 16 w 95"/>
                <a:gd name="T13" fmla="*/ 51 h 51"/>
                <a:gd name="T14" fmla="*/ 69 w 95"/>
                <a:gd name="T15" fmla="*/ 40 h 51"/>
                <a:gd name="T16" fmla="*/ 76 w 95"/>
                <a:gd name="T17" fmla="*/ 9 h 51"/>
                <a:gd name="T18" fmla="*/ 80 w 95"/>
                <a:gd name="T19" fmla="*/ 7 h 51"/>
                <a:gd name="T20" fmla="*/ 82 w 95"/>
                <a:gd name="T21" fmla="*/ 11 h 51"/>
                <a:gd name="T22" fmla="*/ 76 w 95"/>
                <a:gd name="T23" fmla="*/ 42 h 51"/>
                <a:gd name="T24" fmla="*/ 72 w 95"/>
                <a:gd name="T25" fmla="*/ 44 h 51"/>
                <a:gd name="T26" fmla="*/ 72 w 95"/>
                <a:gd name="T27" fmla="*/ 44 h 51"/>
                <a:gd name="T28" fmla="*/ 69 w 95"/>
                <a:gd name="T29" fmla="*/ 40 h 51"/>
                <a:gd name="T30" fmla="*/ 53 w 95"/>
                <a:gd name="T31" fmla="*/ 41 h 51"/>
                <a:gd name="T32" fmla="*/ 55 w 95"/>
                <a:gd name="T33" fmla="*/ 10 h 51"/>
                <a:gd name="T34" fmla="*/ 59 w 95"/>
                <a:gd name="T35" fmla="*/ 7 h 51"/>
                <a:gd name="T36" fmla="*/ 62 w 95"/>
                <a:gd name="T37" fmla="*/ 10 h 51"/>
                <a:gd name="T38" fmla="*/ 59 w 95"/>
                <a:gd name="T39" fmla="*/ 41 h 51"/>
                <a:gd name="T40" fmla="*/ 56 w 95"/>
                <a:gd name="T41" fmla="*/ 44 h 51"/>
                <a:gd name="T42" fmla="*/ 56 w 95"/>
                <a:gd name="T43" fmla="*/ 44 h 51"/>
                <a:gd name="T44" fmla="*/ 53 w 95"/>
                <a:gd name="T45" fmla="*/ 41 h 51"/>
                <a:gd name="T46" fmla="*/ 36 w 95"/>
                <a:gd name="T47" fmla="*/ 7 h 51"/>
                <a:gd name="T48" fmla="*/ 40 w 95"/>
                <a:gd name="T49" fmla="*/ 10 h 51"/>
                <a:gd name="T50" fmla="*/ 42 w 95"/>
                <a:gd name="T51" fmla="*/ 41 h 51"/>
                <a:gd name="T52" fmla="*/ 39 w 95"/>
                <a:gd name="T53" fmla="*/ 44 h 51"/>
                <a:gd name="T54" fmla="*/ 39 w 95"/>
                <a:gd name="T55" fmla="*/ 44 h 51"/>
                <a:gd name="T56" fmla="*/ 36 w 95"/>
                <a:gd name="T57" fmla="*/ 41 h 51"/>
                <a:gd name="T58" fmla="*/ 33 w 95"/>
                <a:gd name="T59" fmla="*/ 10 h 51"/>
                <a:gd name="T60" fmla="*/ 36 w 95"/>
                <a:gd name="T61" fmla="*/ 7 h 51"/>
                <a:gd name="T62" fmla="*/ 15 w 95"/>
                <a:gd name="T63" fmla="*/ 7 h 51"/>
                <a:gd name="T64" fmla="*/ 19 w 95"/>
                <a:gd name="T65" fmla="*/ 9 h 51"/>
                <a:gd name="T66" fmla="*/ 26 w 95"/>
                <a:gd name="T67" fmla="*/ 40 h 51"/>
                <a:gd name="T68" fmla="*/ 23 w 95"/>
                <a:gd name="T69" fmla="*/ 44 h 51"/>
                <a:gd name="T70" fmla="*/ 22 w 95"/>
                <a:gd name="T71" fmla="*/ 44 h 51"/>
                <a:gd name="T72" fmla="*/ 19 w 95"/>
                <a:gd name="T73" fmla="*/ 42 h 51"/>
                <a:gd name="T74" fmla="*/ 13 w 95"/>
                <a:gd name="T75" fmla="*/ 11 h 51"/>
                <a:gd name="T76" fmla="*/ 15 w 95"/>
                <a:gd name="T77" fmla="*/ 7 h 51"/>
                <a:gd name="T78" fmla="*/ 15 w 95"/>
                <a:gd name="T79" fmla="*/ 7 h 51"/>
                <a:gd name="T80" fmla="*/ 15 w 95"/>
                <a:gd name="T81" fmla="*/ 7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95" h="51">
                  <a:moveTo>
                    <a:pt x="16" y="51"/>
                  </a:moveTo>
                  <a:cubicBezTo>
                    <a:pt x="79" y="51"/>
                    <a:pt x="79" y="51"/>
                    <a:pt x="79" y="51"/>
                  </a:cubicBezTo>
                  <a:cubicBezTo>
                    <a:pt x="83" y="51"/>
                    <a:pt x="85" y="48"/>
                    <a:pt x="86" y="44"/>
                  </a:cubicBezTo>
                  <a:cubicBezTo>
                    <a:pt x="95" y="0"/>
                    <a:pt x="95" y="0"/>
                    <a:pt x="95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0" y="44"/>
                    <a:pt x="10" y="44"/>
                    <a:pt x="10" y="44"/>
                  </a:cubicBezTo>
                  <a:cubicBezTo>
                    <a:pt x="10" y="48"/>
                    <a:pt x="13" y="51"/>
                    <a:pt x="16" y="51"/>
                  </a:cubicBezTo>
                  <a:close/>
                  <a:moveTo>
                    <a:pt x="69" y="40"/>
                  </a:moveTo>
                  <a:cubicBezTo>
                    <a:pt x="76" y="9"/>
                    <a:pt x="76" y="9"/>
                    <a:pt x="76" y="9"/>
                  </a:cubicBezTo>
                  <a:cubicBezTo>
                    <a:pt x="76" y="8"/>
                    <a:pt x="78" y="7"/>
                    <a:pt x="80" y="7"/>
                  </a:cubicBezTo>
                  <a:cubicBezTo>
                    <a:pt x="81" y="7"/>
                    <a:pt x="83" y="9"/>
                    <a:pt x="82" y="11"/>
                  </a:cubicBezTo>
                  <a:cubicBezTo>
                    <a:pt x="76" y="42"/>
                    <a:pt x="76" y="42"/>
                    <a:pt x="76" y="42"/>
                  </a:cubicBezTo>
                  <a:cubicBezTo>
                    <a:pt x="75" y="43"/>
                    <a:pt x="74" y="44"/>
                    <a:pt x="72" y="44"/>
                  </a:cubicBezTo>
                  <a:cubicBezTo>
                    <a:pt x="72" y="44"/>
                    <a:pt x="72" y="44"/>
                    <a:pt x="72" y="44"/>
                  </a:cubicBezTo>
                  <a:cubicBezTo>
                    <a:pt x="70" y="44"/>
                    <a:pt x="69" y="42"/>
                    <a:pt x="69" y="40"/>
                  </a:cubicBezTo>
                  <a:close/>
                  <a:moveTo>
                    <a:pt x="53" y="41"/>
                  </a:moveTo>
                  <a:cubicBezTo>
                    <a:pt x="55" y="10"/>
                    <a:pt x="55" y="10"/>
                    <a:pt x="55" y="10"/>
                  </a:cubicBezTo>
                  <a:cubicBezTo>
                    <a:pt x="55" y="8"/>
                    <a:pt x="57" y="7"/>
                    <a:pt x="59" y="7"/>
                  </a:cubicBezTo>
                  <a:cubicBezTo>
                    <a:pt x="60" y="7"/>
                    <a:pt x="62" y="9"/>
                    <a:pt x="62" y="10"/>
                  </a:cubicBezTo>
                  <a:cubicBezTo>
                    <a:pt x="59" y="41"/>
                    <a:pt x="59" y="41"/>
                    <a:pt x="59" y="41"/>
                  </a:cubicBezTo>
                  <a:cubicBezTo>
                    <a:pt x="59" y="43"/>
                    <a:pt x="58" y="44"/>
                    <a:pt x="56" y="44"/>
                  </a:cubicBezTo>
                  <a:cubicBezTo>
                    <a:pt x="56" y="44"/>
                    <a:pt x="56" y="44"/>
                    <a:pt x="56" y="44"/>
                  </a:cubicBezTo>
                  <a:cubicBezTo>
                    <a:pt x="54" y="44"/>
                    <a:pt x="53" y="42"/>
                    <a:pt x="53" y="41"/>
                  </a:cubicBezTo>
                  <a:close/>
                  <a:moveTo>
                    <a:pt x="36" y="7"/>
                  </a:moveTo>
                  <a:cubicBezTo>
                    <a:pt x="38" y="7"/>
                    <a:pt x="40" y="8"/>
                    <a:pt x="40" y="10"/>
                  </a:cubicBezTo>
                  <a:cubicBezTo>
                    <a:pt x="42" y="41"/>
                    <a:pt x="42" y="41"/>
                    <a:pt x="42" y="41"/>
                  </a:cubicBezTo>
                  <a:cubicBezTo>
                    <a:pt x="42" y="42"/>
                    <a:pt x="41" y="44"/>
                    <a:pt x="39" y="44"/>
                  </a:cubicBezTo>
                  <a:cubicBezTo>
                    <a:pt x="39" y="44"/>
                    <a:pt x="39" y="44"/>
                    <a:pt x="39" y="44"/>
                  </a:cubicBezTo>
                  <a:cubicBezTo>
                    <a:pt x="37" y="44"/>
                    <a:pt x="36" y="43"/>
                    <a:pt x="36" y="41"/>
                  </a:cubicBezTo>
                  <a:cubicBezTo>
                    <a:pt x="33" y="10"/>
                    <a:pt x="33" y="10"/>
                    <a:pt x="33" y="10"/>
                  </a:cubicBezTo>
                  <a:cubicBezTo>
                    <a:pt x="33" y="9"/>
                    <a:pt x="35" y="7"/>
                    <a:pt x="36" y="7"/>
                  </a:cubicBezTo>
                  <a:close/>
                  <a:moveTo>
                    <a:pt x="15" y="7"/>
                  </a:moveTo>
                  <a:cubicBezTo>
                    <a:pt x="17" y="7"/>
                    <a:pt x="19" y="8"/>
                    <a:pt x="19" y="9"/>
                  </a:cubicBezTo>
                  <a:cubicBezTo>
                    <a:pt x="26" y="40"/>
                    <a:pt x="26" y="40"/>
                    <a:pt x="26" y="40"/>
                  </a:cubicBezTo>
                  <a:cubicBezTo>
                    <a:pt x="26" y="42"/>
                    <a:pt x="25" y="44"/>
                    <a:pt x="23" y="44"/>
                  </a:cubicBezTo>
                  <a:cubicBezTo>
                    <a:pt x="23" y="44"/>
                    <a:pt x="23" y="44"/>
                    <a:pt x="22" y="44"/>
                  </a:cubicBezTo>
                  <a:cubicBezTo>
                    <a:pt x="21" y="44"/>
                    <a:pt x="20" y="43"/>
                    <a:pt x="19" y="42"/>
                  </a:cubicBezTo>
                  <a:cubicBezTo>
                    <a:pt x="13" y="11"/>
                    <a:pt x="13" y="11"/>
                    <a:pt x="13" y="11"/>
                  </a:cubicBezTo>
                  <a:cubicBezTo>
                    <a:pt x="12" y="9"/>
                    <a:pt x="13" y="7"/>
                    <a:pt x="15" y="7"/>
                  </a:cubicBezTo>
                  <a:close/>
                  <a:moveTo>
                    <a:pt x="15" y="7"/>
                  </a:moveTo>
                  <a:cubicBezTo>
                    <a:pt x="15" y="7"/>
                    <a:pt x="15" y="7"/>
                    <a:pt x="15" y="7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66" name="Freeform 146"/>
            <p:cNvSpPr>
              <a:spLocks noEditPoints="1"/>
            </p:cNvSpPr>
            <p:nvPr/>
          </p:nvSpPr>
          <p:spPr bwMode="auto">
            <a:xfrm>
              <a:off x="8155740" y="3944315"/>
              <a:ext cx="38510" cy="39991"/>
            </a:xfrm>
            <a:custGeom>
              <a:avLst/>
              <a:gdLst>
                <a:gd name="T0" fmla="*/ 11 w 22"/>
                <a:gd name="T1" fmla="*/ 0 h 23"/>
                <a:gd name="T2" fmla="*/ 0 w 22"/>
                <a:gd name="T3" fmla="*/ 11 h 23"/>
                <a:gd name="T4" fmla="*/ 11 w 22"/>
                <a:gd name="T5" fmla="*/ 23 h 23"/>
                <a:gd name="T6" fmla="*/ 22 w 22"/>
                <a:gd name="T7" fmla="*/ 11 h 23"/>
                <a:gd name="T8" fmla="*/ 11 w 22"/>
                <a:gd name="T9" fmla="*/ 0 h 23"/>
                <a:gd name="T10" fmla="*/ 11 w 22"/>
                <a:gd name="T11" fmla="*/ 16 h 23"/>
                <a:gd name="T12" fmla="*/ 7 w 22"/>
                <a:gd name="T13" fmla="*/ 11 h 23"/>
                <a:gd name="T14" fmla="*/ 11 w 22"/>
                <a:gd name="T15" fmla="*/ 7 h 23"/>
                <a:gd name="T16" fmla="*/ 15 w 22"/>
                <a:gd name="T17" fmla="*/ 11 h 23"/>
                <a:gd name="T18" fmla="*/ 11 w 22"/>
                <a:gd name="T19" fmla="*/ 16 h 23"/>
                <a:gd name="T20" fmla="*/ 11 w 22"/>
                <a:gd name="T21" fmla="*/ 16 h 23"/>
                <a:gd name="T22" fmla="*/ 11 w 22"/>
                <a:gd name="T23" fmla="*/ 16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2" h="23">
                  <a:moveTo>
                    <a:pt x="11" y="0"/>
                  </a:moveTo>
                  <a:cubicBezTo>
                    <a:pt x="5" y="0"/>
                    <a:pt x="0" y="5"/>
                    <a:pt x="0" y="11"/>
                  </a:cubicBezTo>
                  <a:cubicBezTo>
                    <a:pt x="0" y="18"/>
                    <a:pt x="5" y="23"/>
                    <a:pt x="11" y="23"/>
                  </a:cubicBezTo>
                  <a:cubicBezTo>
                    <a:pt x="17" y="23"/>
                    <a:pt x="22" y="18"/>
                    <a:pt x="22" y="11"/>
                  </a:cubicBezTo>
                  <a:cubicBezTo>
                    <a:pt x="22" y="5"/>
                    <a:pt x="17" y="0"/>
                    <a:pt x="11" y="0"/>
                  </a:cubicBezTo>
                  <a:close/>
                  <a:moveTo>
                    <a:pt x="11" y="16"/>
                  </a:moveTo>
                  <a:cubicBezTo>
                    <a:pt x="9" y="16"/>
                    <a:pt x="7" y="14"/>
                    <a:pt x="7" y="11"/>
                  </a:cubicBezTo>
                  <a:cubicBezTo>
                    <a:pt x="7" y="9"/>
                    <a:pt x="9" y="7"/>
                    <a:pt x="11" y="7"/>
                  </a:cubicBezTo>
                  <a:cubicBezTo>
                    <a:pt x="14" y="7"/>
                    <a:pt x="15" y="9"/>
                    <a:pt x="15" y="11"/>
                  </a:cubicBezTo>
                  <a:cubicBezTo>
                    <a:pt x="15" y="14"/>
                    <a:pt x="14" y="16"/>
                    <a:pt x="11" y="16"/>
                  </a:cubicBezTo>
                  <a:close/>
                  <a:moveTo>
                    <a:pt x="11" y="16"/>
                  </a:moveTo>
                  <a:cubicBezTo>
                    <a:pt x="11" y="16"/>
                    <a:pt x="11" y="16"/>
                    <a:pt x="11" y="16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67" name="Freeform 147"/>
            <p:cNvSpPr>
              <a:spLocks noEditPoints="1"/>
            </p:cNvSpPr>
            <p:nvPr/>
          </p:nvSpPr>
          <p:spPr bwMode="auto">
            <a:xfrm>
              <a:off x="8248313" y="3944315"/>
              <a:ext cx="38510" cy="39991"/>
            </a:xfrm>
            <a:custGeom>
              <a:avLst/>
              <a:gdLst>
                <a:gd name="T0" fmla="*/ 11 w 22"/>
                <a:gd name="T1" fmla="*/ 0 h 23"/>
                <a:gd name="T2" fmla="*/ 0 w 22"/>
                <a:gd name="T3" fmla="*/ 11 h 23"/>
                <a:gd name="T4" fmla="*/ 11 w 22"/>
                <a:gd name="T5" fmla="*/ 23 h 23"/>
                <a:gd name="T6" fmla="*/ 22 w 22"/>
                <a:gd name="T7" fmla="*/ 11 h 23"/>
                <a:gd name="T8" fmla="*/ 11 w 22"/>
                <a:gd name="T9" fmla="*/ 0 h 23"/>
                <a:gd name="T10" fmla="*/ 11 w 22"/>
                <a:gd name="T11" fmla="*/ 16 h 23"/>
                <a:gd name="T12" fmla="*/ 7 w 22"/>
                <a:gd name="T13" fmla="*/ 11 h 23"/>
                <a:gd name="T14" fmla="*/ 11 w 22"/>
                <a:gd name="T15" fmla="*/ 7 h 23"/>
                <a:gd name="T16" fmla="*/ 15 w 22"/>
                <a:gd name="T17" fmla="*/ 11 h 23"/>
                <a:gd name="T18" fmla="*/ 11 w 22"/>
                <a:gd name="T19" fmla="*/ 16 h 23"/>
                <a:gd name="T20" fmla="*/ 11 w 22"/>
                <a:gd name="T21" fmla="*/ 16 h 23"/>
                <a:gd name="T22" fmla="*/ 11 w 22"/>
                <a:gd name="T23" fmla="*/ 16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2" h="23">
                  <a:moveTo>
                    <a:pt x="11" y="0"/>
                  </a:moveTo>
                  <a:cubicBezTo>
                    <a:pt x="5" y="0"/>
                    <a:pt x="0" y="5"/>
                    <a:pt x="0" y="11"/>
                  </a:cubicBezTo>
                  <a:cubicBezTo>
                    <a:pt x="0" y="18"/>
                    <a:pt x="5" y="23"/>
                    <a:pt x="11" y="23"/>
                  </a:cubicBezTo>
                  <a:cubicBezTo>
                    <a:pt x="17" y="23"/>
                    <a:pt x="22" y="18"/>
                    <a:pt x="22" y="11"/>
                  </a:cubicBezTo>
                  <a:cubicBezTo>
                    <a:pt x="22" y="5"/>
                    <a:pt x="17" y="0"/>
                    <a:pt x="11" y="0"/>
                  </a:cubicBezTo>
                  <a:close/>
                  <a:moveTo>
                    <a:pt x="11" y="16"/>
                  </a:moveTo>
                  <a:cubicBezTo>
                    <a:pt x="9" y="16"/>
                    <a:pt x="7" y="14"/>
                    <a:pt x="7" y="11"/>
                  </a:cubicBezTo>
                  <a:cubicBezTo>
                    <a:pt x="7" y="9"/>
                    <a:pt x="9" y="7"/>
                    <a:pt x="11" y="7"/>
                  </a:cubicBezTo>
                  <a:cubicBezTo>
                    <a:pt x="13" y="7"/>
                    <a:pt x="15" y="9"/>
                    <a:pt x="15" y="11"/>
                  </a:cubicBezTo>
                  <a:cubicBezTo>
                    <a:pt x="15" y="14"/>
                    <a:pt x="13" y="16"/>
                    <a:pt x="11" y="16"/>
                  </a:cubicBezTo>
                  <a:close/>
                  <a:moveTo>
                    <a:pt x="11" y="16"/>
                  </a:moveTo>
                  <a:cubicBezTo>
                    <a:pt x="11" y="16"/>
                    <a:pt x="11" y="16"/>
                    <a:pt x="11" y="16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68" name="Freeform 148"/>
            <p:cNvSpPr>
              <a:spLocks noEditPoints="1"/>
            </p:cNvSpPr>
            <p:nvPr/>
          </p:nvSpPr>
          <p:spPr bwMode="auto">
            <a:xfrm>
              <a:off x="8087607" y="3795458"/>
              <a:ext cx="216990" cy="142191"/>
            </a:xfrm>
            <a:custGeom>
              <a:avLst/>
              <a:gdLst>
                <a:gd name="T0" fmla="*/ 120 w 124"/>
                <a:gd name="T1" fmla="*/ 81 h 81"/>
                <a:gd name="T2" fmla="*/ 36 w 124"/>
                <a:gd name="T3" fmla="*/ 81 h 81"/>
                <a:gd name="T4" fmla="*/ 29 w 124"/>
                <a:gd name="T5" fmla="*/ 76 h 81"/>
                <a:gd name="T6" fmla="*/ 14 w 124"/>
                <a:gd name="T7" fmla="*/ 8 h 81"/>
                <a:gd name="T8" fmla="*/ 4 w 124"/>
                <a:gd name="T9" fmla="*/ 8 h 81"/>
                <a:gd name="T10" fmla="*/ 0 w 124"/>
                <a:gd name="T11" fmla="*/ 4 h 81"/>
                <a:gd name="T12" fmla="*/ 4 w 124"/>
                <a:gd name="T13" fmla="*/ 0 h 81"/>
                <a:gd name="T14" fmla="*/ 15 w 124"/>
                <a:gd name="T15" fmla="*/ 0 h 81"/>
                <a:gd name="T16" fmla="*/ 21 w 124"/>
                <a:gd name="T17" fmla="*/ 5 h 81"/>
                <a:gd name="T18" fmla="*/ 37 w 124"/>
                <a:gd name="T19" fmla="*/ 73 h 81"/>
                <a:gd name="T20" fmla="*/ 120 w 124"/>
                <a:gd name="T21" fmla="*/ 73 h 81"/>
                <a:gd name="T22" fmla="*/ 124 w 124"/>
                <a:gd name="T23" fmla="*/ 77 h 81"/>
                <a:gd name="T24" fmla="*/ 120 w 124"/>
                <a:gd name="T25" fmla="*/ 81 h 81"/>
                <a:gd name="T26" fmla="*/ 120 w 124"/>
                <a:gd name="T27" fmla="*/ 81 h 81"/>
                <a:gd name="T28" fmla="*/ 120 w 124"/>
                <a:gd name="T29" fmla="*/ 81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24" h="81">
                  <a:moveTo>
                    <a:pt x="120" y="81"/>
                  </a:moveTo>
                  <a:cubicBezTo>
                    <a:pt x="36" y="81"/>
                    <a:pt x="36" y="81"/>
                    <a:pt x="36" y="81"/>
                  </a:cubicBezTo>
                  <a:cubicBezTo>
                    <a:pt x="33" y="81"/>
                    <a:pt x="30" y="79"/>
                    <a:pt x="29" y="76"/>
                  </a:cubicBezTo>
                  <a:cubicBezTo>
                    <a:pt x="14" y="8"/>
                    <a:pt x="14" y="8"/>
                    <a:pt x="14" y="8"/>
                  </a:cubicBezTo>
                  <a:cubicBezTo>
                    <a:pt x="4" y="8"/>
                    <a:pt x="4" y="8"/>
                    <a:pt x="4" y="8"/>
                  </a:cubicBezTo>
                  <a:cubicBezTo>
                    <a:pt x="2" y="8"/>
                    <a:pt x="0" y="6"/>
                    <a:pt x="0" y="4"/>
                  </a:cubicBezTo>
                  <a:cubicBezTo>
                    <a:pt x="0" y="2"/>
                    <a:pt x="2" y="0"/>
                    <a:pt x="4" y="0"/>
                  </a:cubicBezTo>
                  <a:cubicBezTo>
                    <a:pt x="15" y="0"/>
                    <a:pt x="15" y="0"/>
                    <a:pt x="15" y="0"/>
                  </a:cubicBezTo>
                  <a:cubicBezTo>
                    <a:pt x="18" y="0"/>
                    <a:pt x="20" y="2"/>
                    <a:pt x="21" y="5"/>
                  </a:cubicBezTo>
                  <a:cubicBezTo>
                    <a:pt x="37" y="73"/>
                    <a:pt x="37" y="73"/>
                    <a:pt x="37" y="73"/>
                  </a:cubicBezTo>
                  <a:cubicBezTo>
                    <a:pt x="120" y="73"/>
                    <a:pt x="120" y="73"/>
                    <a:pt x="120" y="73"/>
                  </a:cubicBezTo>
                  <a:cubicBezTo>
                    <a:pt x="122" y="73"/>
                    <a:pt x="124" y="75"/>
                    <a:pt x="124" y="77"/>
                  </a:cubicBezTo>
                  <a:cubicBezTo>
                    <a:pt x="124" y="79"/>
                    <a:pt x="122" y="81"/>
                    <a:pt x="120" y="81"/>
                  </a:cubicBezTo>
                  <a:close/>
                  <a:moveTo>
                    <a:pt x="120" y="81"/>
                  </a:moveTo>
                  <a:cubicBezTo>
                    <a:pt x="120" y="81"/>
                    <a:pt x="120" y="81"/>
                    <a:pt x="120" y="81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69" name="Freeform 149"/>
            <p:cNvSpPr>
              <a:spLocks noEditPoints="1"/>
            </p:cNvSpPr>
            <p:nvPr/>
          </p:nvSpPr>
          <p:spPr bwMode="auto">
            <a:xfrm>
              <a:off x="9996083" y="3639936"/>
              <a:ext cx="178480" cy="111828"/>
            </a:xfrm>
            <a:custGeom>
              <a:avLst/>
              <a:gdLst>
                <a:gd name="T0" fmla="*/ 29 w 102"/>
                <a:gd name="T1" fmla="*/ 64 h 64"/>
                <a:gd name="T2" fmla="*/ 73 w 102"/>
                <a:gd name="T3" fmla="*/ 64 h 64"/>
                <a:gd name="T4" fmla="*/ 98 w 102"/>
                <a:gd name="T5" fmla="*/ 1 h 64"/>
                <a:gd name="T6" fmla="*/ 98 w 102"/>
                <a:gd name="T7" fmla="*/ 0 h 64"/>
                <a:gd name="T8" fmla="*/ 3 w 102"/>
                <a:gd name="T9" fmla="*/ 0 h 64"/>
                <a:gd name="T10" fmla="*/ 3 w 102"/>
                <a:gd name="T11" fmla="*/ 1 h 64"/>
                <a:gd name="T12" fmla="*/ 29 w 102"/>
                <a:gd name="T13" fmla="*/ 64 h 64"/>
                <a:gd name="T14" fmla="*/ 29 w 102"/>
                <a:gd name="T15" fmla="*/ 64 h 64"/>
                <a:gd name="T16" fmla="*/ 29 w 102"/>
                <a:gd name="T17" fmla="*/ 64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02" h="64">
                  <a:moveTo>
                    <a:pt x="29" y="64"/>
                  </a:moveTo>
                  <a:cubicBezTo>
                    <a:pt x="73" y="64"/>
                    <a:pt x="73" y="64"/>
                    <a:pt x="73" y="64"/>
                  </a:cubicBezTo>
                  <a:cubicBezTo>
                    <a:pt x="102" y="49"/>
                    <a:pt x="98" y="1"/>
                    <a:pt x="98" y="1"/>
                  </a:cubicBezTo>
                  <a:cubicBezTo>
                    <a:pt x="98" y="0"/>
                    <a:pt x="98" y="0"/>
                    <a:pt x="98" y="0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3" y="1"/>
                    <a:pt x="3" y="1"/>
                    <a:pt x="3" y="1"/>
                  </a:cubicBezTo>
                  <a:cubicBezTo>
                    <a:pt x="3" y="1"/>
                    <a:pt x="0" y="49"/>
                    <a:pt x="29" y="64"/>
                  </a:cubicBezTo>
                  <a:close/>
                  <a:moveTo>
                    <a:pt x="29" y="64"/>
                  </a:moveTo>
                  <a:cubicBezTo>
                    <a:pt x="29" y="64"/>
                    <a:pt x="29" y="64"/>
                    <a:pt x="29" y="64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70" name="Freeform 150"/>
            <p:cNvSpPr>
              <a:spLocks noEditPoints="1"/>
            </p:cNvSpPr>
            <p:nvPr/>
          </p:nvSpPr>
          <p:spPr bwMode="auto">
            <a:xfrm>
              <a:off x="9990898" y="3760651"/>
              <a:ext cx="190329" cy="19255"/>
            </a:xfrm>
            <a:custGeom>
              <a:avLst/>
              <a:gdLst>
                <a:gd name="T0" fmla="*/ 105 w 109"/>
                <a:gd name="T1" fmla="*/ 0 h 11"/>
                <a:gd name="T2" fmla="*/ 3 w 109"/>
                <a:gd name="T3" fmla="*/ 0 h 11"/>
                <a:gd name="T4" fmla="*/ 1 w 109"/>
                <a:gd name="T5" fmla="*/ 5 h 11"/>
                <a:gd name="T6" fmla="*/ 6 w 109"/>
                <a:gd name="T7" fmla="*/ 10 h 11"/>
                <a:gd name="T8" fmla="*/ 8 w 109"/>
                <a:gd name="T9" fmla="*/ 11 h 11"/>
                <a:gd name="T10" fmla="*/ 101 w 109"/>
                <a:gd name="T11" fmla="*/ 11 h 11"/>
                <a:gd name="T12" fmla="*/ 103 w 109"/>
                <a:gd name="T13" fmla="*/ 10 h 11"/>
                <a:gd name="T14" fmla="*/ 107 w 109"/>
                <a:gd name="T15" fmla="*/ 5 h 11"/>
                <a:gd name="T16" fmla="*/ 105 w 109"/>
                <a:gd name="T17" fmla="*/ 0 h 11"/>
                <a:gd name="T18" fmla="*/ 105 w 109"/>
                <a:gd name="T19" fmla="*/ 0 h 11"/>
                <a:gd name="T20" fmla="*/ 105 w 109"/>
                <a:gd name="T21" fmla="*/ 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09" h="11">
                  <a:moveTo>
                    <a:pt x="105" y="0"/>
                  </a:moveTo>
                  <a:cubicBezTo>
                    <a:pt x="3" y="0"/>
                    <a:pt x="3" y="0"/>
                    <a:pt x="3" y="0"/>
                  </a:cubicBezTo>
                  <a:cubicBezTo>
                    <a:pt x="1" y="0"/>
                    <a:pt x="0" y="3"/>
                    <a:pt x="1" y="5"/>
                  </a:cubicBezTo>
                  <a:cubicBezTo>
                    <a:pt x="6" y="10"/>
                    <a:pt x="6" y="10"/>
                    <a:pt x="6" y="10"/>
                  </a:cubicBezTo>
                  <a:cubicBezTo>
                    <a:pt x="7" y="10"/>
                    <a:pt x="7" y="11"/>
                    <a:pt x="8" y="11"/>
                  </a:cubicBezTo>
                  <a:cubicBezTo>
                    <a:pt x="101" y="11"/>
                    <a:pt x="101" y="11"/>
                    <a:pt x="101" y="11"/>
                  </a:cubicBezTo>
                  <a:cubicBezTo>
                    <a:pt x="101" y="11"/>
                    <a:pt x="102" y="10"/>
                    <a:pt x="103" y="10"/>
                  </a:cubicBezTo>
                  <a:cubicBezTo>
                    <a:pt x="107" y="5"/>
                    <a:pt x="107" y="5"/>
                    <a:pt x="107" y="5"/>
                  </a:cubicBezTo>
                  <a:cubicBezTo>
                    <a:pt x="109" y="3"/>
                    <a:pt x="107" y="0"/>
                    <a:pt x="105" y="0"/>
                  </a:cubicBezTo>
                  <a:close/>
                  <a:moveTo>
                    <a:pt x="105" y="0"/>
                  </a:moveTo>
                  <a:cubicBezTo>
                    <a:pt x="105" y="0"/>
                    <a:pt x="105" y="0"/>
                    <a:pt x="105" y="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71" name="Freeform 151"/>
            <p:cNvSpPr>
              <a:spLocks noEditPoints="1"/>
            </p:cNvSpPr>
            <p:nvPr/>
          </p:nvSpPr>
          <p:spPr bwMode="auto">
            <a:xfrm>
              <a:off x="10159010" y="3646602"/>
              <a:ext cx="54062" cy="82204"/>
            </a:xfrm>
            <a:custGeom>
              <a:avLst/>
              <a:gdLst>
                <a:gd name="T0" fmla="*/ 30 w 31"/>
                <a:gd name="T1" fmla="*/ 17 h 47"/>
                <a:gd name="T2" fmla="*/ 11 w 31"/>
                <a:gd name="T3" fmla="*/ 1 h 47"/>
                <a:gd name="T4" fmla="*/ 10 w 31"/>
                <a:gd name="T5" fmla="*/ 9 h 47"/>
                <a:gd name="T6" fmla="*/ 21 w 31"/>
                <a:gd name="T7" fmla="*/ 17 h 47"/>
                <a:gd name="T8" fmla="*/ 5 w 31"/>
                <a:gd name="T9" fmla="*/ 35 h 47"/>
                <a:gd name="T10" fmla="*/ 0 w 31"/>
                <a:gd name="T11" fmla="*/ 47 h 47"/>
                <a:gd name="T12" fmla="*/ 30 w 31"/>
                <a:gd name="T13" fmla="*/ 17 h 47"/>
                <a:gd name="T14" fmla="*/ 30 w 31"/>
                <a:gd name="T15" fmla="*/ 17 h 47"/>
                <a:gd name="T16" fmla="*/ 30 w 31"/>
                <a:gd name="T17" fmla="*/ 17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1" h="47">
                  <a:moveTo>
                    <a:pt x="30" y="17"/>
                  </a:moveTo>
                  <a:cubicBezTo>
                    <a:pt x="30" y="0"/>
                    <a:pt x="14" y="1"/>
                    <a:pt x="11" y="1"/>
                  </a:cubicBezTo>
                  <a:cubicBezTo>
                    <a:pt x="11" y="4"/>
                    <a:pt x="11" y="6"/>
                    <a:pt x="10" y="9"/>
                  </a:cubicBezTo>
                  <a:cubicBezTo>
                    <a:pt x="13" y="9"/>
                    <a:pt x="22" y="7"/>
                    <a:pt x="21" y="17"/>
                  </a:cubicBezTo>
                  <a:cubicBezTo>
                    <a:pt x="21" y="17"/>
                    <a:pt x="20" y="30"/>
                    <a:pt x="5" y="35"/>
                  </a:cubicBezTo>
                  <a:cubicBezTo>
                    <a:pt x="4" y="40"/>
                    <a:pt x="2" y="44"/>
                    <a:pt x="0" y="47"/>
                  </a:cubicBezTo>
                  <a:cubicBezTo>
                    <a:pt x="31" y="35"/>
                    <a:pt x="30" y="17"/>
                    <a:pt x="30" y="17"/>
                  </a:cubicBezTo>
                  <a:close/>
                  <a:moveTo>
                    <a:pt x="30" y="17"/>
                  </a:moveTo>
                  <a:cubicBezTo>
                    <a:pt x="30" y="17"/>
                    <a:pt x="30" y="17"/>
                    <a:pt x="30" y="17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72" name="Freeform 152"/>
            <p:cNvSpPr>
              <a:spLocks noEditPoints="1"/>
            </p:cNvSpPr>
            <p:nvPr/>
          </p:nvSpPr>
          <p:spPr bwMode="auto">
            <a:xfrm>
              <a:off x="7570682" y="1970668"/>
              <a:ext cx="178480" cy="114049"/>
            </a:xfrm>
            <a:custGeom>
              <a:avLst/>
              <a:gdLst>
                <a:gd name="T0" fmla="*/ 29 w 102"/>
                <a:gd name="T1" fmla="*/ 65 h 65"/>
                <a:gd name="T2" fmla="*/ 73 w 102"/>
                <a:gd name="T3" fmla="*/ 65 h 65"/>
                <a:gd name="T4" fmla="*/ 98 w 102"/>
                <a:gd name="T5" fmla="*/ 1 h 65"/>
                <a:gd name="T6" fmla="*/ 98 w 102"/>
                <a:gd name="T7" fmla="*/ 0 h 65"/>
                <a:gd name="T8" fmla="*/ 3 w 102"/>
                <a:gd name="T9" fmla="*/ 0 h 65"/>
                <a:gd name="T10" fmla="*/ 3 w 102"/>
                <a:gd name="T11" fmla="*/ 1 h 65"/>
                <a:gd name="T12" fmla="*/ 29 w 102"/>
                <a:gd name="T13" fmla="*/ 65 h 65"/>
                <a:gd name="T14" fmla="*/ 29 w 102"/>
                <a:gd name="T15" fmla="*/ 65 h 65"/>
                <a:gd name="T16" fmla="*/ 29 w 102"/>
                <a:gd name="T17" fmla="*/ 65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02" h="65">
                  <a:moveTo>
                    <a:pt x="29" y="65"/>
                  </a:moveTo>
                  <a:cubicBezTo>
                    <a:pt x="73" y="65"/>
                    <a:pt x="73" y="65"/>
                    <a:pt x="73" y="65"/>
                  </a:cubicBezTo>
                  <a:cubicBezTo>
                    <a:pt x="102" y="49"/>
                    <a:pt x="98" y="1"/>
                    <a:pt x="98" y="1"/>
                  </a:cubicBezTo>
                  <a:cubicBezTo>
                    <a:pt x="98" y="0"/>
                    <a:pt x="98" y="0"/>
                    <a:pt x="98" y="0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3" y="1"/>
                    <a:pt x="3" y="1"/>
                    <a:pt x="3" y="1"/>
                  </a:cubicBezTo>
                  <a:cubicBezTo>
                    <a:pt x="3" y="1"/>
                    <a:pt x="0" y="49"/>
                    <a:pt x="29" y="65"/>
                  </a:cubicBezTo>
                  <a:close/>
                  <a:moveTo>
                    <a:pt x="29" y="65"/>
                  </a:moveTo>
                  <a:cubicBezTo>
                    <a:pt x="29" y="65"/>
                    <a:pt x="29" y="65"/>
                    <a:pt x="29" y="65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73" name="Freeform 153"/>
            <p:cNvSpPr>
              <a:spLocks noEditPoints="1"/>
            </p:cNvSpPr>
            <p:nvPr/>
          </p:nvSpPr>
          <p:spPr bwMode="auto">
            <a:xfrm>
              <a:off x="7565498" y="2093604"/>
              <a:ext cx="191070" cy="17033"/>
            </a:xfrm>
            <a:custGeom>
              <a:avLst/>
              <a:gdLst>
                <a:gd name="T0" fmla="*/ 105 w 109"/>
                <a:gd name="T1" fmla="*/ 0 h 10"/>
                <a:gd name="T2" fmla="*/ 3 w 109"/>
                <a:gd name="T3" fmla="*/ 0 h 10"/>
                <a:gd name="T4" fmla="*/ 1 w 109"/>
                <a:gd name="T5" fmla="*/ 4 h 10"/>
                <a:gd name="T6" fmla="*/ 6 w 109"/>
                <a:gd name="T7" fmla="*/ 9 h 10"/>
                <a:gd name="T8" fmla="*/ 8 w 109"/>
                <a:gd name="T9" fmla="*/ 10 h 10"/>
                <a:gd name="T10" fmla="*/ 101 w 109"/>
                <a:gd name="T11" fmla="*/ 10 h 10"/>
                <a:gd name="T12" fmla="*/ 103 w 109"/>
                <a:gd name="T13" fmla="*/ 9 h 10"/>
                <a:gd name="T14" fmla="*/ 107 w 109"/>
                <a:gd name="T15" fmla="*/ 4 h 10"/>
                <a:gd name="T16" fmla="*/ 105 w 109"/>
                <a:gd name="T17" fmla="*/ 0 h 10"/>
                <a:gd name="T18" fmla="*/ 105 w 109"/>
                <a:gd name="T19" fmla="*/ 0 h 10"/>
                <a:gd name="T20" fmla="*/ 105 w 109"/>
                <a:gd name="T21" fmla="*/ 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09" h="10">
                  <a:moveTo>
                    <a:pt x="105" y="0"/>
                  </a:moveTo>
                  <a:cubicBezTo>
                    <a:pt x="3" y="0"/>
                    <a:pt x="3" y="0"/>
                    <a:pt x="3" y="0"/>
                  </a:cubicBezTo>
                  <a:cubicBezTo>
                    <a:pt x="1" y="0"/>
                    <a:pt x="0" y="2"/>
                    <a:pt x="1" y="4"/>
                  </a:cubicBezTo>
                  <a:cubicBezTo>
                    <a:pt x="6" y="9"/>
                    <a:pt x="6" y="9"/>
                    <a:pt x="6" y="9"/>
                  </a:cubicBezTo>
                  <a:cubicBezTo>
                    <a:pt x="7" y="10"/>
                    <a:pt x="7" y="10"/>
                    <a:pt x="8" y="10"/>
                  </a:cubicBezTo>
                  <a:cubicBezTo>
                    <a:pt x="101" y="10"/>
                    <a:pt x="101" y="10"/>
                    <a:pt x="101" y="10"/>
                  </a:cubicBezTo>
                  <a:cubicBezTo>
                    <a:pt x="101" y="10"/>
                    <a:pt x="102" y="10"/>
                    <a:pt x="103" y="9"/>
                  </a:cubicBezTo>
                  <a:cubicBezTo>
                    <a:pt x="107" y="4"/>
                    <a:pt x="107" y="4"/>
                    <a:pt x="107" y="4"/>
                  </a:cubicBezTo>
                  <a:cubicBezTo>
                    <a:pt x="109" y="2"/>
                    <a:pt x="107" y="0"/>
                    <a:pt x="105" y="0"/>
                  </a:cubicBezTo>
                  <a:close/>
                  <a:moveTo>
                    <a:pt x="105" y="0"/>
                  </a:moveTo>
                  <a:cubicBezTo>
                    <a:pt x="105" y="0"/>
                    <a:pt x="105" y="0"/>
                    <a:pt x="105" y="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74" name="Freeform 154"/>
            <p:cNvSpPr>
              <a:spLocks noEditPoints="1"/>
            </p:cNvSpPr>
            <p:nvPr/>
          </p:nvSpPr>
          <p:spPr bwMode="auto">
            <a:xfrm>
              <a:off x="7733609" y="1978074"/>
              <a:ext cx="54062" cy="83686"/>
            </a:xfrm>
            <a:custGeom>
              <a:avLst/>
              <a:gdLst>
                <a:gd name="T0" fmla="*/ 30 w 31"/>
                <a:gd name="T1" fmla="*/ 17 h 48"/>
                <a:gd name="T2" fmla="*/ 11 w 31"/>
                <a:gd name="T3" fmla="*/ 2 h 48"/>
                <a:gd name="T4" fmla="*/ 10 w 31"/>
                <a:gd name="T5" fmla="*/ 10 h 48"/>
                <a:gd name="T6" fmla="*/ 21 w 31"/>
                <a:gd name="T7" fmla="*/ 17 h 48"/>
                <a:gd name="T8" fmla="*/ 5 w 31"/>
                <a:gd name="T9" fmla="*/ 36 h 48"/>
                <a:gd name="T10" fmla="*/ 0 w 31"/>
                <a:gd name="T11" fmla="*/ 48 h 48"/>
                <a:gd name="T12" fmla="*/ 30 w 31"/>
                <a:gd name="T13" fmla="*/ 17 h 48"/>
                <a:gd name="T14" fmla="*/ 30 w 31"/>
                <a:gd name="T15" fmla="*/ 17 h 48"/>
                <a:gd name="T16" fmla="*/ 30 w 31"/>
                <a:gd name="T17" fmla="*/ 17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1" h="48">
                  <a:moveTo>
                    <a:pt x="30" y="17"/>
                  </a:moveTo>
                  <a:cubicBezTo>
                    <a:pt x="30" y="0"/>
                    <a:pt x="14" y="1"/>
                    <a:pt x="11" y="2"/>
                  </a:cubicBezTo>
                  <a:cubicBezTo>
                    <a:pt x="11" y="4"/>
                    <a:pt x="11" y="7"/>
                    <a:pt x="10" y="10"/>
                  </a:cubicBezTo>
                  <a:cubicBezTo>
                    <a:pt x="13" y="9"/>
                    <a:pt x="22" y="7"/>
                    <a:pt x="21" y="17"/>
                  </a:cubicBezTo>
                  <a:cubicBezTo>
                    <a:pt x="21" y="17"/>
                    <a:pt x="20" y="31"/>
                    <a:pt x="5" y="36"/>
                  </a:cubicBezTo>
                  <a:cubicBezTo>
                    <a:pt x="4" y="40"/>
                    <a:pt x="2" y="44"/>
                    <a:pt x="0" y="48"/>
                  </a:cubicBezTo>
                  <a:cubicBezTo>
                    <a:pt x="31" y="36"/>
                    <a:pt x="30" y="17"/>
                    <a:pt x="30" y="17"/>
                  </a:cubicBezTo>
                  <a:close/>
                  <a:moveTo>
                    <a:pt x="30" y="17"/>
                  </a:moveTo>
                  <a:cubicBezTo>
                    <a:pt x="30" y="17"/>
                    <a:pt x="30" y="17"/>
                    <a:pt x="30" y="17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75" name="Freeform 155"/>
            <p:cNvSpPr>
              <a:spLocks noEditPoints="1"/>
            </p:cNvSpPr>
            <p:nvPr/>
          </p:nvSpPr>
          <p:spPr bwMode="auto">
            <a:xfrm>
              <a:off x="8299413" y="2986744"/>
              <a:ext cx="178480" cy="111828"/>
            </a:xfrm>
            <a:custGeom>
              <a:avLst/>
              <a:gdLst>
                <a:gd name="T0" fmla="*/ 29 w 102"/>
                <a:gd name="T1" fmla="*/ 64 h 64"/>
                <a:gd name="T2" fmla="*/ 72 w 102"/>
                <a:gd name="T3" fmla="*/ 64 h 64"/>
                <a:gd name="T4" fmla="*/ 98 w 102"/>
                <a:gd name="T5" fmla="*/ 0 h 64"/>
                <a:gd name="T6" fmla="*/ 98 w 102"/>
                <a:gd name="T7" fmla="*/ 0 h 64"/>
                <a:gd name="T8" fmla="*/ 3 w 102"/>
                <a:gd name="T9" fmla="*/ 0 h 64"/>
                <a:gd name="T10" fmla="*/ 3 w 102"/>
                <a:gd name="T11" fmla="*/ 0 h 64"/>
                <a:gd name="T12" fmla="*/ 29 w 102"/>
                <a:gd name="T13" fmla="*/ 64 h 64"/>
                <a:gd name="T14" fmla="*/ 29 w 102"/>
                <a:gd name="T15" fmla="*/ 64 h 64"/>
                <a:gd name="T16" fmla="*/ 29 w 102"/>
                <a:gd name="T17" fmla="*/ 64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02" h="64">
                  <a:moveTo>
                    <a:pt x="29" y="64"/>
                  </a:moveTo>
                  <a:cubicBezTo>
                    <a:pt x="72" y="64"/>
                    <a:pt x="72" y="64"/>
                    <a:pt x="72" y="64"/>
                  </a:cubicBezTo>
                  <a:cubicBezTo>
                    <a:pt x="102" y="48"/>
                    <a:pt x="98" y="0"/>
                    <a:pt x="98" y="0"/>
                  </a:cubicBezTo>
                  <a:cubicBezTo>
                    <a:pt x="98" y="0"/>
                    <a:pt x="98" y="0"/>
                    <a:pt x="98" y="0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3" y="0"/>
                    <a:pt x="0" y="48"/>
                    <a:pt x="29" y="64"/>
                  </a:cubicBezTo>
                  <a:close/>
                  <a:moveTo>
                    <a:pt x="29" y="64"/>
                  </a:moveTo>
                  <a:cubicBezTo>
                    <a:pt x="29" y="64"/>
                    <a:pt x="29" y="64"/>
                    <a:pt x="29" y="64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76" name="Freeform 156"/>
            <p:cNvSpPr>
              <a:spLocks noEditPoints="1"/>
            </p:cNvSpPr>
            <p:nvPr/>
          </p:nvSpPr>
          <p:spPr bwMode="auto">
            <a:xfrm>
              <a:off x="8294229" y="3107459"/>
              <a:ext cx="188848" cy="17033"/>
            </a:xfrm>
            <a:custGeom>
              <a:avLst/>
              <a:gdLst>
                <a:gd name="T0" fmla="*/ 105 w 108"/>
                <a:gd name="T1" fmla="*/ 0 h 10"/>
                <a:gd name="T2" fmla="*/ 3 w 108"/>
                <a:gd name="T3" fmla="*/ 0 h 10"/>
                <a:gd name="T4" fmla="*/ 1 w 108"/>
                <a:gd name="T5" fmla="*/ 4 h 10"/>
                <a:gd name="T6" fmla="*/ 6 w 108"/>
                <a:gd name="T7" fmla="*/ 9 h 10"/>
                <a:gd name="T8" fmla="*/ 8 w 108"/>
                <a:gd name="T9" fmla="*/ 10 h 10"/>
                <a:gd name="T10" fmla="*/ 100 w 108"/>
                <a:gd name="T11" fmla="*/ 10 h 10"/>
                <a:gd name="T12" fmla="*/ 102 w 108"/>
                <a:gd name="T13" fmla="*/ 9 h 10"/>
                <a:gd name="T14" fmla="*/ 107 w 108"/>
                <a:gd name="T15" fmla="*/ 4 h 10"/>
                <a:gd name="T16" fmla="*/ 105 w 108"/>
                <a:gd name="T17" fmla="*/ 0 h 10"/>
                <a:gd name="T18" fmla="*/ 105 w 108"/>
                <a:gd name="T19" fmla="*/ 0 h 10"/>
                <a:gd name="T20" fmla="*/ 105 w 108"/>
                <a:gd name="T21" fmla="*/ 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08" h="10">
                  <a:moveTo>
                    <a:pt x="105" y="0"/>
                  </a:moveTo>
                  <a:cubicBezTo>
                    <a:pt x="3" y="0"/>
                    <a:pt x="3" y="0"/>
                    <a:pt x="3" y="0"/>
                  </a:cubicBezTo>
                  <a:cubicBezTo>
                    <a:pt x="1" y="0"/>
                    <a:pt x="0" y="2"/>
                    <a:pt x="1" y="4"/>
                  </a:cubicBezTo>
                  <a:cubicBezTo>
                    <a:pt x="6" y="9"/>
                    <a:pt x="6" y="9"/>
                    <a:pt x="6" y="9"/>
                  </a:cubicBezTo>
                  <a:cubicBezTo>
                    <a:pt x="6" y="10"/>
                    <a:pt x="7" y="10"/>
                    <a:pt x="8" y="10"/>
                  </a:cubicBezTo>
                  <a:cubicBezTo>
                    <a:pt x="100" y="10"/>
                    <a:pt x="100" y="10"/>
                    <a:pt x="100" y="10"/>
                  </a:cubicBezTo>
                  <a:cubicBezTo>
                    <a:pt x="101" y="10"/>
                    <a:pt x="102" y="10"/>
                    <a:pt x="102" y="9"/>
                  </a:cubicBezTo>
                  <a:cubicBezTo>
                    <a:pt x="107" y="4"/>
                    <a:pt x="107" y="4"/>
                    <a:pt x="107" y="4"/>
                  </a:cubicBezTo>
                  <a:cubicBezTo>
                    <a:pt x="108" y="2"/>
                    <a:pt x="107" y="0"/>
                    <a:pt x="105" y="0"/>
                  </a:cubicBezTo>
                  <a:close/>
                  <a:moveTo>
                    <a:pt x="105" y="0"/>
                  </a:moveTo>
                  <a:cubicBezTo>
                    <a:pt x="105" y="0"/>
                    <a:pt x="105" y="0"/>
                    <a:pt x="105" y="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77" name="Freeform 157"/>
            <p:cNvSpPr>
              <a:spLocks noEditPoints="1"/>
            </p:cNvSpPr>
            <p:nvPr/>
          </p:nvSpPr>
          <p:spPr bwMode="auto">
            <a:xfrm>
              <a:off x="8461600" y="2993410"/>
              <a:ext cx="52581" cy="82204"/>
            </a:xfrm>
            <a:custGeom>
              <a:avLst/>
              <a:gdLst>
                <a:gd name="T0" fmla="*/ 30 w 30"/>
                <a:gd name="T1" fmla="*/ 17 h 47"/>
                <a:gd name="T2" fmla="*/ 10 w 30"/>
                <a:gd name="T3" fmla="*/ 1 h 47"/>
                <a:gd name="T4" fmla="*/ 10 w 30"/>
                <a:gd name="T5" fmla="*/ 9 h 47"/>
                <a:gd name="T6" fmla="*/ 21 w 30"/>
                <a:gd name="T7" fmla="*/ 16 h 47"/>
                <a:gd name="T8" fmla="*/ 5 w 30"/>
                <a:gd name="T9" fmla="*/ 35 h 47"/>
                <a:gd name="T10" fmla="*/ 0 w 30"/>
                <a:gd name="T11" fmla="*/ 47 h 47"/>
                <a:gd name="T12" fmla="*/ 30 w 30"/>
                <a:gd name="T13" fmla="*/ 17 h 47"/>
                <a:gd name="T14" fmla="*/ 30 w 30"/>
                <a:gd name="T15" fmla="*/ 17 h 47"/>
                <a:gd name="T16" fmla="*/ 30 w 30"/>
                <a:gd name="T17" fmla="*/ 17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0" h="47">
                  <a:moveTo>
                    <a:pt x="30" y="17"/>
                  </a:moveTo>
                  <a:cubicBezTo>
                    <a:pt x="30" y="0"/>
                    <a:pt x="14" y="1"/>
                    <a:pt x="10" y="1"/>
                  </a:cubicBezTo>
                  <a:cubicBezTo>
                    <a:pt x="10" y="3"/>
                    <a:pt x="10" y="6"/>
                    <a:pt x="10" y="9"/>
                  </a:cubicBezTo>
                  <a:cubicBezTo>
                    <a:pt x="13" y="8"/>
                    <a:pt x="22" y="7"/>
                    <a:pt x="21" y="16"/>
                  </a:cubicBezTo>
                  <a:cubicBezTo>
                    <a:pt x="21" y="16"/>
                    <a:pt x="20" y="30"/>
                    <a:pt x="5" y="35"/>
                  </a:cubicBezTo>
                  <a:cubicBezTo>
                    <a:pt x="4" y="39"/>
                    <a:pt x="2" y="43"/>
                    <a:pt x="0" y="47"/>
                  </a:cubicBezTo>
                  <a:cubicBezTo>
                    <a:pt x="30" y="35"/>
                    <a:pt x="30" y="17"/>
                    <a:pt x="30" y="17"/>
                  </a:cubicBezTo>
                  <a:close/>
                  <a:moveTo>
                    <a:pt x="30" y="17"/>
                  </a:moveTo>
                  <a:cubicBezTo>
                    <a:pt x="30" y="17"/>
                    <a:pt x="30" y="17"/>
                    <a:pt x="30" y="17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78" name="Freeform 158"/>
            <p:cNvSpPr>
              <a:spLocks noEditPoints="1"/>
            </p:cNvSpPr>
            <p:nvPr/>
          </p:nvSpPr>
          <p:spPr bwMode="auto">
            <a:xfrm>
              <a:off x="7775822" y="5954991"/>
              <a:ext cx="178480" cy="113309"/>
            </a:xfrm>
            <a:custGeom>
              <a:avLst/>
              <a:gdLst>
                <a:gd name="T0" fmla="*/ 30 w 102"/>
                <a:gd name="T1" fmla="*/ 65 h 65"/>
                <a:gd name="T2" fmla="*/ 73 w 102"/>
                <a:gd name="T3" fmla="*/ 65 h 65"/>
                <a:gd name="T4" fmla="*/ 99 w 102"/>
                <a:gd name="T5" fmla="*/ 1 h 65"/>
                <a:gd name="T6" fmla="*/ 99 w 102"/>
                <a:gd name="T7" fmla="*/ 0 h 65"/>
                <a:gd name="T8" fmla="*/ 4 w 102"/>
                <a:gd name="T9" fmla="*/ 0 h 65"/>
                <a:gd name="T10" fmla="*/ 4 w 102"/>
                <a:gd name="T11" fmla="*/ 1 h 65"/>
                <a:gd name="T12" fmla="*/ 30 w 102"/>
                <a:gd name="T13" fmla="*/ 65 h 65"/>
                <a:gd name="T14" fmla="*/ 30 w 102"/>
                <a:gd name="T15" fmla="*/ 65 h 65"/>
                <a:gd name="T16" fmla="*/ 30 w 102"/>
                <a:gd name="T17" fmla="*/ 65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02" h="65">
                  <a:moveTo>
                    <a:pt x="30" y="65"/>
                  </a:moveTo>
                  <a:cubicBezTo>
                    <a:pt x="73" y="65"/>
                    <a:pt x="73" y="65"/>
                    <a:pt x="73" y="65"/>
                  </a:cubicBezTo>
                  <a:cubicBezTo>
                    <a:pt x="102" y="49"/>
                    <a:pt x="99" y="1"/>
                    <a:pt x="99" y="1"/>
                  </a:cubicBezTo>
                  <a:cubicBezTo>
                    <a:pt x="99" y="0"/>
                    <a:pt x="99" y="0"/>
                    <a:pt x="99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4" y="1"/>
                    <a:pt x="4" y="1"/>
                    <a:pt x="4" y="1"/>
                  </a:cubicBezTo>
                  <a:cubicBezTo>
                    <a:pt x="4" y="1"/>
                    <a:pt x="0" y="49"/>
                    <a:pt x="30" y="65"/>
                  </a:cubicBezTo>
                  <a:close/>
                  <a:moveTo>
                    <a:pt x="30" y="65"/>
                  </a:moveTo>
                  <a:cubicBezTo>
                    <a:pt x="30" y="65"/>
                    <a:pt x="30" y="65"/>
                    <a:pt x="30" y="65"/>
                  </a:cubicBezTo>
                </a:path>
              </a:pathLst>
            </a:custGeom>
            <a:solidFill>
              <a:schemeClr val="accent2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79" name="Freeform 159"/>
            <p:cNvSpPr>
              <a:spLocks noEditPoints="1"/>
            </p:cNvSpPr>
            <p:nvPr/>
          </p:nvSpPr>
          <p:spPr bwMode="auto">
            <a:xfrm>
              <a:off x="7770638" y="6077186"/>
              <a:ext cx="190329" cy="17774"/>
            </a:xfrm>
            <a:custGeom>
              <a:avLst/>
              <a:gdLst>
                <a:gd name="T0" fmla="*/ 106 w 109"/>
                <a:gd name="T1" fmla="*/ 0 h 10"/>
                <a:gd name="T2" fmla="*/ 4 w 109"/>
                <a:gd name="T3" fmla="*/ 0 h 10"/>
                <a:gd name="T4" fmla="*/ 2 w 109"/>
                <a:gd name="T5" fmla="*/ 4 h 10"/>
                <a:gd name="T6" fmla="*/ 6 w 109"/>
                <a:gd name="T7" fmla="*/ 9 h 10"/>
                <a:gd name="T8" fmla="*/ 8 w 109"/>
                <a:gd name="T9" fmla="*/ 10 h 10"/>
                <a:gd name="T10" fmla="*/ 101 w 109"/>
                <a:gd name="T11" fmla="*/ 10 h 10"/>
                <a:gd name="T12" fmla="*/ 103 w 109"/>
                <a:gd name="T13" fmla="*/ 9 h 10"/>
                <a:gd name="T14" fmla="*/ 108 w 109"/>
                <a:gd name="T15" fmla="*/ 4 h 10"/>
                <a:gd name="T16" fmla="*/ 106 w 109"/>
                <a:gd name="T17" fmla="*/ 0 h 10"/>
                <a:gd name="T18" fmla="*/ 106 w 109"/>
                <a:gd name="T19" fmla="*/ 0 h 10"/>
                <a:gd name="T20" fmla="*/ 106 w 109"/>
                <a:gd name="T21" fmla="*/ 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09" h="10">
                  <a:moveTo>
                    <a:pt x="106" y="0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1" y="0"/>
                    <a:pt x="0" y="2"/>
                    <a:pt x="2" y="4"/>
                  </a:cubicBezTo>
                  <a:cubicBezTo>
                    <a:pt x="6" y="9"/>
                    <a:pt x="6" y="9"/>
                    <a:pt x="6" y="9"/>
                  </a:cubicBezTo>
                  <a:cubicBezTo>
                    <a:pt x="7" y="10"/>
                    <a:pt x="8" y="10"/>
                    <a:pt x="8" y="10"/>
                  </a:cubicBezTo>
                  <a:cubicBezTo>
                    <a:pt x="101" y="10"/>
                    <a:pt x="101" y="10"/>
                    <a:pt x="101" y="10"/>
                  </a:cubicBezTo>
                  <a:cubicBezTo>
                    <a:pt x="102" y="10"/>
                    <a:pt x="102" y="10"/>
                    <a:pt x="103" y="9"/>
                  </a:cubicBezTo>
                  <a:cubicBezTo>
                    <a:pt x="108" y="4"/>
                    <a:pt x="108" y="4"/>
                    <a:pt x="108" y="4"/>
                  </a:cubicBezTo>
                  <a:cubicBezTo>
                    <a:pt x="109" y="2"/>
                    <a:pt x="108" y="0"/>
                    <a:pt x="106" y="0"/>
                  </a:cubicBezTo>
                  <a:close/>
                  <a:moveTo>
                    <a:pt x="106" y="0"/>
                  </a:moveTo>
                  <a:cubicBezTo>
                    <a:pt x="106" y="0"/>
                    <a:pt x="106" y="0"/>
                    <a:pt x="106" y="0"/>
                  </a:cubicBezTo>
                </a:path>
              </a:pathLst>
            </a:custGeom>
            <a:solidFill>
              <a:schemeClr val="accent2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80" name="Freeform 160"/>
            <p:cNvSpPr>
              <a:spLocks noEditPoints="1"/>
            </p:cNvSpPr>
            <p:nvPr/>
          </p:nvSpPr>
          <p:spPr bwMode="auto">
            <a:xfrm>
              <a:off x="7938750" y="5961656"/>
              <a:ext cx="54062" cy="84426"/>
            </a:xfrm>
            <a:custGeom>
              <a:avLst/>
              <a:gdLst>
                <a:gd name="T0" fmla="*/ 30 w 31"/>
                <a:gd name="T1" fmla="*/ 17 h 48"/>
                <a:gd name="T2" fmla="*/ 11 w 31"/>
                <a:gd name="T3" fmla="*/ 2 h 48"/>
                <a:gd name="T4" fmla="*/ 11 w 31"/>
                <a:gd name="T5" fmla="*/ 10 h 48"/>
                <a:gd name="T6" fmla="*/ 22 w 31"/>
                <a:gd name="T7" fmla="*/ 17 h 48"/>
                <a:gd name="T8" fmla="*/ 6 w 31"/>
                <a:gd name="T9" fmla="*/ 36 h 48"/>
                <a:gd name="T10" fmla="*/ 0 w 31"/>
                <a:gd name="T11" fmla="*/ 48 h 48"/>
                <a:gd name="T12" fmla="*/ 30 w 31"/>
                <a:gd name="T13" fmla="*/ 17 h 48"/>
                <a:gd name="T14" fmla="*/ 30 w 31"/>
                <a:gd name="T15" fmla="*/ 17 h 48"/>
                <a:gd name="T16" fmla="*/ 30 w 31"/>
                <a:gd name="T17" fmla="*/ 17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1" h="48">
                  <a:moveTo>
                    <a:pt x="30" y="17"/>
                  </a:moveTo>
                  <a:cubicBezTo>
                    <a:pt x="30" y="0"/>
                    <a:pt x="14" y="1"/>
                    <a:pt x="11" y="2"/>
                  </a:cubicBezTo>
                  <a:cubicBezTo>
                    <a:pt x="11" y="4"/>
                    <a:pt x="11" y="7"/>
                    <a:pt x="11" y="10"/>
                  </a:cubicBezTo>
                  <a:cubicBezTo>
                    <a:pt x="13" y="9"/>
                    <a:pt x="22" y="7"/>
                    <a:pt x="22" y="17"/>
                  </a:cubicBezTo>
                  <a:cubicBezTo>
                    <a:pt x="22" y="17"/>
                    <a:pt x="21" y="31"/>
                    <a:pt x="6" y="36"/>
                  </a:cubicBezTo>
                  <a:cubicBezTo>
                    <a:pt x="4" y="40"/>
                    <a:pt x="2" y="44"/>
                    <a:pt x="0" y="48"/>
                  </a:cubicBezTo>
                  <a:cubicBezTo>
                    <a:pt x="31" y="36"/>
                    <a:pt x="30" y="17"/>
                    <a:pt x="30" y="17"/>
                  </a:cubicBezTo>
                  <a:close/>
                  <a:moveTo>
                    <a:pt x="30" y="17"/>
                  </a:moveTo>
                  <a:cubicBezTo>
                    <a:pt x="30" y="17"/>
                    <a:pt x="30" y="17"/>
                    <a:pt x="30" y="17"/>
                  </a:cubicBezTo>
                </a:path>
              </a:pathLst>
            </a:custGeom>
            <a:solidFill>
              <a:schemeClr val="accent2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81" name="Freeform 161"/>
            <p:cNvSpPr>
              <a:spLocks noEditPoints="1"/>
            </p:cNvSpPr>
            <p:nvPr/>
          </p:nvSpPr>
          <p:spPr bwMode="auto">
            <a:xfrm>
              <a:off x="8850405" y="3251132"/>
              <a:ext cx="203660" cy="194032"/>
            </a:xfrm>
            <a:custGeom>
              <a:avLst/>
              <a:gdLst>
                <a:gd name="T0" fmla="*/ 58 w 116"/>
                <a:gd name="T1" fmla="*/ 9 h 111"/>
                <a:gd name="T2" fmla="*/ 107 w 116"/>
                <a:gd name="T3" fmla="*/ 43 h 111"/>
                <a:gd name="T4" fmla="*/ 84 w 116"/>
                <a:gd name="T5" fmla="*/ 72 h 111"/>
                <a:gd name="T6" fmla="*/ 79 w 116"/>
                <a:gd name="T7" fmla="*/ 75 h 111"/>
                <a:gd name="T8" fmla="*/ 79 w 116"/>
                <a:gd name="T9" fmla="*/ 81 h 111"/>
                <a:gd name="T10" fmla="*/ 79 w 116"/>
                <a:gd name="T11" fmla="*/ 87 h 111"/>
                <a:gd name="T12" fmla="*/ 77 w 116"/>
                <a:gd name="T13" fmla="*/ 82 h 111"/>
                <a:gd name="T14" fmla="*/ 74 w 116"/>
                <a:gd name="T15" fmla="*/ 76 h 111"/>
                <a:gd name="T16" fmla="*/ 68 w 116"/>
                <a:gd name="T17" fmla="*/ 77 h 111"/>
                <a:gd name="T18" fmla="*/ 58 w 116"/>
                <a:gd name="T19" fmla="*/ 78 h 111"/>
                <a:gd name="T20" fmla="*/ 9 w 116"/>
                <a:gd name="T21" fmla="*/ 43 h 111"/>
                <a:gd name="T22" fmla="*/ 58 w 116"/>
                <a:gd name="T23" fmla="*/ 9 h 111"/>
                <a:gd name="T24" fmla="*/ 58 w 116"/>
                <a:gd name="T25" fmla="*/ 0 h 111"/>
                <a:gd name="T26" fmla="*/ 0 w 116"/>
                <a:gd name="T27" fmla="*/ 43 h 111"/>
                <a:gd name="T28" fmla="*/ 58 w 116"/>
                <a:gd name="T29" fmla="*/ 87 h 111"/>
                <a:gd name="T30" fmla="*/ 69 w 116"/>
                <a:gd name="T31" fmla="*/ 86 h 111"/>
                <a:gd name="T32" fmla="*/ 65 w 116"/>
                <a:gd name="T33" fmla="*/ 111 h 111"/>
                <a:gd name="T34" fmla="*/ 88 w 116"/>
                <a:gd name="T35" fmla="*/ 80 h 111"/>
                <a:gd name="T36" fmla="*/ 116 w 116"/>
                <a:gd name="T37" fmla="*/ 43 h 111"/>
                <a:gd name="T38" fmla="*/ 58 w 116"/>
                <a:gd name="T39" fmla="*/ 0 h 1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16" h="111">
                  <a:moveTo>
                    <a:pt x="58" y="9"/>
                  </a:moveTo>
                  <a:cubicBezTo>
                    <a:pt x="85" y="9"/>
                    <a:pt x="107" y="24"/>
                    <a:pt x="107" y="43"/>
                  </a:cubicBezTo>
                  <a:cubicBezTo>
                    <a:pt x="107" y="55"/>
                    <a:pt x="99" y="66"/>
                    <a:pt x="84" y="72"/>
                  </a:cubicBezTo>
                  <a:cubicBezTo>
                    <a:pt x="79" y="75"/>
                    <a:pt x="79" y="75"/>
                    <a:pt x="79" y="75"/>
                  </a:cubicBezTo>
                  <a:cubicBezTo>
                    <a:pt x="79" y="81"/>
                    <a:pt x="79" y="81"/>
                    <a:pt x="79" y="81"/>
                  </a:cubicBezTo>
                  <a:cubicBezTo>
                    <a:pt x="79" y="83"/>
                    <a:pt x="79" y="85"/>
                    <a:pt x="79" y="87"/>
                  </a:cubicBezTo>
                  <a:cubicBezTo>
                    <a:pt x="78" y="85"/>
                    <a:pt x="78" y="84"/>
                    <a:pt x="77" y="82"/>
                  </a:cubicBezTo>
                  <a:cubicBezTo>
                    <a:pt x="74" y="76"/>
                    <a:pt x="74" y="76"/>
                    <a:pt x="74" y="76"/>
                  </a:cubicBezTo>
                  <a:cubicBezTo>
                    <a:pt x="68" y="77"/>
                    <a:pt x="68" y="77"/>
                    <a:pt x="68" y="77"/>
                  </a:cubicBezTo>
                  <a:cubicBezTo>
                    <a:pt x="64" y="77"/>
                    <a:pt x="61" y="78"/>
                    <a:pt x="58" y="78"/>
                  </a:cubicBezTo>
                  <a:cubicBezTo>
                    <a:pt x="31" y="78"/>
                    <a:pt x="9" y="62"/>
                    <a:pt x="9" y="43"/>
                  </a:cubicBezTo>
                  <a:cubicBezTo>
                    <a:pt x="9" y="24"/>
                    <a:pt x="31" y="9"/>
                    <a:pt x="58" y="9"/>
                  </a:cubicBezTo>
                  <a:moveTo>
                    <a:pt x="58" y="0"/>
                  </a:moveTo>
                  <a:cubicBezTo>
                    <a:pt x="26" y="0"/>
                    <a:pt x="0" y="19"/>
                    <a:pt x="0" y="43"/>
                  </a:cubicBezTo>
                  <a:cubicBezTo>
                    <a:pt x="0" y="67"/>
                    <a:pt x="26" y="87"/>
                    <a:pt x="58" y="87"/>
                  </a:cubicBezTo>
                  <a:cubicBezTo>
                    <a:pt x="62" y="87"/>
                    <a:pt x="65" y="86"/>
                    <a:pt x="69" y="86"/>
                  </a:cubicBezTo>
                  <a:cubicBezTo>
                    <a:pt x="73" y="97"/>
                    <a:pt x="65" y="111"/>
                    <a:pt x="65" y="111"/>
                  </a:cubicBezTo>
                  <a:cubicBezTo>
                    <a:pt x="86" y="104"/>
                    <a:pt x="88" y="88"/>
                    <a:pt x="88" y="80"/>
                  </a:cubicBezTo>
                  <a:cubicBezTo>
                    <a:pt x="105" y="73"/>
                    <a:pt x="116" y="59"/>
                    <a:pt x="116" y="43"/>
                  </a:cubicBezTo>
                  <a:cubicBezTo>
                    <a:pt x="116" y="19"/>
                    <a:pt x="90" y="0"/>
                    <a:pt x="58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82" name="Oval 162"/>
            <p:cNvSpPr>
              <a:spLocks noChangeArrowheads="1"/>
            </p:cNvSpPr>
            <p:nvPr/>
          </p:nvSpPr>
          <p:spPr bwMode="auto">
            <a:xfrm>
              <a:off x="8897802" y="3324449"/>
              <a:ext cx="21477" cy="20736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83" name="Oval 163"/>
            <p:cNvSpPr>
              <a:spLocks noChangeArrowheads="1"/>
            </p:cNvSpPr>
            <p:nvPr/>
          </p:nvSpPr>
          <p:spPr bwMode="auto">
            <a:xfrm>
              <a:off x="8941496" y="3324449"/>
              <a:ext cx="21477" cy="20736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84" name="Oval 164"/>
            <p:cNvSpPr>
              <a:spLocks noChangeArrowheads="1"/>
            </p:cNvSpPr>
            <p:nvPr/>
          </p:nvSpPr>
          <p:spPr bwMode="auto">
            <a:xfrm>
              <a:off x="8985190" y="3324449"/>
              <a:ext cx="21477" cy="20736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85" name="Freeform 165"/>
            <p:cNvSpPr>
              <a:spLocks noEditPoints="1"/>
            </p:cNvSpPr>
            <p:nvPr/>
          </p:nvSpPr>
          <p:spPr bwMode="auto">
            <a:xfrm>
              <a:off x="8759313" y="3324449"/>
              <a:ext cx="176999" cy="168112"/>
            </a:xfrm>
            <a:custGeom>
              <a:avLst/>
              <a:gdLst>
                <a:gd name="T0" fmla="*/ 50 w 101"/>
                <a:gd name="T1" fmla="*/ 0 h 96"/>
                <a:gd name="T2" fmla="*/ 0 w 101"/>
                <a:gd name="T3" fmla="*/ 37 h 96"/>
                <a:gd name="T4" fmla="*/ 24 w 101"/>
                <a:gd name="T5" fmla="*/ 70 h 96"/>
                <a:gd name="T6" fmla="*/ 44 w 101"/>
                <a:gd name="T7" fmla="*/ 96 h 96"/>
                <a:gd name="T8" fmla="*/ 41 w 101"/>
                <a:gd name="T9" fmla="*/ 74 h 96"/>
                <a:gd name="T10" fmla="*/ 50 w 101"/>
                <a:gd name="T11" fmla="*/ 75 h 96"/>
                <a:gd name="T12" fmla="*/ 101 w 101"/>
                <a:gd name="T13" fmla="*/ 37 h 96"/>
                <a:gd name="T14" fmla="*/ 50 w 101"/>
                <a:gd name="T15" fmla="*/ 0 h 96"/>
                <a:gd name="T16" fmla="*/ 25 w 101"/>
                <a:gd name="T17" fmla="*/ 53 h 96"/>
                <a:gd name="T18" fmla="*/ 19 w 101"/>
                <a:gd name="T19" fmla="*/ 47 h 96"/>
                <a:gd name="T20" fmla="*/ 25 w 101"/>
                <a:gd name="T21" fmla="*/ 41 h 96"/>
                <a:gd name="T22" fmla="*/ 31 w 101"/>
                <a:gd name="T23" fmla="*/ 47 h 96"/>
                <a:gd name="T24" fmla="*/ 25 w 101"/>
                <a:gd name="T25" fmla="*/ 53 h 96"/>
                <a:gd name="T26" fmla="*/ 50 w 101"/>
                <a:gd name="T27" fmla="*/ 53 h 96"/>
                <a:gd name="T28" fmla="*/ 44 w 101"/>
                <a:gd name="T29" fmla="*/ 47 h 96"/>
                <a:gd name="T30" fmla="*/ 50 w 101"/>
                <a:gd name="T31" fmla="*/ 41 h 96"/>
                <a:gd name="T32" fmla="*/ 56 w 101"/>
                <a:gd name="T33" fmla="*/ 47 h 96"/>
                <a:gd name="T34" fmla="*/ 50 w 101"/>
                <a:gd name="T35" fmla="*/ 53 h 96"/>
                <a:gd name="T36" fmla="*/ 75 w 101"/>
                <a:gd name="T37" fmla="*/ 53 h 96"/>
                <a:gd name="T38" fmla="*/ 69 w 101"/>
                <a:gd name="T39" fmla="*/ 47 h 96"/>
                <a:gd name="T40" fmla="*/ 75 w 101"/>
                <a:gd name="T41" fmla="*/ 41 h 96"/>
                <a:gd name="T42" fmla="*/ 81 w 101"/>
                <a:gd name="T43" fmla="*/ 47 h 96"/>
                <a:gd name="T44" fmla="*/ 75 w 101"/>
                <a:gd name="T45" fmla="*/ 53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01" h="96">
                  <a:moveTo>
                    <a:pt x="50" y="0"/>
                  </a:moveTo>
                  <a:cubicBezTo>
                    <a:pt x="22" y="0"/>
                    <a:pt x="0" y="17"/>
                    <a:pt x="0" y="37"/>
                  </a:cubicBezTo>
                  <a:cubicBezTo>
                    <a:pt x="0" y="51"/>
                    <a:pt x="9" y="63"/>
                    <a:pt x="24" y="70"/>
                  </a:cubicBezTo>
                  <a:cubicBezTo>
                    <a:pt x="24" y="76"/>
                    <a:pt x="26" y="90"/>
                    <a:pt x="44" y="96"/>
                  </a:cubicBezTo>
                  <a:cubicBezTo>
                    <a:pt x="44" y="96"/>
                    <a:pt x="37" y="84"/>
                    <a:pt x="41" y="74"/>
                  </a:cubicBezTo>
                  <a:cubicBezTo>
                    <a:pt x="44" y="75"/>
                    <a:pt x="47" y="75"/>
                    <a:pt x="50" y="75"/>
                  </a:cubicBezTo>
                  <a:cubicBezTo>
                    <a:pt x="78" y="75"/>
                    <a:pt x="101" y="58"/>
                    <a:pt x="101" y="37"/>
                  </a:cubicBezTo>
                  <a:cubicBezTo>
                    <a:pt x="101" y="17"/>
                    <a:pt x="78" y="0"/>
                    <a:pt x="50" y="0"/>
                  </a:cubicBezTo>
                  <a:close/>
                  <a:moveTo>
                    <a:pt x="25" y="53"/>
                  </a:moveTo>
                  <a:cubicBezTo>
                    <a:pt x="22" y="53"/>
                    <a:pt x="19" y="50"/>
                    <a:pt x="19" y="47"/>
                  </a:cubicBezTo>
                  <a:cubicBezTo>
                    <a:pt x="19" y="44"/>
                    <a:pt x="22" y="41"/>
                    <a:pt x="25" y="41"/>
                  </a:cubicBezTo>
                  <a:cubicBezTo>
                    <a:pt x="28" y="41"/>
                    <a:pt x="31" y="44"/>
                    <a:pt x="31" y="47"/>
                  </a:cubicBezTo>
                  <a:cubicBezTo>
                    <a:pt x="31" y="50"/>
                    <a:pt x="28" y="53"/>
                    <a:pt x="25" y="53"/>
                  </a:cubicBezTo>
                  <a:close/>
                  <a:moveTo>
                    <a:pt x="50" y="53"/>
                  </a:moveTo>
                  <a:cubicBezTo>
                    <a:pt x="47" y="53"/>
                    <a:pt x="44" y="50"/>
                    <a:pt x="44" y="47"/>
                  </a:cubicBezTo>
                  <a:cubicBezTo>
                    <a:pt x="44" y="44"/>
                    <a:pt x="47" y="41"/>
                    <a:pt x="50" y="41"/>
                  </a:cubicBezTo>
                  <a:cubicBezTo>
                    <a:pt x="53" y="41"/>
                    <a:pt x="56" y="44"/>
                    <a:pt x="56" y="47"/>
                  </a:cubicBezTo>
                  <a:cubicBezTo>
                    <a:pt x="56" y="50"/>
                    <a:pt x="53" y="53"/>
                    <a:pt x="50" y="53"/>
                  </a:cubicBezTo>
                  <a:close/>
                  <a:moveTo>
                    <a:pt x="75" y="53"/>
                  </a:moveTo>
                  <a:cubicBezTo>
                    <a:pt x="72" y="53"/>
                    <a:pt x="69" y="50"/>
                    <a:pt x="69" y="47"/>
                  </a:cubicBezTo>
                  <a:cubicBezTo>
                    <a:pt x="69" y="44"/>
                    <a:pt x="72" y="41"/>
                    <a:pt x="75" y="41"/>
                  </a:cubicBezTo>
                  <a:cubicBezTo>
                    <a:pt x="79" y="41"/>
                    <a:pt x="81" y="44"/>
                    <a:pt x="81" y="47"/>
                  </a:cubicBezTo>
                  <a:cubicBezTo>
                    <a:pt x="81" y="50"/>
                    <a:pt x="79" y="53"/>
                    <a:pt x="75" y="5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86" name="Freeform 166"/>
            <p:cNvSpPr>
              <a:spLocks noEditPoints="1"/>
            </p:cNvSpPr>
            <p:nvPr/>
          </p:nvSpPr>
          <p:spPr bwMode="auto">
            <a:xfrm>
              <a:off x="8314965" y="1649997"/>
              <a:ext cx="202919" cy="194773"/>
            </a:xfrm>
            <a:custGeom>
              <a:avLst/>
              <a:gdLst>
                <a:gd name="T0" fmla="*/ 58 w 116"/>
                <a:gd name="T1" fmla="*/ 9 h 111"/>
                <a:gd name="T2" fmla="*/ 107 w 116"/>
                <a:gd name="T3" fmla="*/ 43 h 111"/>
                <a:gd name="T4" fmla="*/ 84 w 116"/>
                <a:gd name="T5" fmla="*/ 72 h 111"/>
                <a:gd name="T6" fmla="*/ 79 w 116"/>
                <a:gd name="T7" fmla="*/ 75 h 111"/>
                <a:gd name="T8" fmla="*/ 79 w 116"/>
                <a:gd name="T9" fmla="*/ 81 h 111"/>
                <a:gd name="T10" fmla="*/ 78 w 116"/>
                <a:gd name="T11" fmla="*/ 87 h 111"/>
                <a:gd name="T12" fmla="*/ 77 w 116"/>
                <a:gd name="T13" fmla="*/ 82 h 111"/>
                <a:gd name="T14" fmla="*/ 74 w 116"/>
                <a:gd name="T15" fmla="*/ 76 h 111"/>
                <a:gd name="T16" fmla="*/ 67 w 116"/>
                <a:gd name="T17" fmla="*/ 77 h 111"/>
                <a:gd name="T18" fmla="*/ 58 w 116"/>
                <a:gd name="T19" fmla="*/ 78 h 111"/>
                <a:gd name="T20" fmla="*/ 9 w 116"/>
                <a:gd name="T21" fmla="*/ 43 h 111"/>
                <a:gd name="T22" fmla="*/ 58 w 116"/>
                <a:gd name="T23" fmla="*/ 9 h 111"/>
                <a:gd name="T24" fmla="*/ 58 w 116"/>
                <a:gd name="T25" fmla="*/ 0 h 111"/>
                <a:gd name="T26" fmla="*/ 0 w 116"/>
                <a:gd name="T27" fmla="*/ 43 h 111"/>
                <a:gd name="T28" fmla="*/ 58 w 116"/>
                <a:gd name="T29" fmla="*/ 87 h 111"/>
                <a:gd name="T30" fmla="*/ 69 w 116"/>
                <a:gd name="T31" fmla="*/ 86 h 111"/>
                <a:gd name="T32" fmla="*/ 65 w 116"/>
                <a:gd name="T33" fmla="*/ 111 h 111"/>
                <a:gd name="T34" fmla="*/ 88 w 116"/>
                <a:gd name="T35" fmla="*/ 80 h 111"/>
                <a:gd name="T36" fmla="*/ 116 w 116"/>
                <a:gd name="T37" fmla="*/ 43 h 111"/>
                <a:gd name="T38" fmla="*/ 58 w 116"/>
                <a:gd name="T39" fmla="*/ 0 h 1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16" h="111">
                  <a:moveTo>
                    <a:pt x="58" y="9"/>
                  </a:moveTo>
                  <a:cubicBezTo>
                    <a:pt x="85" y="9"/>
                    <a:pt x="107" y="25"/>
                    <a:pt x="107" y="43"/>
                  </a:cubicBezTo>
                  <a:cubicBezTo>
                    <a:pt x="107" y="55"/>
                    <a:pt x="99" y="66"/>
                    <a:pt x="84" y="72"/>
                  </a:cubicBezTo>
                  <a:cubicBezTo>
                    <a:pt x="79" y="75"/>
                    <a:pt x="79" y="75"/>
                    <a:pt x="79" y="75"/>
                  </a:cubicBezTo>
                  <a:cubicBezTo>
                    <a:pt x="79" y="81"/>
                    <a:pt x="79" y="81"/>
                    <a:pt x="79" y="81"/>
                  </a:cubicBezTo>
                  <a:cubicBezTo>
                    <a:pt x="79" y="83"/>
                    <a:pt x="79" y="85"/>
                    <a:pt x="78" y="87"/>
                  </a:cubicBezTo>
                  <a:cubicBezTo>
                    <a:pt x="78" y="85"/>
                    <a:pt x="77" y="84"/>
                    <a:pt x="77" y="82"/>
                  </a:cubicBezTo>
                  <a:cubicBezTo>
                    <a:pt x="74" y="76"/>
                    <a:pt x="74" y="76"/>
                    <a:pt x="74" y="76"/>
                  </a:cubicBezTo>
                  <a:cubicBezTo>
                    <a:pt x="67" y="77"/>
                    <a:pt x="67" y="77"/>
                    <a:pt x="67" y="77"/>
                  </a:cubicBezTo>
                  <a:cubicBezTo>
                    <a:pt x="64" y="77"/>
                    <a:pt x="61" y="78"/>
                    <a:pt x="58" y="78"/>
                  </a:cubicBezTo>
                  <a:cubicBezTo>
                    <a:pt x="31" y="78"/>
                    <a:pt x="9" y="62"/>
                    <a:pt x="9" y="43"/>
                  </a:cubicBezTo>
                  <a:cubicBezTo>
                    <a:pt x="9" y="25"/>
                    <a:pt x="31" y="9"/>
                    <a:pt x="58" y="9"/>
                  </a:cubicBezTo>
                  <a:moveTo>
                    <a:pt x="58" y="0"/>
                  </a:moveTo>
                  <a:cubicBezTo>
                    <a:pt x="26" y="0"/>
                    <a:pt x="0" y="20"/>
                    <a:pt x="0" y="43"/>
                  </a:cubicBezTo>
                  <a:cubicBezTo>
                    <a:pt x="0" y="67"/>
                    <a:pt x="26" y="87"/>
                    <a:pt x="58" y="87"/>
                  </a:cubicBezTo>
                  <a:cubicBezTo>
                    <a:pt x="62" y="87"/>
                    <a:pt x="65" y="86"/>
                    <a:pt x="69" y="86"/>
                  </a:cubicBezTo>
                  <a:cubicBezTo>
                    <a:pt x="73" y="97"/>
                    <a:pt x="65" y="111"/>
                    <a:pt x="65" y="111"/>
                  </a:cubicBezTo>
                  <a:cubicBezTo>
                    <a:pt x="86" y="104"/>
                    <a:pt x="88" y="88"/>
                    <a:pt x="88" y="80"/>
                  </a:cubicBezTo>
                  <a:cubicBezTo>
                    <a:pt x="105" y="73"/>
                    <a:pt x="116" y="59"/>
                    <a:pt x="116" y="43"/>
                  </a:cubicBezTo>
                  <a:cubicBezTo>
                    <a:pt x="116" y="20"/>
                    <a:pt x="90" y="0"/>
                    <a:pt x="58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87" name="Oval 167"/>
            <p:cNvSpPr>
              <a:spLocks noChangeArrowheads="1"/>
            </p:cNvSpPr>
            <p:nvPr/>
          </p:nvSpPr>
          <p:spPr bwMode="auto">
            <a:xfrm>
              <a:off x="8362362" y="1724055"/>
              <a:ext cx="20736" cy="20736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88" name="Oval 168"/>
            <p:cNvSpPr>
              <a:spLocks noChangeArrowheads="1"/>
            </p:cNvSpPr>
            <p:nvPr/>
          </p:nvSpPr>
          <p:spPr bwMode="auto">
            <a:xfrm>
              <a:off x="8406056" y="1724055"/>
              <a:ext cx="20736" cy="20736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89" name="Oval 169"/>
            <p:cNvSpPr>
              <a:spLocks noChangeArrowheads="1"/>
            </p:cNvSpPr>
            <p:nvPr/>
          </p:nvSpPr>
          <p:spPr bwMode="auto">
            <a:xfrm>
              <a:off x="8449751" y="1724055"/>
              <a:ext cx="20736" cy="20736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90" name="Freeform 170"/>
            <p:cNvSpPr>
              <a:spLocks noEditPoints="1"/>
            </p:cNvSpPr>
            <p:nvPr/>
          </p:nvSpPr>
          <p:spPr bwMode="auto">
            <a:xfrm>
              <a:off x="8222392" y="1724055"/>
              <a:ext cx="178480" cy="168112"/>
            </a:xfrm>
            <a:custGeom>
              <a:avLst/>
              <a:gdLst>
                <a:gd name="T0" fmla="*/ 51 w 102"/>
                <a:gd name="T1" fmla="*/ 0 h 96"/>
                <a:gd name="T2" fmla="*/ 0 w 102"/>
                <a:gd name="T3" fmla="*/ 38 h 96"/>
                <a:gd name="T4" fmla="*/ 25 w 102"/>
                <a:gd name="T5" fmla="*/ 70 h 96"/>
                <a:gd name="T6" fmla="*/ 45 w 102"/>
                <a:gd name="T7" fmla="*/ 96 h 96"/>
                <a:gd name="T8" fmla="*/ 42 w 102"/>
                <a:gd name="T9" fmla="*/ 75 h 96"/>
                <a:gd name="T10" fmla="*/ 51 w 102"/>
                <a:gd name="T11" fmla="*/ 75 h 96"/>
                <a:gd name="T12" fmla="*/ 102 w 102"/>
                <a:gd name="T13" fmla="*/ 38 h 96"/>
                <a:gd name="T14" fmla="*/ 51 w 102"/>
                <a:gd name="T15" fmla="*/ 0 h 96"/>
                <a:gd name="T16" fmla="*/ 26 w 102"/>
                <a:gd name="T17" fmla="*/ 53 h 96"/>
                <a:gd name="T18" fmla="*/ 20 w 102"/>
                <a:gd name="T19" fmla="*/ 47 h 96"/>
                <a:gd name="T20" fmla="*/ 26 w 102"/>
                <a:gd name="T21" fmla="*/ 41 h 96"/>
                <a:gd name="T22" fmla="*/ 32 w 102"/>
                <a:gd name="T23" fmla="*/ 47 h 96"/>
                <a:gd name="T24" fmla="*/ 26 w 102"/>
                <a:gd name="T25" fmla="*/ 53 h 96"/>
                <a:gd name="T26" fmla="*/ 51 w 102"/>
                <a:gd name="T27" fmla="*/ 53 h 96"/>
                <a:gd name="T28" fmla="*/ 45 w 102"/>
                <a:gd name="T29" fmla="*/ 47 h 96"/>
                <a:gd name="T30" fmla="*/ 51 w 102"/>
                <a:gd name="T31" fmla="*/ 41 h 96"/>
                <a:gd name="T32" fmla="*/ 57 w 102"/>
                <a:gd name="T33" fmla="*/ 47 h 96"/>
                <a:gd name="T34" fmla="*/ 51 w 102"/>
                <a:gd name="T35" fmla="*/ 53 h 96"/>
                <a:gd name="T36" fmla="*/ 76 w 102"/>
                <a:gd name="T37" fmla="*/ 53 h 96"/>
                <a:gd name="T38" fmla="*/ 70 w 102"/>
                <a:gd name="T39" fmla="*/ 47 h 96"/>
                <a:gd name="T40" fmla="*/ 76 w 102"/>
                <a:gd name="T41" fmla="*/ 41 h 96"/>
                <a:gd name="T42" fmla="*/ 82 w 102"/>
                <a:gd name="T43" fmla="*/ 47 h 96"/>
                <a:gd name="T44" fmla="*/ 76 w 102"/>
                <a:gd name="T45" fmla="*/ 53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02" h="96">
                  <a:moveTo>
                    <a:pt x="51" y="0"/>
                  </a:moveTo>
                  <a:cubicBezTo>
                    <a:pt x="23" y="0"/>
                    <a:pt x="0" y="17"/>
                    <a:pt x="0" y="38"/>
                  </a:cubicBezTo>
                  <a:cubicBezTo>
                    <a:pt x="0" y="51"/>
                    <a:pt x="10" y="63"/>
                    <a:pt x="25" y="70"/>
                  </a:cubicBezTo>
                  <a:cubicBezTo>
                    <a:pt x="25" y="76"/>
                    <a:pt x="26" y="90"/>
                    <a:pt x="45" y="96"/>
                  </a:cubicBezTo>
                  <a:cubicBezTo>
                    <a:pt x="45" y="96"/>
                    <a:pt x="38" y="84"/>
                    <a:pt x="42" y="75"/>
                  </a:cubicBezTo>
                  <a:cubicBezTo>
                    <a:pt x="45" y="75"/>
                    <a:pt x="48" y="75"/>
                    <a:pt x="51" y="75"/>
                  </a:cubicBezTo>
                  <a:cubicBezTo>
                    <a:pt x="79" y="75"/>
                    <a:pt x="102" y="58"/>
                    <a:pt x="102" y="38"/>
                  </a:cubicBezTo>
                  <a:cubicBezTo>
                    <a:pt x="102" y="17"/>
                    <a:pt x="79" y="0"/>
                    <a:pt x="51" y="0"/>
                  </a:cubicBezTo>
                  <a:close/>
                  <a:moveTo>
                    <a:pt x="26" y="53"/>
                  </a:moveTo>
                  <a:cubicBezTo>
                    <a:pt x="23" y="53"/>
                    <a:pt x="20" y="50"/>
                    <a:pt x="20" y="47"/>
                  </a:cubicBezTo>
                  <a:cubicBezTo>
                    <a:pt x="20" y="44"/>
                    <a:pt x="23" y="41"/>
                    <a:pt x="26" y="41"/>
                  </a:cubicBezTo>
                  <a:cubicBezTo>
                    <a:pt x="29" y="41"/>
                    <a:pt x="32" y="44"/>
                    <a:pt x="32" y="47"/>
                  </a:cubicBezTo>
                  <a:cubicBezTo>
                    <a:pt x="32" y="50"/>
                    <a:pt x="29" y="53"/>
                    <a:pt x="26" y="53"/>
                  </a:cubicBezTo>
                  <a:close/>
                  <a:moveTo>
                    <a:pt x="51" y="53"/>
                  </a:moveTo>
                  <a:cubicBezTo>
                    <a:pt x="48" y="53"/>
                    <a:pt x="45" y="50"/>
                    <a:pt x="45" y="47"/>
                  </a:cubicBezTo>
                  <a:cubicBezTo>
                    <a:pt x="45" y="44"/>
                    <a:pt x="48" y="41"/>
                    <a:pt x="51" y="41"/>
                  </a:cubicBezTo>
                  <a:cubicBezTo>
                    <a:pt x="54" y="41"/>
                    <a:pt x="57" y="44"/>
                    <a:pt x="57" y="47"/>
                  </a:cubicBezTo>
                  <a:cubicBezTo>
                    <a:pt x="57" y="50"/>
                    <a:pt x="54" y="53"/>
                    <a:pt x="51" y="53"/>
                  </a:cubicBezTo>
                  <a:close/>
                  <a:moveTo>
                    <a:pt x="76" y="53"/>
                  </a:moveTo>
                  <a:cubicBezTo>
                    <a:pt x="73" y="53"/>
                    <a:pt x="70" y="50"/>
                    <a:pt x="70" y="47"/>
                  </a:cubicBezTo>
                  <a:cubicBezTo>
                    <a:pt x="70" y="44"/>
                    <a:pt x="73" y="41"/>
                    <a:pt x="76" y="41"/>
                  </a:cubicBezTo>
                  <a:cubicBezTo>
                    <a:pt x="79" y="41"/>
                    <a:pt x="82" y="44"/>
                    <a:pt x="82" y="47"/>
                  </a:cubicBezTo>
                  <a:cubicBezTo>
                    <a:pt x="82" y="50"/>
                    <a:pt x="79" y="53"/>
                    <a:pt x="76" y="5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91" name="Freeform 171"/>
            <p:cNvSpPr>
              <a:spLocks noEditPoints="1"/>
            </p:cNvSpPr>
            <p:nvPr/>
          </p:nvSpPr>
          <p:spPr bwMode="auto">
            <a:xfrm>
              <a:off x="7164103" y="2429828"/>
              <a:ext cx="203660" cy="192551"/>
            </a:xfrm>
            <a:custGeom>
              <a:avLst/>
              <a:gdLst>
                <a:gd name="T0" fmla="*/ 58 w 116"/>
                <a:gd name="T1" fmla="*/ 9 h 110"/>
                <a:gd name="T2" fmla="*/ 107 w 116"/>
                <a:gd name="T3" fmla="*/ 43 h 110"/>
                <a:gd name="T4" fmla="*/ 84 w 116"/>
                <a:gd name="T5" fmla="*/ 72 h 110"/>
                <a:gd name="T6" fmla="*/ 79 w 116"/>
                <a:gd name="T7" fmla="*/ 74 h 110"/>
                <a:gd name="T8" fmla="*/ 79 w 116"/>
                <a:gd name="T9" fmla="*/ 80 h 110"/>
                <a:gd name="T10" fmla="*/ 78 w 116"/>
                <a:gd name="T11" fmla="*/ 86 h 110"/>
                <a:gd name="T12" fmla="*/ 77 w 116"/>
                <a:gd name="T13" fmla="*/ 82 h 110"/>
                <a:gd name="T14" fmla="*/ 74 w 116"/>
                <a:gd name="T15" fmla="*/ 75 h 110"/>
                <a:gd name="T16" fmla="*/ 67 w 116"/>
                <a:gd name="T17" fmla="*/ 76 h 110"/>
                <a:gd name="T18" fmla="*/ 58 w 116"/>
                <a:gd name="T19" fmla="*/ 77 h 110"/>
                <a:gd name="T20" fmla="*/ 9 w 116"/>
                <a:gd name="T21" fmla="*/ 43 h 110"/>
                <a:gd name="T22" fmla="*/ 58 w 116"/>
                <a:gd name="T23" fmla="*/ 9 h 110"/>
                <a:gd name="T24" fmla="*/ 58 w 116"/>
                <a:gd name="T25" fmla="*/ 0 h 110"/>
                <a:gd name="T26" fmla="*/ 0 w 116"/>
                <a:gd name="T27" fmla="*/ 43 h 110"/>
                <a:gd name="T28" fmla="*/ 58 w 116"/>
                <a:gd name="T29" fmla="*/ 86 h 110"/>
                <a:gd name="T30" fmla="*/ 68 w 116"/>
                <a:gd name="T31" fmla="*/ 85 h 110"/>
                <a:gd name="T32" fmla="*/ 65 w 116"/>
                <a:gd name="T33" fmla="*/ 110 h 110"/>
                <a:gd name="T34" fmla="*/ 88 w 116"/>
                <a:gd name="T35" fmla="*/ 80 h 110"/>
                <a:gd name="T36" fmla="*/ 116 w 116"/>
                <a:gd name="T37" fmla="*/ 43 h 110"/>
                <a:gd name="T38" fmla="*/ 58 w 116"/>
                <a:gd name="T39" fmla="*/ 0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16" h="110">
                  <a:moveTo>
                    <a:pt x="58" y="9"/>
                  </a:moveTo>
                  <a:cubicBezTo>
                    <a:pt x="85" y="9"/>
                    <a:pt x="107" y="24"/>
                    <a:pt x="107" y="43"/>
                  </a:cubicBezTo>
                  <a:cubicBezTo>
                    <a:pt x="107" y="54"/>
                    <a:pt x="98" y="65"/>
                    <a:pt x="84" y="72"/>
                  </a:cubicBezTo>
                  <a:cubicBezTo>
                    <a:pt x="79" y="74"/>
                    <a:pt x="79" y="74"/>
                    <a:pt x="79" y="74"/>
                  </a:cubicBezTo>
                  <a:cubicBezTo>
                    <a:pt x="79" y="80"/>
                    <a:pt x="79" y="80"/>
                    <a:pt x="79" y="80"/>
                  </a:cubicBezTo>
                  <a:cubicBezTo>
                    <a:pt x="79" y="82"/>
                    <a:pt x="79" y="84"/>
                    <a:pt x="78" y="86"/>
                  </a:cubicBezTo>
                  <a:cubicBezTo>
                    <a:pt x="78" y="85"/>
                    <a:pt x="77" y="83"/>
                    <a:pt x="77" y="82"/>
                  </a:cubicBezTo>
                  <a:cubicBezTo>
                    <a:pt x="74" y="75"/>
                    <a:pt x="74" y="75"/>
                    <a:pt x="74" y="75"/>
                  </a:cubicBezTo>
                  <a:cubicBezTo>
                    <a:pt x="67" y="76"/>
                    <a:pt x="67" y="76"/>
                    <a:pt x="67" y="76"/>
                  </a:cubicBezTo>
                  <a:cubicBezTo>
                    <a:pt x="64" y="77"/>
                    <a:pt x="61" y="77"/>
                    <a:pt x="58" y="77"/>
                  </a:cubicBezTo>
                  <a:cubicBezTo>
                    <a:pt x="31" y="77"/>
                    <a:pt x="9" y="62"/>
                    <a:pt x="9" y="43"/>
                  </a:cubicBezTo>
                  <a:cubicBezTo>
                    <a:pt x="9" y="24"/>
                    <a:pt x="31" y="9"/>
                    <a:pt x="58" y="9"/>
                  </a:cubicBezTo>
                  <a:moveTo>
                    <a:pt x="58" y="0"/>
                  </a:moveTo>
                  <a:cubicBezTo>
                    <a:pt x="26" y="0"/>
                    <a:pt x="0" y="19"/>
                    <a:pt x="0" y="43"/>
                  </a:cubicBezTo>
                  <a:cubicBezTo>
                    <a:pt x="0" y="67"/>
                    <a:pt x="26" y="86"/>
                    <a:pt x="58" y="86"/>
                  </a:cubicBezTo>
                  <a:cubicBezTo>
                    <a:pt x="61" y="86"/>
                    <a:pt x="65" y="86"/>
                    <a:pt x="68" y="85"/>
                  </a:cubicBezTo>
                  <a:cubicBezTo>
                    <a:pt x="73" y="96"/>
                    <a:pt x="65" y="110"/>
                    <a:pt x="65" y="110"/>
                  </a:cubicBezTo>
                  <a:cubicBezTo>
                    <a:pt x="86" y="104"/>
                    <a:pt x="88" y="87"/>
                    <a:pt x="88" y="80"/>
                  </a:cubicBezTo>
                  <a:cubicBezTo>
                    <a:pt x="105" y="72"/>
                    <a:pt x="116" y="59"/>
                    <a:pt x="116" y="43"/>
                  </a:cubicBezTo>
                  <a:cubicBezTo>
                    <a:pt x="116" y="19"/>
                    <a:pt x="90" y="0"/>
                    <a:pt x="58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92" name="Oval 172"/>
            <p:cNvSpPr>
              <a:spLocks noChangeArrowheads="1"/>
            </p:cNvSpPr>
            <p:nvPr/>
          </p:nvSpPr>
          <p:spPr bwMode="auto">
            <a:xfrm>
              <a:off x="7211500" y="2501664"/>
              <a:ext cx="21477" cy="20736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93" name="Oval 173"/>
            <p:cNvSpPr>
              <a:spLocks noChangeArrowheads="1"/>
            </p:cNvSpPr>
            <p:nvPr/>
          </p:nvSpPr>
          <p:spPr bwMode="auto">
            <a:xfrm>
              <a:off x="7255194" y="2501664"/>
              <a:ext cx="21477" cy="20736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94" name="Oval 174"/>
            <p:cNvSpPr>
              <a:spLocks noChangeArrowheads="1"/>
            </p:cNvSpPr>
            <p:nvPr/>
          </p:nvSpPr>
          <p:spPr bwMode="auto">
            <a:xfrm>
              <a:off x="7299629" y="2501664"/>
              <a:ext cx="20736" cy="20736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95" name="Freeform 175"/>
            <p:cNvSpPr>
              <a:spLocks noEditPoints="1"/>
            </p:cNvSpPr>
            <p:nvPr/>
          </p:nvSpPr>
          <p:spPr bwMode="auto">
            <a:xfrm>
              <a:off x="7071530" y="2501664"/>
              <a:ext cx="176999" cy="169593"/>
            </a:xfrm>
            <a:custGeom>
              <a:avLst/>
              <a:gdLst>
                <a:gd name="T0" fmla="*/ 51 w 101"/>
                <a:gd name="T1" fmla="*/ 0 h 97"/>
                <a:gd name="T2" fmla="*/ 0 w 101"/>
                <a:gd name="T3" fmla="*/ 38 h 97"/>
                <a:gd name="T4" fmla="*/ 25 w 101"/>
                <a:gd name="T5" fmla="*/ 70 h 97"/>
                <a:gd name="T6" fmla="*/ 45 w 101"/>
                <a:gd name="T7" fmla="*/ 97 h 97"/>
                <a:gd name="T8" fmla="*/ 42 w 101"/>
                <a:gd name="T9" fmla="*/ 75 h 97"/>
                <a:gd name="T10" fmla="*/ 51 w 101"/>
                <a:gd name="T11" fmla="*/ 76 h 97"/>
                <a:gd name="T12" fmla="*/ 101 w 101"/>
                <a:gd name="T13" fmla="*/ 38 h 97"/>
                <a:gd name="T14" fmla="*/ 51 w 101"/>
                <a:gd name="T15" fmla="*/ 0 h 97"/>
                <a:gd name="T16" fmla="*/ 26 w 101"/>
                <a:gd name="T17" fmla="*/ 53 h 97"/>
                <a:gd name="T18" fmla="*/ 20 w 101"/>
                <a:gd name="T19" fmla="*/ 48 h 97"/>
                <a:gd name="T20" fmla="*/ 26 w 101"/>
                <a:gd name="T21" fmla="*/ 42 h 97"/>
                <a:gd name="T22" fmla="*/ 32 w 101"/>
                <a:gd name="T23" fmla="*/ 48 h 97"/>
                <a:gd name="T24" fmla="*/ 26 w 101"/>
                <a:gd name="T25" fmla="*/ 53 h 97"/>
                <a:gd name="T26" fmla="*/ 51 w 101"/>
                <a:gd name="T27" fmla="*/ 53 h 97"/>
                <a:gd name="T28" fmla="*/ 45 w 101"/>
                <a:gd name="T29" fmla="*/ 48 h 97"/>
                <a:gd name="T30" fmla="*/ 51 w 101"/>
                <a:gd name="T31" fmla="*/ 42 h 97"/>
                <a:gd name="T32" fmla="*/ 57 w 101"/>
                <a:gd name="T33" fmla="*/ 48 h 97"/>
                <a:gd name="T34" fmla="*/ 51 w 101"/>
                <a:gd name="T35" fmla="*/ 53 h 97"/>
                <a:gd name="T36" fmla="*/ 76 w 101"/>
                <a:gd name="T37" fmla="*/ 53 h 97"/>
                <a:gd name="T38" fmla="*/ 70 w 101"/>
                <a:gd name="T39" fmla="*/ 48 h 97"/>
                <a:gd name="T40" fmla="*/ 76 w 101"/>
                <a:gd name="T41" fmla="*/ 42 h 97"/>
                <a:gd name="T42" fmla="*/ 82 w 101"/>
                <a:gd name="T43" fmla="*/ 48 h 97"/>
                <a:gd name="T44" fmla="*/ 76 w 101"/>
                <a:gd name="T45" fmla="*/ 53 h 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01" h="97">
                  <a:moveTo>
                    <a:pt x="51" y="0"/>
                  </a:moveTo>
                  <a:cubicBezTo>
                    <a:pt x="23" y="0"/>
                    <a:pt x="0" y="17"/>
                    <a:pt x="0" y="38"/>
                  </a:cubicBezTo>
                  <a:cubicBezTo>
                    <a:pt x="0" y="52"/>
                    <a:pt x="10" y="64"/>
                    <a:pt x="25" y="70"/>
                  </a:cubicBezTo>
                  <a:cubicBezTo>
                    <a:pt x="25" y="77"/>
                    <a:pt x="26" y="91"/>
                    <a:pt x="45" y="97"/>
                  </a:cubicBezTo>
                  <a:cubicBezTo>
                    <a:pt x="45" y="97"/>
                    <a:pt x="38" y="85"/>
                    <a:pt x="42" y="75"/>
                  </a:cubicBezTo>
                  <a:cubicBezTo>
                    <a:pt x="45" y="75"/>
                    <a:pt x="48" y="76"/>
                    <a:pt x="51" y="76"/>
                  </a:cubicBezTo>
                  <a:cubicBezTo>
                    <a:pt x="79" y="76"/>
                    <a:pt x="101" y="59"/>
                    <a:pt x="101" y="38"/>
                  </a:cubicBezTo>
                  <a:cubicBezTo>
                    <a:pt x="101" y="17"/>
                    <a:pt x="79" y="0"/>
                    <a:pt x="51" y="0"/>
                  </a:cubicBezTo>
                  <a:close/>
                  <a:moveTo>
                    <a:pt x="26" y="53"/>
                  </a:moveTo>
                  <a:cubicBezTo>
                    <a:pt x="23" y="53"/>
                    <a:pt x="20" y="51"/>
                    <a:pt x="20" y="48"/>
                  </a:cubicBezTo>
                  <a:cubicBezTo>
                    <a:pt x="20" y="44"/>
                    <a:pt x="23" y="42"/>
                    <a:pt x="26" y="42"/>
                  </a:cubicBezTo>
                  <a:cubicBezTo>
                    <a:pt x="29" y="42"/>
                    <a:pt x="32" y="44"/>
                    <a:pt x="32" y="48"/>
                  </a:cubicBezTo>
                  <a:cubicBezTo>
                    <a:pt x="32" y="51"/>
                    <a:pt x="29" y="53"/>
                    <a:pt x="26" y="53"/>
                  </a:cubicBezTo>
                  <a:close/>
                  <a:moveTo>
                    <a:pt x="51" y="53"/>
                  </a:moveTo>
                  <a:cubicBezTo>
                    <a:pt x="48" y="53"/>
                    <a:pt x="45" y="51"/>
                    <a:pt x="45" y="48"/>
                  </a:cubicBezTo>
                  <a:cubicBezTo>
                    <a:pt x="45" y="44"/>
                    <a:pt x="48" y="42"/>
                    <a:pt x="51" y="42"/>
                  </a:cubicBezTo>
                  <a:cubicBezTo>
                    <a:pt x="54" y="42"/>
                    <a:pt x="57" y="44"/>
                    <a:pt x="57" y="48"/>
                  </a:cubicBezTo>
                  <a:cubicBezTo>
                    <a:pt x="57" y="51"/>
                    <a:pt x="54" y="53"/>
                    <a:pt x="51" y="53"/>
                  </a:cubicBezTo>
                  <a:close/>
                  <a:moveTo>
                    <a:pt x="76" y="53"/>
                  </a:moveTo>
                  <a:cubicBezTo>
                    <a:pt x="73" y="53"/>
                    <a:pt x="70" y="51"/>
                    <a:pt x="70" y="48"/>
                  </a:cubicBezTo>
                  <a:cubicBezTo>
                    <a:pt x="70" y="44"/>
                    <a:pt x="73" y="42"/>
                    <a:pt x="76" y="42"/>
                  </a:cubicBezTo>
                  <a:cubicBezTo>
                    <a:pt x="79" y="42"/>
                    <a:pt x="82" y="44"/>
                    <a:pt x="82" y="48"/>
                  </a:cubicBezTo>
                  <a:cubicBezTo>
                    <a:pt x="82" y="51"/>
                    <a:pt x="79" y="53"/>
                    <a:pt x="76" y="5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96" name="Freeform 176"/>
            <p:cNvSpPr>
              <a:spLocks noEditPoints="1"/>
            </p:cNvSpPr>
            <p:nvPr/>
          </p:nvSpPr>
          <p:spPr bwMode="auto">
            <a:xfrm>
              <a:off x="7360357" y="3839152"/>
              <a:ext cx="203660" cy="192551"/>
            </a:xfrm>
            <a:custGeom>
              <a:avLst/>
              <a:gdLst>
                <a:gd name="T0" fmla="*/ 58 w 116"/>
                <a:gd name="T1" fmla="*/ 9 h 110"/>
                <a:gd name="T2" fmla="*/ 107 w 116"/>
                <a:gd name="T3" fmla="*/ 43 h 110"/>
                <a:gd name="T4" fmla="*/ 84 w 116"/>
                <a:gd name="T5" fmla="*/ 72 h 110"/>
                <a:gd name="T6" fmla="*/ 79 w 116"/>
                <a:gd name="T7" fmla="*/ 74 h 110"/>
                <a:gd name="T8" fmla="*/ 79 w 116"/>
                <a:gd name="T9" fmla="*/ 80 h 110"/>
                <a:gd name="T10" fmla="*/ 78 w 116"/>
                <a:gd name="T11" fmla="*/ 86 h 110"/>
                <a:gd name="T12" fmla="*/ 77 w 116"/>
                <a:gd name="T13" fmla="*/ 82 h 110"/>
                <a:gd name="T14" fmla="*/ 74 w 116"/>
                <a:gd name="T15" fmla="*/ 76 h 110"/>
                <a:gd name="T16" fmla="*/ 67 w 116"/>
                <a:gd name="T17" fmla="*/ 77 h 110"/>
                <a:gd name="T18" fmla="*/ 58 w 116"/>
                <a:gd name="T19" fmla="*/ 77 h 110"/>
                <a:gd name="T20" fmla="*/ 9 w 116"/>
                <a:gd name="T21" fmla="*/ 43 h 110"/>
                <a:gd name="T22" fmla="*/ 58 w 116"/>
                <a:gd name="T23" fmla="*/ 9 h 110"/>
                <a:gd name="T24" fmla="*/ 58 w 116"/>
                <a:gd name="T25" fmla="*/ 0 h 110"/>
                <a:gd name="T26" fmla="*/ 0 w 116"/>
                <a:gd name="T27" fmla="*/ 43 h 110"/>
                <a:gd name="T28" fmla="*/ 58 w 116"/>
                <a:gd name="T29" fmla="*/ 86 h 110"/>
                <a:gd name="T30" fmla="*/ 69 w 116"/>
                <a:gd name="T31" fmla="*/ 86 h 110"/>
                <a:gd name="T32" fmla="*/ 65 w 116"/>
                <a:gd name="T33" fmla="*/ 110 h 110"/>
                <a:gd name="T34" fmla="*/ 88 w 116"/>
                <a:gd name="T35" fmla="*/ 80 h 110"/>
                <a:gd name="T36" fmla="*/ 116 w 116"/>
                <a:gd name="T37" fmla="*/ 43 h 110"/>
                <a:gd name="T38" fmla="*/ 58 w 116"/>
                <a:gd name="T39" fmla="*/ 0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16" h="110">
                  <a:moveTo>
                    <a:pt x="58" y="9"/>
                  </a:moveTo>
                  <a:cubicBezTo>
                    <a:pt x="85" y="9"/>
                    <a:pt x="107" y="24"/>
                    <a:pt x="107" y="43"/>
                  </a:cubicBezTo>
                  <a:cubicBezTo>
                    <a:pt x="107" y="55"/>
                    <a:pt x="99" y="65"/>
                    <a:pt x="84" y="72"/>
                  </a:cubicBezTo>
                  <a:cubicBezTo>
                    <a:pt x="79" y="74"/>
                    <a:pt x="79" y="74"/>
                    <a:pt x="79" y="74"/>
                  </a:cubicBezTo>
                  <a:cubicBezTo>
                    <a:pt x="79" y="80"/>
                    <a:pt x="79" y="80"/>
                    <a:pt x="79" y="80"/>
                  </a:cubicBezTo>
                  <a:cubicBezTo>
                    <a:pt x="79" y="82"/>
                    <a:pt x="79" y="84"/>
                    <a:pt x="78" y="86"/>
                  </a:cubicBezTo>
                  <a:cubicBezTo>
                    <a:pt x="78" y="85"/>
                    <a:pt x="78" y="83"/>
                    <a:pt x="77" y="82"/>
                  </a:cubicBezTo>
                  <a:cubicBezTo>
                    <a:pt x="74" y="76"/>
                    <a:pt x="74" y="76"/>
                    <a:pt x="74" y="76"/>
                  </a:cubicBezTo>
                  <a:cubicBezTo>
                    <a:pt x="67" y="77"/>
                    <a:pt x="67" y="77"/>
                    <a:pt x="67" y="77"/>
                  </a:cubicBezTo>
                  <a:cubicBezTo>
                    <a:pt x="64" y="77"/>
                    <a:pt x="61" y="77"/>
                    <a:pt x="58" y="77"/>
                  </a:cubicBezTo>
                  <a:cubicBezTo>
                    <a:pt x="31" y="77"/>
                    <a:pt x="9" y="62"/>
                    <a:pt x="9" y="43"/>
                  </a:cubicBezTo>
                  <a:cubicBezTo>
                    <a:pt x="9" y="24"/>
                    <a:pt x="31" y="9"/>
                    <a:pt x="58" y="9"/>
                  </a:cubicBezTo>
                  <a:moveTo>
                    <a:pt x="58" y="0"/>
                  </a:moveTo>
                  <a:cubicBezTo>
                    <a:pt x="26" y="0"/>
                    <a:pt x="0" y="19"/>
                    <a:pt x="0" y="43"/>
                  </a:cubicBezTo>
                  <a:cubicBezTo>
                    <a:pt x="0" y="67"/>
                    <a:pt x="26" y="86"/>
                    <a:pt x="58" y="86"/>
                  </a:cubicBezTo>
                  <a:cubicBezTo>
                    <a:pt x="62" y="86"/>
                    <a:pt x="65" y="86"/>
                    <a:pt x="69" y="86"/>
                  </a:cubicBezTo>
                  <a:cubicBezTo>
                    <a:pt x="73" y="97"/>
                    <a:pt x="65" y="110"/>
                    <a:pt x="65" y="110"/>
                  </a:cubicBezTo>
                  <a:cubicBezTo>
                    <a:pt x="86" y="104"/>
                    <a:pt x="88" y="87"/>
                    <a:pt x="88" y="80"/>
                  </a:cubicBezTo>
                  <a:cubicBezTo>
                    <a:pt x="105" y="72"/>
                    <a:pt x="116" y="59"/>
                    <a:pt x="116" y="43"/>
                  </a:cubicBezTo>
                  <a:cubicBezTo>
                    <a:pt x="116" y="19"/>
                    <a:pt x="90" y="0"/>
                    <a:pt x="58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97" name="Oval 177"/>
            <p:cNvSpPr>
              <a:spLocks noChangeArrowheads="1"/>
            </p:cNvSpPr>
            <p:nvPr/>
          </p:nvSpPr>
          <p:spPr bwMode="auto">
            <a:xfrm>
              <a:off x="7407754" y="3910989"/>
              <a:ext cx="21477" cy="21477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98" name="Oval 178"/>
            <p:cNvSpPr>
              <a:spLocks noChangeArrowheads="1"/>
            </p:cNvSpPr>
            <p:nvPr/>
          </p:nvSpPr>
          <p:spPr bwMode="auto">
            <a:xfrm>
              <a:off x="7451448" y="3910989"/>
              <a:ext cx="21477" cy="21477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99" name="Oval 179"/>
            <p:cNvSpPr>
              <a:spLocks noChangeArrowheads="1"/>
            </p:cNvSpPr>
            <p:nvPr/>
          </p:nvSpPr>
          <p:spPr bwMode="auto">
            <a:xfrm>
              <a:off x="7495142" y="3910989"/>
              <a:ext cx="21477" cy="21477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00" name="Freeform 180"/>
            <p:cNvSpPr>
              <a:spLocks noEditPoints="1"/>
            </p:cNvSpPr>
            <p:nvPr/>
          </p:nvSpPr>
          <p:spPr bwMode="auto">
            <a:xfrm>
              <a:off x="7267784" y="3910989"/>
              <a:ext cx="178480" cy="170333"/>
            </a:xfrm>
            <a:custGeom>
              <a:avLst/>
              <a:gdLst>
                <a:gd name="T0" fmla="*/ 51 w 102"/>
                <a:gd name="T1" fmla="*/ 0 h 97"/>
                <a:gd name="T2" fmla="*/ 0 w 102"/>
                <a:gd name="T3" fmla="*/ 38 h 97"/>
                <a:gd name="T4" fmla="*/ 25 w 102"/>
                <a:gd name="T5" fmla="*/ 70 h 97"/>
                <a:gd name="T6" fmla="*/ 45 w 102"/>
                <a:gd name="T7" fmla="*/ 97 h 97"/>
                <a:gd name="T8" fmla="*/ 42 w 102"/>
                <a:gd name="T9" fmla="*/ 75 h 97"/>
                <a:gd name="T10" fmla="*/ 51 w 102"/>
                <a:gd name="T11" fmla="*/ 76 h 97"/>
                <a:gd name="T12" fmla="*/ 102 w 102"/>
                <a:gd name="T13" fmla="*/ 38 h 97"/>
                <a:gd name="T14" fmla="*/ 51 w 102"/>
                <a:gd name="T15" fmla="*/ 0 h 97"/>
                <a:gd name="T16" fmla="*/ 26 w 102"/>
                <a:gd name="T17" fmla="*/ 54 h 97"/>
                <a:gd name="T18" fmla="*/ 20 w 102"/>
                <a:gd name="T19" fmla="*/ 48 h 97"/>
                <a:gd name="T20" fmla="*/ 26 w 102"/>
                <a:gd name="T21" fmla="*/ 42 h 97"/>
                <a:gd name="T22" fmla="*/ 32 w 102"/>
                <a:gd name="T23" fmla="*/ 48 h 97"/>
                <a:gd name="T24" fmla="*/ 26 w 102"/>
                <a:gd name="T25" fmla="*/ 54 h 97"/>
                <a:gd name="T26" fmla="*/ 51 w 102"/>
                <a:gd name="T27" fmla="*/ 54 h 97"/>
                <a:gd name="T28" fmla="*/ 45 w 102"/>
                <a:gd name="T29" fmla="*/ 48 h 97"/>
                <a:gd name="T30" fmla="*/ 51 w 102"/>
                <a:gd name="T31" fmla="*/ 42 h 97"/>
                <a:gd name="T32" fmla="*/ 57 w 102"/>
                <a:gd name="T33" fmla="*/ 48 h 97"/>
                <a:gd name="T34" fmla="*/ 51 w 102"/>
                <a:gd name="T35" fmla="*/ 54 h 97"/>
                <a:gd name="T36" fmla="*/ 76 w 102"/>
                <a:gd name="T37" fmla="*/ 54 h 97"/>
                <a:gd name="T38" fmla="*/ 70 w 102"/>
                <a:gd name="T39" fmla="*/ 48 h 97"/>
                <a:gd name="T40" fmla="*/ 76 w 102"/>
                <a:gd name="T41" fmla="*/ 42 h 97"/>
                <a:gd name="T42" fmla="*/ 82 w 102"/>
                <a:gd name="T43" fmla="*/ 48 h 97"/>
                <a:gd name="T44" fmla="*/ 76 w 102"/>
                <a:gd name="T45" fmla="*/ 54 h 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02" h="97">
                  <a:moveTo>
                    <a:pt x="51" y="0"/>
                  </a:moveTo>
                  <a:cubicBezTo>
                    <a:pt x="23" y="0"/>
                    <a:pt x="0" y="17"/>
                    <a:pt x="0" y="38"/>
                  </a:cubicBezTo>
                  <a:cubicBezTo>
                    <a:pt x="0" y="52"/>
                    <a:pt x="10" y="64"/>
                    <a:pt x="25" y="70"/>
                  </a:cubicBezTo>
                  <a:cubicBezTo>
                    <a:pt x="25" y="77"/>
                    <a:pt x="27" y="91"/>
                    <a:pt x="45" y="97"/>
                  </a:cubicBezTo>
                  <a:cubicBezTo>
                    <a:pt x="45" y="97"/>
                    <a:pt x="38" y="85"/>
                    <a:pt x="42" y="75"/>
                  </a:cubicBezTo>
                  <a:cubicBezTo>
                    <a:pt x="45" y="76"/>
                    <a:pt x="48" y="76"/>
                    <a:pt x="51" y="76"/>
                  </a:cubicBezTo>
                  <a:cubicBezTo>
                    <a:pt x="79" y="76"/>
                    <a:pt x="102" y="59"/>
                    <a:pt x="102" y="38"/>
                  </a:cubicBezTo>
                  <a:cubicBezTo>
                    <a:pt x="102" y="17"/>
                    <a:pt x="79" y="0"/>
                    <a:pt x="51" y="0"/>
                  </a:cubicBezTo>
                  <a:close/>
                  <a:moveTo>
                    <a:pt x="26" y="54"/>
                  </a:moveTo>
                  <a:cubicBezTo>
                    <a:pt x="23" y="54"/>
                    <a:pt x="20" y="51"/>
                    <a:pt x="20" y="48"/>
                  </a:cubicBezTo>
                  <a:cubicBezTo>
                    <a:pt x="20" y="44"/>
                    <a:pt x="23" y="42"/>
                    <a:pt x="26" y="42"/>
                  </a:cubicBezTo>
                  <a:cubicBezTo>
                    <a:pt x="29" y="42"/>
                    <a:pt x="32" y="44"/>
                    <a:pt x="32" y="48"/>
                  </a:cubicBezTo>
                  <a:cubicBezTo>
                    <a:pt x="32" y="51"/>
                    <a:pt x="29" y="54"/>
                    <a:pt x="26" y="54"/>
                  </a:cubicBezTo>
                  <a:close/>
                  <a:moveTo>
                    <a:pt x="51" y="54"/>
                  </a:moveTo>
                  <a:cubicBezTo>
                    <a:pt x="48" y="54"/>
                    <a:pt x="45" y="51"/>
                    <a:pt x="45" y="48"/>
                  </a:cubicBezTo>
                  <a:cubicBezTo>
                    <a:pt x="45" y="44"/>
                    <a:pt x="48" y="42"/>
                    <a:pt x="51" y="42"/>
                  </a:cubicBezTo>
                  <a:cubicBezTo>
                    <a:pt x="54" y="42"/>
                    <a:pt x="57" y="44"/>
                    <a:pt x="57" y="48"/>
                  </a:cubicBezTo>
                  <a:cubicBezTo>
                    <a:pt x="57" y="51"/>
                    <a:pt x="54" y="54"/>
                    <a:pt x="51" y="54"/>
                  </a:cubicBezTo>
                  <a:close/>
                  <a:moveTo>
                    <a:pt x="76" y="54"/>
                  </a:moveTo>
                  <a:cubicBezTo>
                    <a:pt x="73" y="54"/>
                    <a:pt x="70" y="51"/>
                    <a:pt x="70" y="48"/>
                  </a:cubicBezTo>
                  <a:cubicBezTo>
                    <a:pt x="70" y="44"/>
                    <a:pt x="73" y="42"/>
                    <a:pt x="76" y="42"/>
                  </a:cubicBezTo>
                  <a:cubicBezTo>
                    <a:pt x="79" y="42"/>
                    <a:pt x="82" y="44"/>
                    <a:pt x="82" y="48"/>
                  </a:cubicBezTo>
                  <a:cubicBezTo>
                    <a:pt x="82" y="51"/>
                    <a:pt x="79" y="54"/>
                    <a:pt x="76" y="54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01" name="Freeform 181"/>
            <p:cNvSpPr>
              <a:spLocks noEditPoints="1"/>
            </p:cNvSpPr>
            <p:nvPr/>
          </p:nvSpPr>
          <p:spPr bwMode="auto">
            <a:xfrm>
              <a:off x="9172557" y="2920092"/>
              <a:ext cx="275496" cy="308081"/>
            </a:xfrm>
            <a:custGeom>
              <a:avLst/>
              <a:gdLst>
                <a:gd name="T0" fmla="*/ 4 w 157"/>
                <a:gd name="T1" fmla="*/ 140 h 176"/>
                <a:gd name="T2" fmla="*/ 12 w 157"/>
                <a:gd name="T3" fmla="*/ 140 h 176"/>
                <a:gd name="T4" fmla="*/ 63 w 157"/>
                <a:gd name="T5" fmla="*/ 173 h 176"/>
                <a:gd name="T6" fmla="*/ 67 w 157"/>
                <a:gd name="T7" fmla="*/ 176 h 176"/>
                <a:gd name="T8" fmla="*/ 91 w 157"/>
                <a:gd name="T9" fmla="*/ 176 h 176"/>
                <a:gd name="T10" fmla="*/ 96 w 157"/>
                <a:gd name="T11" fmla="*/ 171 h 176"/>
                <a:gd name="T12" fmla="*/ 96 w 157"/>
                <a:gd name="T13" fmla="*/ 166 h 176"/>
                <a:gd name="T14" fmla="*/ 91 w 157"/>
                <a:gd name="T15" fmla="*/ 160 h 176"/>
                <a:gd name="T16" fmla="*/ 67 w 157"/>
                <a:gd name="T17" fmla="*/ 160 h 176"/>
                <a:gd name="T18" fmla="*/ 62 w 157"/>
                <a:gd name="T19" fmla="*/ 165 h 176"/>
                <a:gd name="T20" fmla="*/ 20 w 157"/>
                <a:gd name="T21" fmla="*/ 140 h 176"/>
                <a:gd name="T22" fmla="*/ 31 w 157"/>
                <a:gd name="T23" fmla="*/ 140 h 176"/>
                <a:gd name="T24" fmla="*/ 35 w 157"/>
                <a:gd name="T25" fmla="*/ 136 h 176"/>
                <a:gd name="T26" fmla="*/ 35 w 157"/>
                <a:gd name="T27" fmla="*/ 81 h 176"/>
                <a:gd name="T28" fmla="*/ 31 w 157"/>
                <a:gd name="T29" fmla="*/ 77 h 176"/>
                <a:gd name="T30" fmla="*/ 16 w 157"/>
                <a:gd name="T31" fmla="*/ 77 h 176"/>
                <a:gd name="T32" fmla="*/ 79 w 157"/>
                <a:gd name="T33" fmla="*/ 15 h 176"/>
                <a:gd name="T34" fmla="*/ 141 w 157"/>
                <a:gd name="T35" fmla="*/ 77 h 176"/>
                <a:gd name="T36" fmla="*/ 126 w 157"/>
                <a:gd name="T37" fmla="*/ 77 h 176"/>
                <a:gd name="T38" fmla="*/ 122 w 157"/>
                <a:gd name="T39" fmla="*/ 81 h 176"/>
                <a:gd name="T40" fmla="*/ 122 w 157"/>
                <a:gd name="T41" fmla="*/ 136 h 176"/>
                <a:gd name="T42" fmla="*/ 126 w 157"/>
                <a:gd name="T43" fmla="*/ 140 h 176"/>
                <a:gd name="T44" fmla="*/ 153 w 157"/>
                <a:gd name="T45" fmla="*/ 140 h 176"/>
                <a:gd name="T46" fmla="*/ 157 w 157"/>
                <a:gd name="T47" fmla="*/ 136 h 176"/>
                <a:gd name="T48" fmla="*/ 157 w 157"/>
                <a:gd name="T49" fmla="*/ 81 h 176"/>
                <a:gd name="T50" fmla="*/ 156 w 157"/>
                <a:gd name="T51" fmla="*/ 78 h 176"/>
                <a:gd name="T52" fmla="*/ 79 w 157"/>
                <a:gd name="T53" fmla="*/ 0 h 176"/>
                <a:gd name="T54" fmla="*/ 1 w 157"/>
                <a:gd name="T55" fmla="*/ 78 h 176"/>
                <a:gd name="T56" fmla="*/ 0 w 157"/>
                <a:gd name="T57" fmla="*/ 81 h 176"/>
                <a:gd name="T58" fmla="*/ 0 w 157"/>
                <a:gd name="T59" fmla="*/ 136 h 176"/>
                <a:gd name="T60" fmla="*/ 4 w 157"/>
                <a:gd name="T61" fmla="*/ 140 h 176"/>
                <a:gd name="T62" fmla="*/ 4 w 157"/>
                <a:gd name="T63" fmla="*/ 140 h 176"/>
                <a:gd name="T64" fmla="*/ 4 w 157"/>
                <a:gd name="T65" fmla="*/ 140 h 1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57" h="176">
                  <a:moveTo>
                    <a:pt x="4" y="140"/>
                  </a:moveTo>
                  <a:cubicBezTo>
                    <a:pt x="12" y="140"/>
                    <a:pt x="12" y="140"/>
                    <a:pt x="12" y="140"/>
                  </a:cubicBezTo>
                  <a:cubicBezTo>
                    <a:pt x="10" y="169"/>
                    <a:pt x="40" y="174"/>
                    <a:pt x="63" y="173"/>
                  </a:cubicBezTo>
                  <a:cubicBezTo>
                    <a:pt x="64" y="175"/>
                    <a:pt x="65" y="176"/>
                    <a:pt x="67" y="176"/>
                  </a:cubicBezTo>
                  <a:cubicBezTo>
                    <a:pt x="91" y="176"/>
                    <a:pt x="91" y="176"/>
                    <a:pt x="91" y="176"/>
                  </a:cubicBezTo>
                  <a:cubicBezTo>
                    <a:pt x="94" y="176"/>
                    <a:pt x="96" y="174"/>
                    <a:pt x="96" y="171"/>
                  </a:cubicBezTo>
                  <a:cubicBezTo>
                    <a:pt x="96" y="166"/>
                    <a:pt x="96" y="166"/>
                    <a:pt x="96" y="166"/>
                  </a:cubicBezTo>
                  <a:cubicBezTo>
                    <a:pt x="96" y="163"/>
                    <a:pt x="94" y="160"/>
                    <a:pt x="91" y="160"/>
                  </a:cubicBezTo>
                  <a:cubicBezTo>
                    <a:pt x="67" y="160"/>
                    <a:pt x="67" y="160"/>
                    <a:pt x="67" y="160"/>
                  </a:cubicBezTo>
                  <a:cubicBezTo>
                    <a:pt x="65" y="160"/>
                    <a:pt x="63" y="162"/>
                    <a:pt x="62" y="165"/>
                  </a:cubicBezTo>
                  <a:cubicBezTo>
                    <a:pt x="44" y="166"/>
                    <a:pt x="20" y="163"/>
                    <a:pt x="20" y="140"/>
                  </a:cubicBezTo>
                  <a:cubicBezTo>
                    <a:pt x="31" y="140"/>
                    <a:pt x="31" y="140"/>
                    <a:pt x="31" y="140"/>
                  </a:cubicBezTo>
                  <a:cubicBezTo>
                    <a:pt x="33" y="140"/>
                    <a:pt x="35" y="138"/>
                    <a:pt x="35" y="136"/>
                  </a:cubicBezTo>
                  <a:cubicBezTo>
                    <a:pt x="35" y="81"/>
                    <a:pt x="35" y="81"/>
                    <a:pt x="35" y="81"/>
                  </a:cubicBezTo>
                  <a:cubicBezTo>
                    <a:pt x="35" y="79"/>
                    <a:pt x="33" y="77"/>
                    <a:pt x="31" y="77"/>
                  </a:cubicBezTo>
                  <a:cubicBezTo>
                    <a:pt x="16" y="77"/>
                    <a:pt x="16" y="77"/>
                    <a:pt x="16" y="77"/>
                  </a:cubicBezTo>
                  <a:cubicBezTo>
                    <a:pt x="18" y="43"/>
                    <a:pt x="46" y="15"/>
                    <a:pt x="79" y="15"/>
                  </a:cubicBezTo>
                  <a:cubicBezTo>
                    <a:pt x="111" y="15"/>
                    <a:pt x="139" y="43"/>
                    <a:pt x="141" y="77"/>
                  </a:cubicBezTo>
                  <a:cubicBezTo>
                    <a:pt x="126" y="77"/>
                    <a:pt x="126" y="77"/>
                    <a:pt x="126" y="77"/>
                  </a:cubicBezTo>
                  <a:cubicBezTo>
                    <a:pt x="124" y="77"/>
                    <a:pt x="122" y="79"/>
                    <a:pt x="122" y="81"/>
                  </a:cubicBezTo>
                  <a:cubicBezTo>
                    <a:pt x="122" y="136"/>
                    <a:pt x="122" y="136"/>
                    <a:pt x="122" y="136"/>
                  </a:cubicBezTo>
                  <a:cubicBezTo>
                    <a:pt x="122" y="138"/>
                    <a:pt x="124" y="140"/>
                    <a:pt x="126" y="140"/>
                  </a:cubicBezTo>
                  <a:cubicBezTo>
                    <a:pt x="153" y="140"/>
                    <a:pt x="153" y="140"/>
                    <a:pt x="153" y="140"/>
                  </a:cubicBezTo>
                  <a:cubicBezTo>
                    <a:pt x="155" y="140"/>
                    <a:pt x="157" y="138"/>
                    <a:pt x="157" y="136"/>
                  </a:cubicBezTo>
                  <a:cubicBezTo>
                    <a:pt x="157" y="81"/>
                    <a:pt x="157" y="81"/>
                    <a:pt x="157" y="81"/>
                  </a:cubicBezTo>
                  <a:cubicBezTo>
                    <a:pt x="157" y="80"/>
                    <a:pt x="157" y="79"/>
                    <a:pt x="156" y="78"/>
                  </a:cubicBezTo>
                  <a:cubicBezTo>
                    <a:pt x="155" y="36"/>
                    <a:pt x="120" y="0"/>
                    <a:pt x="79" y="0"/>
                  </a:cubicBezTo>
                  <a:cubicBezTo>
                    <a:pt x="38" y="0"/>
                    <a:pt x="3" y="36"/>
                    <a:pt x="1" y="78"/>
                  </a:cubicBezTo>
                  <a:cubicBezTo>
                    <a:pt x="0" y="78"/>
                    <a:pt x="0" y="80"/>
                    <a:pt x="0" y="81"/>
                  </a:cubicBezTo>
                  <a:cubicBezTo>
                    <a:pt x="0" y="136"/>
                    <a:pt x="0" y="136"/>
                    <a:pt x="0" y="136"/>
                  </a:cubicBezTo>
                  <a:cubicBezTo>
                    <a:pt x="0" y="138"/>
                    <a:pt x="2" y="140"/>
                    <a:pt x="4" y="140"/>
                  </a:cubicBezTo>
                  <a:close/>
                  <a:moveTo>
                    <a:pt x="4" y="140"/>
                  </a:moveTo>
                  <a:cubicBezTo>
                    <a:pt x="4" y="140"/>
                    <a:pt x="4" y="140"/>
                    <a:pt x="4" y="14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02" name="Freeform 182"/>
            <p:cNvSpPr>
              <a:spLocks noEditPoints="1"/>
            </p:cNvSpPr>
            <p:nvPr/>
          </p:nvSpPr>
          <p:spPr bwMode="auto">
            <a:xfrm>
              <a:off x="6278369" y="3306675"/>
              <a:ext cx="276977" cy="306600"/>
            </a:xfrm>
            <a:custGeom>
              <a:avLst/>
              <a:gdLst>
                <a:gd name="T0" fmla="*/ 5 w 158"/>
                <a:gd name="T1" fmla="*/ 140 h 175"/>
                <a:gd name="T2" fmla="*/ 12 w 158"/>
                <a:gd name="T3" fmla="*/ 140 h 175"/>
                <a:gd name="T4" fmla="*/ 63 w 158"/>
                <a:gd name="T5" fmla="*/ 173 h 175"/>
                <a:gd name="T6" fmla="*/ 68 w 158"/>
                <a:gd name="T7" fmla="*/ 175 h 175"/>
                <a:gd name="T8" fmla="*/ 91 w 158"/>
                <a:gd name="T9" fmla="*/ 175 h 175"/>
                <a:gd name="T10" fmla="*/ 97 w 158"/>
                <a:gd name="T11" fmla="*/ 170 h 175"/>
                <a:gd name="T12" fmla="*/ 97 w 158"/>
                <a:gd name="T13" fmla="*/ 165 h 175"/>
                <a:gd name="T14" fmla="*/ 91 w 158"/>
                <a:gd name="T15" fmla="*/ 160 h 175"/>
                <a:gd name="T16" fmla="*/ 68 w 158"/>
                <a:gd name="T17" fmla="*/ 160 h 175"/>
                <a:gd name="T18" fmla="*/ 63 w 158"/>
                <a:gd name="T19" fmla="*/ 164 h 175"/>
                <a:gd name="T20" fmla="*/ 21 w 158"/>
                <a:gd name="T21" fmla="*/ 140 h 175"/>
                <a:gd name="T22" fmla="*/ 31 w 158"/>
                <a:gd name="T23" fmla="*/ 140 h 175"/>
                <a:gd name="T24" fmla="*/ 36 w 158"/>
                <a:gd name="T25" fmla="*/ 135 h 175"/>
                <a:gd name="T26" fmla="*/ 36 w 158"/>
                <a:gd name="T27" fmla="*/ 81 h 175"/>
                <a:gd name="T28" fmla="*/ 31 w 158"/>
                <a:gd name="T29" fmla="*/ 76 h 175"/>
                <a:gd name="T30" fmla="*/ 17 w 158"/>
                <a:gd name="T31" fmla="*/ 76 h 175"/>
                <a:gd name="T32" fmla="*/ 79 w 158"/>
                <a:gd name="T33" fmla="*/ 15 h 175"/>
                <a:gd name="T34" fmla="*/ 142 w 158"/>
                <a:gd name="T35" fmla="*/ 76 h 175"/>
                <a:gd name="T36" fmla="*/ 127 w 158"/>
                <a:gd name="T37" fmla="*/ 76 h 175"/>
                <a:gd name="T38" fmla="*/ 122 w 158"/>
                <a:gd name="T39" fmla="*/ 81 h 175"/>
                <a:gd name="T40" fmla="*/ 122 w 158"/>
                <a:gd name="T41" fmla="*/ 135 h 175"/>
                <a:gd name="T42" fmla="*/ 127 w 158"/>
                <a:gd name="T43" fmla="*/ 140 h 175"/>
                <a:gd name="T44" fmla="*/ 153 w 158"/>
                <a:gd name="T45" fmla="*/ 140 h 175"/>
                <a:gd name="T46" fmla="*/ 158 w 158"/>
                <a:gd name="T47" fmla="*/ 135 h 175"/>
                <a:gd name="T48" fmla="*/ 158 w 158"/>
                <a:gd name="T49" fmla="*/ 81 h 175"/>
                <a:gd name="T50" fmla="*/ 157 w 158"/>
                <a:gd name="T51" fmla="*/ 78 h 175"/>
                <a:gd name="T52" fmla="*/ 79 w 158"/>
                <a:gd name="T53" fmla="*/ 0 h 175"/>
                <a:gd name="T54" fmla="*/ 2 w 158"/>
                <a:gd name="T55" fmla="*/ 77 h 175"/>
                <a:gd name="T56" fmla="*/ 0 w 158"/>
                <a:gd name="T57" fmla="*/ 81 h 175"/>
                <a:gd name="T58" fmla="*/ 0 w 158"/>
                <a:gd name="T59" fmla="*/ 135 h 175"/>
                <a:gd name="T60" fmla="*/ 5 w 158"/>
                <a:gd name="T61" fmla="*/ 140 h 175"/>
                <a:gd name="T62" fmla="*/ 5 w 158"/>
                <a:gd name="T63" fmla="*/ 140 h 175"/>
                <a:gd name="T64" fmla="*/ 5 w 158"/>
                <a:gd name="T65" fmla="*/ 140 h 1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58" h="175">
                  <a:moveTo>
                    <a:pt x="5" y="140"/>
                  </a:moveTo>
                  <a:cubicBezTo>
                    <a:pt x="12" y="140"/>
                    <a:pt x="12" y="140"/>
                    <a:pt x="12" y="140"/>
                  </a:cubicBezTo>
                  <a:cubicBezTo>
                    <a:pt x="11" y="168"/>
                    <a:pt x="40" y="174"/>
                    <a:pt x="63" y="173"/>
                  </a:cubicBezTo>
                  <a:cubicBezTo>
                    <a:pt x="64" y="174"/>
                    <a:pt x="66" y="175"/>
                    <a:pt x="68" y="175"/>
                  </a:cubicBezTo>
                  <a:cubicBezTo>
                    <a:pt x="91" y="175"/>
                    <a:pt x="91" y="175"/>
                    <a:pt x="91" y="175"/>
                  </a:cubicBezTo>
                  <a:cubicBezTo>
                    <a:pt x="94" y="175"/>
                    <a:pt x="97" y="173"/>
                    <a:pt x="97" y="170"/>
                  </a:cubicBezTo>
                  <a:cubicBezTo>
                    <a:pt x="97" y="165"/>
                    <a:pt x="97" y="165"/>
                    <a:pt x="97" y="165"/>
                  </a:cubicBezTo>
                  <a:cubicBezTo>
                    <a:pt x="97" y="162"/>
                    <a:pt x="94" y="160"/>
                    <a:pt x="91" y="160"/>
                  </a:cubicBezTo>
                  <a:cubicBezTo>
                    <a:pt x="68" y="160"/>
                    <a:pt x="68" y="160"/>
                    <a:pt x="68" y="160"/>
                  </a:cubicBezTo>
                  <a:cubicBezTo>
                    <a:pt x="65" y="160"/>
                    <a:pt x="63" y="162"/>
                    <a:pt x="63" y="164"/>
                  </a:cubicBezTo>
                  <a:cubicBezTo>
                    <a:pt x="44" y="165"/>
                    <a:pt x="20" y="162"/>
                    <a:pt x="21" y="140"/>
                  </a:cubicBezTo>
                  <a:cubicBezTo>
                    <a:pt x="31" y="140"/>
                    <a:pt x="31" y="140"/>
                    <a:pt x="31" y="140"/>
                  </a:cubicBezTo>
                  <a:cubicBezTo>
                    <a:pt x="34" y="140"/>
                    <a:pt x="36" y="138"/>
                    <a:pt x="36" y="135"/>
                  </a:cubicBezTo>
                  <a:cubicBezTo>
                    <a:pt x="36" y="81"/>
                    <a:pt x="36" y="81"/>
                    <a:pt x="36" y="81"/>
                  </a:cubicBezTo>
                  <a:cubicBezTo>
                    <a:pt x="36" y="78"/>
                    <a:pt x="34" y="76"/>
                    <a:pt x="31" y="76"/>
                  </a:cubicBezTo>
                  <a:cubicBezTo>
                    <a:pt x="17" y="76"/>
                    <a:pt x="17" y="76"/>
                    <a:pt x="17" y="76"/>
                  </a:cubicBezTo>
                  <a:cubicBezTo>
                    <a:pt x="19" y="43"/>
                    <a:pt x="47" y="15"/>
                    <a:pt x="79" y="15"/>
                  </a:cubicBezTo>
                  <a:cubicBezTo>
                    <a:pt x="112" y="15"/>
                    <a:pt x="140" y="43"/>
                    <a:pt x="142" y="76"/>
                  </a:cubicBezTo>
                  <a:cubicBezTo>
                    <a:pt x="127" y="76"/>
                    <a:pt x="127" y="76"/>
                    <a:pt x="127" y="76"/>
                  </a:cubicBezTo>
                  <a:cubicBezTo>
                    <a:pt x="124" y="76"/>
                    <a:pt x="122" y="78"/>
                    <a:pt x="122" y="81"/>
                  </a:cubicBezTo>
                  <a:cubicBezTo>
                    <a:pt x="122" y="135"/>
                    <a:pt x="122" y="135"/>
                    <a:pt x="122" y="135"/>
                  </a:cubicBezTo>
                  <a:cubicBezTo>
                    <a:pt x="122" y="138"/>
                    <a:pt x="124" y="140"/>
                    <a:pt x="127" y="140"/>
                  </a:cubicBezTo>
                  <a:cubicBezTo>
                    <a:pt x="153" y="140"/>
                    <a:pt x="153" y="140"/>
                    <a:pt x="153" y="140"/>
                  </a:cubicBezTo>
                  <a:cubicBezTo>
                    <a:pt x="156" y="140"/>
                    <a:pt x="158" y="138"/>
                    <a:pt x="158" y="135"/>
                  </a:cubicBezTo>
                  <a:cubicBezTo>
                    <a:pt x="158" y="81"/>
                    <a:pt x="158" y="81"/>
                    <a:pt x="158" y="81"/>
                  </a:cubicBezTo>
                  <a:cubicBezTo>
                    <a:pt x="158" y="80"/>
                    <a:pt x="157" y="79"/>
                    <a:pt x="157" y="78"/>
                  </a:cubicBezTo>
                  <a:cubicBezTo>
                    <a:pt x="156" y="35"/>
                    <a:pt x="121" y="0"/>
                    <a:pt x="79" y="0"/>
                  </a:cubicBezTo>
                  <a:cubicBezTo>
                    <a:pt x="38" y="0"/>
                    <a:pt x="3" y="35"/>
                    <a:pt x="2" y="77"/>
                  </a:cubicBezTo>
                  <a:cubicBezTo>
                    <a:pt x="1" y="78"/>
                    <a:pt x="0" y="79"/>
                    <a:pt x="0" y="81"/>
                  </a:cubicBezTo>
                  <a:cubicBezTo>
                    <a:pt x="0" y="135"/>
                    <a:pt x="0" y="135"/>
                    <a:pt x="0" y="135"/>
                  </a:cubicBezTo>
                  <a:cubicBezTo>
                    <a:pt x="0" y="138"/>
                    <a:pt x="2" y="140"/>
                    <a:pt x="5" y="140"/>
                  </a:cubicBezTo>
                  <a:close/>
                  <a:moveTo>
                    <a:pt x="5" y="140"/>
                  </a:moveTo>
                  <a:cubicBezTo>
                    <a:pt x="5" y="140"/>
                    <a:pt x="5" y="140"/>
                    <a:pt x="5" y="14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03" name="Freeform 183"/>
            <p:cNvSpPr>
              <a:spLocks noEditPoints="1"/>
            </p:cNvSpPr>
            <p:nvPr/>
          </p:nvSpPr>
          <p:spPr bwMode="auto">
            <a:xfrm>
              <a:off x="9125900" y="2583869"/>
              <a:ext cx="262165" cy="220693"/>
            </a:xfrm>
            <a:custGeom>
              <a:avLst/>
              <a:gdLst>
                <a:gd name="T0" fmla="*/ 91 w 150"/>
                <a:gd name="T1" fmla="*/ 22 h 126"/>
                <a:gd name="T2" fmla="*/ 103 w 150"/>
                <a:gd name="T3" fmla="*/ 42 h 126"/>
                <a:gd name="T4" fmla="*/ 113 w 150"/>
                <a:gd name="T5" fmla="*/ 44 h 126"/>
                <a:gd name="T6" fmla="*/ 135 w 150"/>
                <a:gd name="T7" fmla="*/ 22 h 126"/>
                <a:gd name="T8" fmla="*/ 113 w 150"/>
                <a:gd name="T9" fmla="*/ 0 h 126"/>
                <a:gd name="T10" fmla="*/ 91 w 150"/>
                <a:gd name="T11" fmla="*/ 22 h 126"/>
                <a:gd name="T12" fmla="*/ 76 w 150"/>
                <a:gd name="T13" fmla="*/ 67 h 126"/>
                <a:gd name="T14" fmla="*/ 98 w 150"/>
                <a:gd name="T15" fmla="*/ 45 h 126"/>
                <a:gd name="T16" fmla="*/ 76 w 150"/>
                <a:gd name="T17" fmla="*/ 23 h 126"/>
                <a:gd name="T18" fmla="*/ 54 w 150"/>
                <a:gd name="T19" fmla="*/ 45 h 126"/>
                <a:gd name="T20" fmla="*/ 76 w 150"/>
                <a:gd name="T21" fmla="*/ 67 h 126"/>
                <a:gd name="T22" fmla="*/ 86 w 150"/>
                <a:gd name="T23" fmla="*/ 68 h 126"/>
                <a:gd name="T24" fmla="*/ 67 w 150"/>
                <a:gd name="T25" fmla="*/ 68 h 126"/>
                <a:gd name="T26" fmla="*/ 39 w 150"/>
                <a:gd name="T27" fmla="*/ 96 h 126"/>
                <a:gd name="T28" fmla="*/ 39 w 150"/>
                <a:gd name="T29" fmla="*/ 119 h 126"/>
                <a:gd name="T30" fmla="*/ 39 w 150"/>
                <a:gd name="T31" fmla="*/ 119 h 126"/>
                <a:gd name="T32" fmla="*/ 40 w 150"/>
                <a:gd name="T33" fmla="*/ 120 h 126"/>
                <a:gd name="T34" fmla="*/ 79 w 150"/>
                <a:gd name="T35" fmla="*/ 126 h 126"/>
                <a:gd name="T36" fmla="*/ 112 w 150"/>
                <a:gd name="T37" fmla="*/ 120 h 126"/>
                <a:gd name="T38" fmla="*/ 114 w 150"/>
                <a:gd name="T39" fmla="*/ 119 h 126"/>
                <a:gd name="T40" fmla="*/ 114 w 150"/>
                <a:gd name="T41" fmla="*/ 119 h 126"/>
                <a:gd name="T42" fmla="*/ 114 w 150"/>
                <a:gd name="T43" fmla="*/ 96 h 126"/>
                <a:gd name="T44" fmla="*/ 86 w 150"/>
                <a:gd name="T45" fmla="*/ 68 h 126"/>
                <a:gd name="T46" fmla="*/ 122 w 150"/>
                <a:gd name="T47" fmla="*/ 46 h 126"/>
                <a:gd name="T48" fmla="*/ 103 w 150"/>
                <a:gd name="T49" fmla="*/ 46 h 126"/>
                <a:gd name="T50" fmla="*/ 95 w 150"/>
                <a:gd name="T51" fmla="*/ 64 h 126"/>
                <a:gd name="T52" fmla="*/ 119 w 150"/>
                <a:gd name="T53" fmla="*/ 96 h 126"/>
                <a:gd name="T54" fmla="*/ 119 w 150"/>
                <a:gd name="T55" fmla="*/ 103 h 126"/>
                <a:gd name="T56" fmla="*/ 148 w 150"/>
                <a:gd name="T57" fmla="*/ 97 h 126"/>
                <a:gd name="T58" fmla="*/ 150 w 150"/>
                <a:gd name="T59" fmla="*/ 96 h 126"/>
                <a:gd name="T60" fmla="*/ 150 w 150"/>
                <a:gd name="T61" fmla="*/ 96 h 126"/>
                <a:gd name="T62" fmla="*/ 150 w 150"/>
                <a:gd name="T63" fmla="*/ 74 h 126"/>
                <a:gd name="T64" fmla="*/ 122 w 150"/>
                <a:gd name="T65" fmla="*/ 46 h 126"/>
                <a:gd name="T66" fmla="*/ 38 w 150"/>
                <a:gd name="T67" fmla="*/ 44 h 126"/>
                <a:gd name="T68" fmla="*/ 49 w 150"/>
                <a:gd name="T69" fmla="*/ 41 h 126"/>
                <a:gd name="T70" fmla="*/ 60 w 150"/>
                <a:gd name="T71" fmla="*/ 23 h 126"/>
                <a:gd name="T72" fmla="*/ 60 w 150"/>
                <a:gd name="T73" fmla="*/ 22 h 126"/>
                <a:gd name="T74" fmla="*/ 38 w 150"/>
                <a:gd name="T75" fmla="*/ 0 h 126"/>
                <a:gd name="T76" fmla="*/ 16 w 150"/>
                <a:gd name="T77" fmla="*/ 22 h 126"/>
                <a:gd name="T78" fmla="*/ 38 w 150"/>
                <a:gd name="T79" fmla="*/ 44 h 126"/>
                <a:gd name="T80" fmla="*/ 57 w 150"/>
                <a:gd name="T81" fmla="*/ 64 h 126"/>
                <a:gd name="T82" fmla="*/ 49 w 150"/>
                <a:gd name="T83" fmla="*/ 46 h 126"/>
                <a:gd name="T84" fmla="*/ 47 w 150"/>
                <a:gd name="T85" fmla="*/ 46 h 126"/>
                <a:gd name="T86" fmla="*/ 28 w 150"/>
                <a:gd name="T87" fmla="*/ 46 h 126"/>
                <a:gd name="T88" fmla="*/ 0 w 150"/>
                <a:gd name="T89" fmla="*/ 74 h 126"/>
                <a:gd name="T90" fmla="*/ 0 w 150"/>
                <a:gd name="T91" fmla="*/ 96 h 126"/>
                <a:gd name="T92" fmla="*/ 0 w 150"/>
                <a:gd name="T93" fmla="*/ 97 h 126"/>
                <a:gd name="T94" fmla="*/ 2 w 150"/>
                <a:gd name="T95" fmla="*/ 97 h 126"/>
                <a:gd name="T96" fmla="*/ 34 w 150"/>
                <a:gd name="T97" fmla="*/ 103 h 126"/>
                <a:gd name="T98" fmla="*/ 34 w 150"/>
                <a:gd name="T99" fmla="*/ 96 h 126"/>
                <a:gd name="T100" fmla="*/ 57 w 150"/>
                <a:gd name="T101" fmla="*/ 64 h 126"/>
                <a:gd name="T102" fmla="*/ 57 w 150"/>
                <a:gd name="T103" fmla="*/ 64 h 126"/>
                <a:gd name="T104" fmla="*/ 57 w 150"/>
                <a:gd name="T105" fmla="*/ 64 h 1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150" h="126">
                  <a:moveTo>
                    <a:pt x="91" y="22"/>
                  </a:moveTo>
                  <a:cubicBezTo>
                    <a:pt x="98" y="26"/>
                    <a:pt x="102" y="33"/>
                    <a:pt x="103" y="42"/>
                  </a:cubicBezTo>
                  <a:cubicBezTo>
                    <a:pt x="106" y="43"/>
                    <a:pt x="109" y="44"/>
                    <a:pt x="113" y="44"/>
                  </a:cubicBezTo>
                  <a:cubicBezTo>
                    <a:pt x="125" y="44"/>
                    <a:pt x="135" y="34"/>
                    <a:pt x="135" y="22"/>
                  </a:cubicBezTo>
                  <a:cubicBezTo>
                    <a:pt x="135" y="10"/>
                    <a:pt x="125" y="0"/>
                    <a:pt x="113" y="0"/>
                  </a:cubicBezTo>
                  <a:cubicBezTo>
                    <a:pt x="101" y="0"/>
                    <a:pt x="91" y="10"/>
                    <a:pt x="91" y="22"/>
                  </a:cubicBezTo>
                  <a:close/>
                  <a:moveTo>
                    <a:pt x="76" y="67"/>
                  </a:moveTo>
                  <a:cubicBezTo>
                    <a:pt x="88" y="67"/>
                    <a:pt x="98" y="57"/>
                    <a:pt x="98" y="45"/>
                  </a:cubicBezTo>
                  <a:cubicBezTo>
                    <a:pt x="98" y="33"/>
                    <a:pt x="88" y="23"/>
                    <a:pt x="76" y="23"/>
                  </a:cubicBezTo>
                  <a:cubicBezTo>
                    <a:pt x="64" y="23"/>
                    <a:pt x="54" y="33"/>
                    <a:pt x="54" y="45"/>
                  </a:cubicBezTo>
                  <a:cubicBezTo>
                    <a:pt x="54" y="57"/>
                    <a:pt x="64" y="67"/>
                    <a:pt x="76" y="67"/>
                  </a:cubicBezTo>
                  <a:close/>
                  <a:moveTo>
                    <a:pt x="86" y="68"/>
                  </a:moveTo>
                  <a:cubicBezTo>
                    <a:pt x="67" y="68"/>
                    <a:pt x="67" y="68"/>
                    <a:pt x="67" y="68"/>
                  </a:cubicBezTo>
                  <a:cubicBezTo>
                    <a:pt x="51" y="68"/>
                    <a:pt x="39" y="81"/>
                    <a:pt x="39" y="96"/>
                  </a:cubicBezTo>
                  <a:cubicBezTo>
                    <a:pt x="39" y="119"/>
                    <a:pt x="39" y="119"/>
                    <a:pt x="39" y="119"/>
                  </a:cubicBezTo>
                  <a:cubicBezTo>
                    <a:pt x="39" y="119"/>
                    <a:pt x="39" y="119"/>
                    <a:pt x="39" y="119"/>
                  </a:cubicBezTo>
                  <a:cubicBezTo>
                    <a:pt x="40" y="120"/>
                    <a:pt x="40" y="120"/>
                    <a:pt x="40" y="120"/>
                  </a:cubicBezTo>
                  <a:cubicBezTo>
                    <a:pt x="55" y="125"/>
                    <a:pt x="68" y="126"/>
                    <a:pt x="79" y="126"/>
                  </a:cubicBezTo>
                  <a:cubicBezTo>
                    <a:pt x="99" y="126"/>
                    <a:pt x="111" y="120"/>
                    <a:pt x="112" y="120"/>
                  </a:cubicBezTo>
                  <a:cubicBezTo>
                    <a:pt x="114" y="119"/>
                    <a:pt x="114" y="119"/>
                    <a:pt x="114" y="119"/>
                  </a:cubicBezTo>
                  <a:cubicBezTo>
                    <a:pt x="114" y="119"/>
                    <a:pt x="114" y="119"/>
                    <a:pt x="114" y="119"/>
                  </a:cubicBezTo>
                  <a:cubicBezTo>
                    <a:pt x="114" y="96"/>
                    <a:pt x="114" y="96"/>
                    <a:pt x="114" y="96"/>
                  </a:cubicBezTo>
                  <a:cubicBezTo>
                    <a:pt x="114" y="81"/>
                    <a:pt x="101" y="68"/>
                    <a:pt x="86" y="68"/>
                  </a:cubicBezTo>
                  <a:close/>
                  <a:moveTo>
                    <a:pt x="122" y="46"/>
                  </a:moveTo>
                  <a:cubicBezTo>
                    <a:pt x="103" y="46"/>
                    <a:pt x="103" y="46"/>
                    <a:pt x="103" y="46"/>
                  </a:cubicBezTo>
                  <a:cubicBezTo>
                    <a:pt x="103" y="53"/>
                    <a:pt x="100" y="60"/>
                    <a:pt x="95" y="64"/>
                  </a:cubicBezTo>
                  <a:cubicBezTo>
                    <a:pt x="109" y="68"/>
                    <a:pt x="119" y="81"/>
                    <a:pt x="119" y="96"/>
                  </a:cubicBezTo>
                  <a:cubicBezTo>
                    <a:pt x="119" y="103"/>
                    <a:pt x="119" y="103"/>
                    <a:pt x="119" y="103"/>
                  </a:cubicBezTo>
                  <a:cubicBezTo>
                    <a:pt x="137" y="103"/>
                    <a:pt x="148" y="98"/>
                    <a:pt x="148" y="97"/>
                  </a:cubicBezTo>
                  <a:cubicBezTo>
                    <a:pt x="150" y="96"/>
                    <a:pt x="150" y="96"/>
                    <a:pt x="150" y="96"/>
                  </a:cubicBezTo>
                  <a:cubicBezTo>
                    <a:pt x="150" y="96"/>
                    <a:pt x="150" y="96"/>
                    <a:pt x="150" y="96"/>
                  </a:cubicBezTo>
                  <a:cubicBezTo>
                    <a:pt x="150" y="74"/>
                    <a:pt x="150" y="74"/>
                    <a:pt x="150" y="74"/>
                  </a:cubicBezTo>
                  <a:cubicBezTo>
                    <a:pt x="150" y="58"/>
                    <a:pt x="137" y="46"/>
                    <a:pt x="122" y="46"/>
                  </a:cubicBezTo>
                  <a:close/>
                  <a:moveTo>
                    <a:pt x="38" y="44"/>
                  </a:moveTo>
                  <a:cubicBezTo>
                    <a:pt x="42" y="44"/>
                    <a:pt x="46" y="43"/>
                    <a:pt x="49" y="41"/>
                  </a:cubicBezTo>
                  <a:cubicBezTo>
                    <a:pt x="50" y="34"/>
                    <a:pt x="54" y="27"/>
                    <a:pt x="60" y="23"/>
                  </a:cubicBezTo>
                  <a:cubicBezTo>
                    <a:pt x="60" y="23"/>
                    <a:pt x="60" y="22"/>
                    <a:pt x="60" y="22"/>
                  </a:cubicBezTo>
                  <a:cubicBezTo>
                    <a:pt x="60" y="10"/>
                    <a:pt x="50" y="0"/>
                    <a:pt x="38" y="0"/>
                  </a:cubicBezTo>
                  <a:cubicBezTo>
                    <a:pt x="26" y="0"/>
                    <a:pt x="16" y="10"/>
                    <a:pt x="16" y="22"/>
                  </a:cubicBezTo>
                  <a:cubicBezTo>
                    <a:pt x="16" y="34"/>
                    <a:pt x="26" y="44"/>
                    <a:pt x="38" y="44"/>
                  </a:cubicBezTo>
                  <a:close/>
                  <a:moveTo>
                    <a:pt x="57" y="64"/>
                  </a:moveTo>
                  <a:cubicBezTo>
                    <a:pt x="52" y="60"/>
                    <a:pt x="49" y="53"/>
                    <a:pt x="49" y="46"/>
                  </a:cubicBezTo>
                  <a:cubicBezTo>
                    <a:pt x="48" y="46"/>
                    <a:pt x="48" y="46"/>
                    <a:pt x="47" y="46"/>
                  </a:cubicBezTo>
                  <a:cubicBezTo>
                    <a:pt x="28" y="46"/>
                    <a:pt x="28" y="46"/>
                    <a:pt x="28" y="46"/>
                  </a:cubicBezTo>
                  <a:cubicBezTo>
                    <a:pt x="13" y="46"/>
                    <a:pt x="0" y="58"/>
                    <a:pt x="0" y="74"/>
                  </a:cubicBezTo>
                  <a:cubicBezTo>
                    <a:pt x="0" y="96"/>
                    <a:pt x="0" y="96"/>
                    <a:pt x="0" y="96"/>
                  </a:cubicBezTo>
                  <a:cubicBezTo>
                    <a:pt x="0" y="97"/>
                    <a:pt x="0" y="97"/>
                    <a:pt x="0" y="97"/>
                  </a:cubicBezTo>
                  <a:cubicBezTo>
                    <a:pt x="2" y="97"/>
                    <a:pt x="2" y="97"/>
                    <a:pt x="2" y="97"/>
                  </a:cubicBezTo>
                  <a:cubicBezTo>
                    <a:pt x="14" y="101"/>
                    <a:pt x="24" y="103"/>
                    <a:pt x="34" y="103"/>
                  </a:cubicBezTo>
                  <a:cubicBezTo>
                    <a:pt x="34" y="96"/>
                    <a:pt x="34" y="96"/>
                    <a:pt x="34" y="96"/>
                  </a:cubicBezTo>
                  <a:cubicBezTo>
                    <a:pt x="34" y="81"/>
                    <a:pt x="44" y="68"/>
                    <a:pt x="57" y="64"/>
                  </a:cubicBezTo>
                  <a:close/>
                  <a:moveTo>
                    <a:pt x="57" y="64"/>
                  </a:moveTo>
                  <a:cubicBezTo>
                    <a:pt x="57" y="64"/>
                    <a:pt x="57" y="64"/>
                    <a:pt x="57" y="64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04" name="Freeform 184"/>
            <p:cNvSpPr>
              <a:spLocks noEditPoints="1"/>
            </p:cNvSpPr>
            <p:nvPr/>
          </p:nvSpPr>
          <p:spPr bwMode="auto">
            <a:xfrm>
              <a:off x="7955783" y="2746796"/>
              <a:ext cx="262906" cy="220693"/>
            </a:xfrm>
            <a:custGeom>
              <a:avLst/>
              <a:gdLst>
                <a:gd name="T0" fmla="*/ 91 w 150"/>
                <a:gd name="T1" fmla="*/ 22 h 126"/>
                <a:gd name="T2" fmla="*/ 103 w 150"/>
                <a:gd name="T3" fmla="*/ 42 h 126"/>
                <a:gd name="T4" fmla="*/ 112 w 150"/>
                <a:gd name="T5" fmla="*/ 44 h 126"/>
                <a:gd name="T6" fmla="*/ 134 w 150"/>
                <a:gd name="T7" fmla="*/ 22 h 126"/>
                <a:gd name="T8" fmla="*/ 112 w 150"/>
                <a:gd name="T9" fmla="*/ 0 h 126"/>
                <a:gd name="T10" fmla="*/ 91 w 150"/>
                <a:gd name="T11" fmla="*/ 22 h 126"/>
                <a:gd name="T12" fmla="*/ 76 w 150"/>
                <a:gd name="T13" fmla="*/ 67 h 126"/>
                <a:gd name="T14" fmla="*/ 98 w 150"/>
                <a:gd name="T15" fmla="*/ 45 h 126"/>
                <a:gd name="T16" fmla="*/ 76 w 150"/>
                <a:gd name="T17" fmla="*/ 23 h 126"/>
                <a:gd name="T18" fmla="*/ 54 w 150"/>
                <a:gd name="T19" fmla="*/ 45 h 126"/>
                <a:gd name="T20" fmla="*/ 76 w 150"/>
                <a:gd name="T21" fmla="*/ 67 h 126"/>
                <a:gd name="T22" fmla="*/ 85 w 150"/>
                <a:gd name="T23" fmla="*/ 68 h 126"/>
                <a:gd name="T24" fmla="*/ 67 w 150"/>
                <a:gd name="T25" fmla="*/ 68 h 126"/>
                <a:gd name="T26" fmla="*/ 39 w 150"/>
                <a:gd name="T27" fmla="*/ 97 h 126"/>
                <a:gd name="T28" fmla="*/ 39 w 150"/>
                <a:gd name="T29" fmla="*/ 119 h 126"/>
                <a:gd name="T30" fmla="*/ 39 w 150"/>
                <a:gd name="T31" fmla="*/ 120 h 126"/>
                <a:gd name="T32" fmla="*/ 40 w 150"/>
                <a:gd name="T33" fmla="*/ 120 h 126"/>
                <a:gd name="T34" fmla="*/ 79 w 150"/>
                <a:gd name="T35" fmla="*/ 126 h 126"/>
                <a:gd name="T36" fmla="*/ 112 w 150"/>
                <a:gd name="T37" fmla="*/ 120 h 126"/>
                <a:gd name="T38" fmla="*/ 113 w 150"/>
                <a:gd name="T39" fmla="*/ 119 h 126"/>
                <a:gd name="T40" fmla="*/ 114 w 150"/>
                <a:gd name="T41" fmla="*/ 119 h 126"/>
                <a:gd name="T42" fmla="*/ 114 w 150"/>
                <a:gd name="T43" fmla="*/ 97 h 126"/>
                <a:gd name="T44" fmla="*/ 85 w 150"/>
                <a:gd name="T45" fmla="*/ 68 h 126"/>
                <a:gd name="T46" fmla="*/ 122 w 150"/>
                <a:gd name="T47" fmla="*/ 46 h 126"/>
                <a:gd name="T48" fmla="*/ 103 w 150"/>
                <a:gd name="T49" fmla="*/ 46 h 126"/>
                <a:gd name="T50" fmla="*/ 95 w 150"/>
                <a:gd name="T51" fmla="*/ 65 h 126"/>
                <a:gd name="T52" fmla="*/ 119 w 150"/>
                <a:gd name="T53" fmla="*/ 97 h 126"/>
                <a:gd name="T54" fmla="*/ 119 w 150"/>
                <a:gd name="T55" fmla="*/ 104 h 126"/>
                <a:gd name="T56" fmla="*/ 148 w 150"/>
                <a:gd name="T57" fmla="*/ 97 h 126"/>
                <a:gd name="T58" fmla="*/ 150 w 150"/>
                <a:gd name="T59" fmla="*/ 97 h 126"/>
                <a:gd name="T60" fmla="*/ 150 w 150"/>
                <a:gd name="T61" fmla="*/ 97 h 126"/>
                <a:gd name="T62" fmla="*/ 150 w 150"/>
                <a:gd name="T63" fmla="*/ 74 h 126"/>
                <a:gd name="T64" fmla="*/ 122 w 150"/>
                <a:gd name="T65" fmla="*/ 46 h 126"/>
                <a:gd name="T66" fmla="*/ 38 w 150"/>
                <a:gd name="T67" fmla="*/ 44 h 126"/>
                <a:gd name="T68" fmla="*/ 49 w 150"/>
                <a:gd name="T69" fmla="*/ 41 h 126"/>
                <a:gd name="T70" fmla="*/ 59 w 150"/>
                <a:gd name="T71" fmla="*/ 24 h 126"/>
                <a:gd name="T72" fmla="*/ 60 w 150"/>
                <a:gd name="T73" fmla="*/ 22 h 126"/>
                <a:gd name="T74" fmla="*/ 38 w 150"/>
                <a:gd name="T75" fmla="*/ 0 h 126"/>
                <a:gd name="T76" fmla="*/ 16 w 150"/>
                <a:gd name="T77" fmla="*/ 22 h 126"/>
                <a:gd name="T78" fmla="*/ 38 w 150"/>
                <a:gd name="T79" fmla="*/ 44 h 126"/>
                <a:gd name="T80" fmla="*/ 57 w 150"/>
                <a:gd name="T81" fmla="*/ 65 h 126"/>
                <a:gd name="T82" fmla="*/ 49 w 150"/>
                <a:gd name="T83" fmla="*/ 46 h 126"/>
                <a:gd name="T84" fmla="*/ 47 w 150"/>
                <a:gd name="T85" fmla="*/ 46 h 126"/>
                <a:gd name="T86" fmla="*/ 28 w 150"/>
                <a:gd name="T87" fmla="*/ 46 h 126"/>
                <a:gd name="T88" fmla="*/ 0 w 150"/>
                <a:gd name="T89" fmla="*/ 74 h 126"/>
                <a:gd name="T90" fmla="*/ 0 w 150"/>
                <a:gd name="T91" fmla="*/ 97 h 126"/>
                <a:gd name="T92" fmla="*/ 0 w 150"/>
                <a:gd name="T93" fmla="*/ 97 h 126"/>
                <a:gd name="T94" fmla="*/ 2 w 150"/>
                <a:gd name="T95" fmla="*/ 98 h 126"/>
                <a:gd name="T96" fmla="*/ 33 w 150"/>
                <a:gd name="T97" fmla="*/ 103 h 126"/>
                <a:gd name="T98" fmla="*/ 33 w 150"/>
                <a:gd name="T99" fmla="*/ 97 h 126"/>
                <a:gd name="T100" fmla="*/ 57 w 150"/>
                <a:gd name="T101" fmla="*/ 65 h 126"/>
                <a:gd name="T102" fmla="*/ 57 w 150"/>
                <a:gd name="T103" fmla="*/ 65 h 126"/>
                <a:gd name="T104" fmla="*/ 57 w 150"/>
                <a:gd name="T105" fmla="*/ 65 h 1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150" h="126">
                  <a:moveTo>
                    <a:pt x="91" y="22"/>
                  </a:moveTo>
                  <a:cubicBezTo>
                    <a:pt x="97" y="26"/>
                    <a:pt x="102" y="34"/>
                    <a:pt x="103" y="42"/>
                  </a:cubicBezTo>
                  <a:cubicBezTo>
                    <a:pt x="106" y="43"/>
                    <a:pt x="109" y="44"/>
                    <a:pt x="112" y="44"/>
                  </a:cubicBezTo>
                  <a:cubicBezTo>
                    <a:pt x="125" y="44"/>
                    <a:pt x="134" y="34"/>
                    <a:pt x="134" y="22"/>
                  </a:cubicBezTo>
                  <a:cubicBezTo>
                    <a:pt x="134" y="10"/>
                    <a:pt x="125" y="0"/>
                    <a:pt x="112" y="0"/>
                  </a:cubicBezTo>
                  <a:cubicBezTo>
                    <a:pt x="100" y="0"/>
                    <a:pt x="91" y="10"/>
                    <a:pt x="91" y="22"/>
                  </a:cubicBezTo>
                  <a:close/>
                  <a:moveTo>
                    <a:pt x="76" y="67"/>
                  </a:moveTo>
                  <a:cubicBezTo>
                    <a:pt x="88" y="67"/>
                    <a:pt x="98" y="57"/>
                    <a:pt x="98" y="45"/>
                  </a:cubicBezTo>
                  <a:cubicBezTo>
                    <a:pt x="98" y="33"/>
                    <a:pt x="88" y="23"/>
                    <a:pt x="76" y="23"/>
                  </a:cubicBezTo>
                  <a:cubicBezTo>
                    <a:pt x="64" y="23"/>
                    <a:pt x="54" y="33"/>
                    <a:pt x="54" y="45"/>
                  </a:cubicBezTo>
                  <a:cubicBezTo>
                    <a:pt x="54" y="57"/>
                    <a:pt x="64" y="67"/>
                    <a:pt x="76" y="67"/>
                  </a:cubicBezTo>
                  <a:close/>
                  <a:moveTo>
                    <a:pt x="85" y="68"/>
                  </a:moveTo>
                  <a:cubicBezTo>
                    <a:pt x="67" y="68"/>
                    <a:pt x="67" y="68"/>
                    <a:pt x="67" y="68"/>
                  </a:cubicBezTo>
                  <a:cubicBezTo>
                    <a:pt x="51" y="68"/>
                    <a:pt x="39" y="81"/>
                    <a:pt x="39" y="97"/>
                  </a:cubicBezTo>
                  <a:cubicBezTo>
                    <a:pt x="39" y="119"/>
                    <a:pt x="39" y="119"/>
                    <a:pt x="39" y="119"/>
                  </a:cubicBezTo>
                  <a:cubicBezTo>
                    <a:pt x="39" y="120"/>
                    <a:pt x="39" y="120"/>
                    <a:pt x="39" y="120"/>
                  </a:cubicBezTo>
                  <a:cubicBezTo>
                    <a:pt x="40" y="120"/>
                    <a:pt x="40" y="120"/>
                    <a:pt x="40" y="120"/>
                  </a:cubicBezTo>
                  <a:cubicBezTo>
                    <a:pt x="55" y="125"/>
                    <a:pt x="68" y="126"/>
                    <a:pt x="79" y="126"/>
                  </a:cubicBezTo>
                  <a:cubicBezTo>
                    <a:pt x="99" y="126"/>
                    <a:pt x="111" y="120"/>
                    <a:pt x="112" y="120"/>
                  </a:cubicBezTo>
                  <a:cubicBezTo>
                    <a:pt x="113" y="119"/>
                    <a:pt x="113" y="119"/>
                    <a:pt x="113" y="119"/>
                  </a:cubicBezTo>
                  <a:cubicBezTo>
                    <a:pt x="114" y="119"/>
                    <a:pt x="114" y="119"/>
                    <a:pt x="114" y="119"/>
                  </a:cubicBezTo>
                  <a:cubicBezTo>
                    <a:pt x="114" y="97"/>
                    <a:pt x="114" y="97"/>
                    <a:pt x="114" y="97"/>
                  </a:cubicBezTo>
                  <a:cubicBezTo>
                    <a:pt x="114" y="81"/>
                    <a:pt x="101" y="68"/>
                    <a:pt x="85" y="68"/>
                  </a:cubicBezTo>
                  <a:close/>
                  <a:moveTo>
                    <a:pt x="122" y="46"/>
                  </a:moveTo>
                  <a:cubicBezTo>
                    <a:pt x="103" y="46"/>
                    <a:pt x="103" y="46"/>
                    <a:pt x="103" y="46"/>
                  </a:cubicBezTo>
                  <a:cubicBezTo>
                    <a:pt x="103" y="53"/>
                    <a:pt x="100" y="60"/>
                    <a:pt x="95" y="65"/>
                  </a:cubicBezTo>
                  <a:cubicBezTo>
                    <a:pt x="109" y="69"/>
                    <a:pt x="119" y="81"/>
                    <a:pt x="119" y="97"/>
                  </a:cubicBezTo>
                  <a:cubicBezTo>
                    <a:pt x="119" y="104"/>
                    <a:pt x="119" y="104"/>
                    <a:pt x="119" y="104"/>
                  </a:cubicBezTo>
                  <a:cubicBezTo>
                    <a:pt x="137" y="103"/>
                    <a:pt x="148" y="98"/>
                    <a:pt x="148" y="97"/>
                  </a:cubicBezTo>
                  <a:cubicBezTo>
                    <a:pt x="150" y="97"/>
                    <a:pt x="150" y="97"/>
                    <a:pt x="150" y="97"/>
                  </a:cubicBezTo>
                  <a:cubicBezTo>
                    <a:pt x="150" y="97"/>
                    <a:pt x="150" y="97"/>
                    <a:pt x="150" y="97"/>
                  </a:cubicBezTo>
                  <a:cubicBezTo>
                    <a:pt x="150" y="74"/>
                    <a:pt x="150" y="74"/>
                    <a:pt x="150" y="74"/>
                  </a:cubicBezTo>
                  <a:cubicBezTo>
                    <a:pt x="150" y="58"/>
                    <a:pt x="137" y="46"/>
                    <a:pt x="122" y="46"/>
                  </a:cubicBezTo>
                  <a:close/>
                  <a:moveTo>
                    <a:pt x="38" y="44"/>
                  </a:moveTo>
                  <a:cubicBezTo>
                    <a:pt x="42" y="44"/>
                    <a:pt x="46" y="43"/>
                    <a:pt x="49" y="41"/>
                  </a:cubicBezTo>
                  <a:cubicBezTo>
                    <a:pt x="50" y="34"/>
                    <a:pt x="54" y="28"/>
                    <a:pt x="59" y="24"/>
                  </a:cubicBezTo>
                  <a:cubicBezTo>
                    <a:pt x="60" y="23"/>
                    <a:pt x="60" y="23"/>
                    <a:pt x="60" y="22"/>
                  </a:cubicBezTo>
                  <a:cubicBezTo>
                    <a:pt x="60" y="10"/>
                    <a:pt x="50" y="0"/>
                    <a:pt x="38" y="0"/>
                  </a:cubicBezTo>
                  <a:cubicBezTo>
                    <a:pt x="25" y="0"/>
                    <a:pt x="16" y="10"/>
                    <a:pt x="16" y="22"/>
                  </a:cubicBezTo>
                  <a:cubicBezTo>
                    <a:pt x="16" y="34"/>
                    <a:pt x="25" y="44"/>
                    <a:pt x="38" y="44"/>
                  </a:cubicBezTo>
                  <a:close/>
                  <a:moveTo>
                    <a:pt x="57" y="65"/>
                  </a:moveTo>
                  <a:cubicBezTo>
                    <a:pt x="52" y="60"/>
                    <a:pt x="49" y="53"/>
                    <a:pt x="49" y="46"/>
                  </a:cubicBezTo>
                  <a:cubicBezTo>
                    <a:pt x="48" y="46"/>
                    <a:pt x="48" y="46"/>
                    <a:pt x="47" y="46"/>
                  </a:cubicBezTo>
                  <a:cubicBezTo>
                    <a:pt x="28" y="46"/>
                    <a:pt x="28" y="46"/>
                    <a:pt x="28" y="46"/>
                  </a:cubicBezTo>
                  <a:cubicBezTo>
                    <a:pt x="13" y="46"/>
                    <a:pt x="0" y="58"/>
                    <a:pt x="0" y="74"/>
                  </a:cubicBezTo>
                  <a:cubicBezTo>
                    <a:pt x="0" y="97"/>
                    <a:pt x="0" y="97"/>
                    <a:pt x="0" y="97"/>
                  </a:cubicBezTo>
                  <a:cubicBezTo>
                    <a:pt x="0" y="97"/>
                    <a:pt x="0" y="97"/>
                    <a:pt x="0" y="97"/>
                  </a:cubicBezTo>
                  <a:cubicBezTo>
                    <a:pt x="2" y="98"/>
                    <a:pt x="2" y="98"/>
                    <a:pt x="2" y="98"/>
                  </a:cubicBezTo>
                  <a:cubicBezTo>
                    <a:pt x="14" y="101"/>
                    <a:pt x="24" y="103"/>
                    <a:pt x="33" y="103"/>
                  </a:cubicBezTo>
                  <a:cubicBezTo>
                    <a:pt x="33" y="97"/>
                    <a:pt x="33" y="97"/>
                    <a:pt x="33" y="97"/>
                  </a:cubicBezTo>
                  <a:cubicBezTo>
                    <a:pt x="33" y="81"/>
                    <a:pt x="44" y="69"/>
                    <a:pt x="57" y="65"/>
                  </a:cubicBezTo>
                  <a:close/>
                  <a:moveTo>
                    <a:pt x="57" y="65"/>
                  </a:moveTo>
                  <a:cubicBezTo>
                    <a:pt x="57" y="65"/>
                    <a:pt x="57" y="65"/>
                    <a:pt x="57" y="65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05" name="Freeform 185"/>
            <p:cNvSpPr>
              <a:spLocks noEditPoints="1"/>
            </p:cNvSpPr>
            <p:nvPr/>
          </p:nvSpPr>
          <p:spPr bwMode="auto">
            <a:xfrm>
              <a:off x="7892834" y="1860322"/>
              <a:ext cx="262906" cy="220693"/>
            </a:xfrm>
            <a:custGeom>
              <a:avLst/>
              <a:gdLst>
                <a:gd name="T0" fmla="*/ 90 w 150"/>
                <a:gd name="T1" fmla="*/ 22 h 126"/>
                <a:gd name="T2" fmla="*/ 103 w 150"/>
                <a:gd name="T3" fmla="*/ 42 h 126"/>
                <a:gd name="T4" fmla="*/ 112 w 150"/>
                <a:gd name="T5" fmla="*/ 44 h 126"/>
                <a:gd name="T6" fmla="*/ 134 w 150"/>
                <a:gd name="T7" fmla="*/ 22 h 126"/>
                <a:gd name="T8" fmla="*/ 112 w 150"/>
                <a:gd name="T9" fmla="*/ 0 h 126"/>
                <a:gd name="T10" fmla="*/ 90 w 150"/>
                <a:gd name="T11" fmla="*/ 22 h 126"/>
                <a:gd name="T12" fmla="*/ 76 w 150"/>
                <a:gd name="T13" fmla="*/ 67 h 126"/>
                <a:gd name="T14" fmla="*/ 98 w 150"/>
                <a:gd name="T15" fmla="*/ 45 h 126"/>
                <a:gd name="T16" fmla="*/ 76 w 150"/>
                <a:gd name="T17" fmla="*/ 23 h 126"/>
                <a:gd name="T18" fmla="*/ 54 w 150"/>
                <a:gd name="T19" fmla="*/ 45 h 126"/>
                <a:gd name="T20" fmla="*/ 76 w 150"/>
                <a:gd name="T21" fmla="*/ 67 h 126"/>
                <a:gd name="T22" fmla="*/ 85 w 150"/>
                <a:gd name="T23" fmla="*/ 68 h 126"/>
                <a:gd name="T24" fmla="*/ 66 w 150"/>
                <a:gd name="T25" fmla="*/ 68 h 126"/>
                <a:gd name="T26" fmla="*/ 38 w 150"/>
                <a:gd name="T27" fmla="*/ 97 h 126"/>
                <a:gd name="T28" fmla="*/ 38 w 150"/>
                <a:gd name="T29" fmla="*/ 119 h 126"/>
                <a:gd name="T30" fmla="*/ 38 w 150"/>
                <a:gd name="T31" fmla="*/ 120 h 126"/>
                <a:gd name="T32" fmla="*/ 40 w 150"/>
                <a:gd name="T33" fmla="*/ 120 h 126"/>
                <a:gd name="T34" fmla="*/ 78 w 150"/>
                <a:gd name="T35" fmla="*/ 126 h 126"/>
                <a:gd name="T36" fmla="*/ 112 w 150"/>
                <a:gd name="T37" fmla="*/ 120 h 126"/>
                <a:gd name="T38" fmla="*/ 113 w 150"/>
                <a:gd name="T39" fmla="*/ 119 h 126"/>
                <a:gd name="T40" fmla="*/ 113 w 150"/>
                <a:gd name="T41" fmla="*/ 119 h 126"/>
                <a:gd name="T42" fmla="*/ 113 w 150"/>
                <a:gd name="T43" fmla="*/ 97 h 126"/>
                <a:gd name="T44" fmla="*/ 85 w 150"/>
                <a:gd name="T45" fmla="*/ 68 h 126"/>
                <a:gd name="T46" fmla="*/ 121 w 150"/>
                <a:gd name="T47" fmla="*/ 46 h 126"/>
                <a:gd name="T48" fmla="*/ 103 w 150"/>
                <a:gd name="T49" fmla="*/ 46 h 126"/>
                <a:gd name="T50" fmla="*/ 95 w 150"/>
                <a:gd name="T51" fmla="*/ 65 h 126"/>
                <a:gd name="T52" fmla="*/ 118 w 150"/>
                <a:gd name="T53" fmla="*/ 97 h 126"/>
                <a:gd name="T54" fmla="*/ 118 w 150"/>
                <a:gd name="T55" fmla="*/ 104 h 126"/>
                <a:gd name="T56" fmla="*/ 148 w 150"/>
                <a:gd name="T57" fmla="*/ 97 h 126"/>
                <a:gd name="T58" fmla="*/ 149 w 150"/>
                <a:gd name="T59" fmla="*/ 97 h 126"/>
                <a:gd name="T60" fmla="*/ 150 w 150"/>
                <a:gd name="T61" fmla="*/ 97 h 126"/>
                <a:gd name="T62" fmla="*/ 150 w 150"/>
                <a:gd name="T63" fmla="*/ 74 h 126"/>
                <a:gd name="T64" fmla="*/ 121 w 150"/>
                <a:gd name="T65" fmla="*/ 46 h 126"/>
                <a:gd name="T66" fmla="*/ 37 w 150"/>
                <a:gd name="T67" fmla="*/ 44 h 126"/>
                <a:gd name="T68" fmla="*/ 49 w 150"/>
                <a:gd name="T69" fmla="*/ 41 h 126"/>
                <a:gd name="T70" fmla="*/ 59 w 150"/>
                <a:gd name="T71" fmla="*/ 24 h 126"/>
                <a:gd name="T72" fmla="*/ 59 w 150"/>
                <a:gd name="T73" fmla="*/ 22 h 126"/>
                <a:gd name="T74" fmla="*/ 37 w 150"/>
                <a:gd name="T75" fmla="*/ 0 h 126"/>
                <a:gd name="T76" fmla="*/ 15 w 150"/>
                <a:gd name="T77" fmla="*/ 22 h 126"/>
                <a:gd name="T78" fmla="*/ 37 w 150"/>
                <a:gd name="T79" fmla="*/ 44 h 126"/>
                <a:gd name="T80" fmla="*/ 57 w 150"/>
                <a:gd name="T81" fmla="*/ 65 h 126"/>
                <a:gd name="T82" fmla="*/ 49 w 150"/>
                <a:gd name="T83" fmla="*/ 46 h 126"/>
                <a:gd name="T84" fmla="*/ 46 w 150"/>
                <a:gd name="T85" fmla="*/ 46 h 126"/>
                <a:gd name="T86" fmla="*/ 28 w 150"/>
                <a:gd name="T87" fmla="*/ 46 h 126"/>
                <a:gd name="T88" fmla="*/ 0 w 150"/>
                <a:gd name="T89" fmla="*/ 74 h 126"/>
                <a:gd name="T90" fmla="*/ 0 w 150"/>
                <a:gd name="T91" fmla="*/ 97 h 126"/>
                <a:gd name="T92" fmla="*/ 0 w 150"/>
                <a:gd name="T93" fmla="*/ 97 h 126"/>
                <a:gd name="T94" fmla="*/ 1 w 150"/>
                <a:gd name="T95" fmla="*/ 98 h 126"/>
                <a:gd name="T96" fmla="*/ 33 w 150"/>
                <a:gd name="T97" fmla="*/ 104 h 126"/>
                <a:gd name="T98" fmla="*/ 33 w 150"/>
                <a:gd name="T99" fmla="*/ 97 h 126"/>
                <a:gd name="T100" fmla="*/ 57 w 150"/>
                <a:gd name="T101" fmla="*/ 65 h 126"/>
                <a:gd name="T102" fmla="*/ 57 w 150"/>
                <a:gd name="T103" fmla="*/ 65 h 126"/>
                <a:gd name="T104" fmla="*/ 57 w 150"/>
                <a:gd name="T105" fmla="*/ 65 h 1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150" h="126">
                  <a:moveTo>
                    <a:pt x="90" y="22"/>
                  </a:moveTo>
                  <a:cubicBezTo>
                    <a:pt x="97" y="26"/>
                    <a:pt x="102" y="34"/>
                    <a:pt x="103" y="42"/>
                  </a:cubicBezTo>
                  <a:cubicBezTo>
                    <a:pt x="106" y="44"/>
                    <a:pt x="109" y="44"/>
                    <a:pt x="112" y="44"/>
                  </a:cubicBezTo>
                  <a:cubicBezTo>
                    <a:pt x="124" y="44"/>
                    <a:pt x="134" y="34"/>
                    <a:pt x="134" y="22"/>
                  </a:cubicBezTo>
                  <a:cubicBezTo>
                    <a:pt x="134" y="10"/>
                    <a:pt x="124" y="0"/>
                    <a:pt x="112" y="0"/>
                  </a:cubicBezTo>
                  <a:cubicBezTo>
                    <a:pt x="100" y="0"/>
                    <a:pt x="90" y="10"/>
                    <a:pt x="90" y="22"/>
                  </a:cubicBezTo>
                  <a:close/>
                  <a:moveTo>
                    <a:pt x="76" y="67"/>
                  </a:moveTo>
                  <a:cubicBezTo>
                    <a:pt x="88" y="67"/>
                    <a:pt x="98" y="57"/>
                    <a:pt x="98" y="45"/>
                  </a:cubicBezTo>
                  <a:cubicBezTo>
                    <a:pt x="98" y="33"/>
                    <a:pt x="88" y="23"/>
                    <a:pt x="76" y="23"/>
                  </a:cubicBezTo>
                  <a:cubicBezTo>
                    <a:pt x="64" y="23"/>
                    <a:pt x="54" y="33"/>
                    <a:pt x="54" y="45"/>
                  </a:cubicBezTo>
                  <a:cubicBezTo>
                    <a:pt x="54" y="57"/>
                    <a:pt x="64" y="67"/>
                    <a:pt x="76" y="67"/>
                  </a:cubicBezTo>
                  <a:close/>
                  <a:moveTo>
                    <a:pt x="85" y="68"/>
                  </a:moveTo>
                  <a:cubicBezTo>
                    <a:pt x="66" y="68"/>
                    <a:pt x="66" y="68"/>
                    <a:pt x="66" y="68"/>
                  </a:cubicBezTo>
                  <a:cubicBezTo>
                    <a:pt x="51" y="68"/>
                    <a:pt x="38" y="81"/>
                    <a:pt x="38" y="97"/>
                  </a:cubicBezTo>
                  <a:cubicBezTo>
                    <a:pt x="38" y="119"/>
                    <a:pt x="38" y="119"/>
                    <a:pt x="38" y="119"/>
                  </a:cubicBezTo>
                  <a:cubicBezTo>
                    <a:pt x="38" y="120"/>
                    <a:pt x="38" y="120"/>
                    <a:pt x="38" y="120"/>
                  </a:cubicBezTo>
                  <a:cubicBezTo>
                    <a:pt x="40" y="120"/>
                    <a:pt x="40" y="120"/>
                    <a:pt x="40" y="120"/>
                  </a:cubicBezTo>
                  <a:cubicBezTo>
                    <a:pt x="55" y="125"/>
                    <a:pt x="68" y="126"/>
                    <a:pt x="78" y="126"/>
                  </a:cubicBezTo>
                  <a:cubicBezTo>
                    <a:pt x="99" y="126"/>
                    <a:pt x="111" y="121"/>
                    <a:pt x="112" y="120"/>
                  </a:cubicBezTo>
                  <a:cubicBezTo>
                    <a:pt x="113" y="119"/>
                    <a:pt x="113" y="119"/>
                    <a:pt x="113" y="119"/>
                  </a:cubicBezTo>
                  <a:cubicBezTo>
                    <a:pt x="113" y="119"/>
                    <a:pt x="113" y="119"/>
                    <a:pt x="113" y="119"/>
                  </a:cubicBezTo>
                  <a:cubicBezTo>
                    <a:pt x="113" y="97"/>
                    <a:pt x="113" y="97"/>
                    <a:pt x="113" y="97"/>
                  </a:cubicBezTo>
                  <a:cubicBezTo>
                    <a:pt x="113" y="81"/>
                    <a:pt x="101" y="68"/>
                    <a:pt x="85" y="68"/>
                  </a:cubicBezTo>
                  <a:close/>
                  <a:moveTo>
                    <a:pt x="121" y="46"/>
                  </a:moveTo>
                  <a:cubicBezTo>
                    <a:pt x="103" y="46"/>
                    <a:pt x="103" y="46"/>
                    <a:pt x="103" y="46"/>
                  </a:cubicBezTo>
                  <a:cubicBezTo>
                    <a:pt x="103" y="53"/>
                    <a:pt x="100" y="60"/>
                    <a:pt x="95" y="65"/>
                  </a:cubicBezTo>
                  <a:cubicBezTo>
                    <a:pt x="108" y="69"/>
                    <a:pt x="118" y="82"/>
                    <a:pt x="118" y="97"/>
                  </a:cubicBezTo>
                  <a:cubicBezTo>
                    <a:pt x="118" y="104"/>
                    <a:pt x="118" y="104"/>
                    <a:pt x="118" y="104"/>
                  </a:cubicBezTo>
                  <a:cubicBezTo>
                    <a:pt x="137" y="103"/>
                    <a:pt x="147" y="98"/>
                    <a:pt x="148" y="97"/>
                  </a:cubicBezTo>
                  <a:cubicBezTo>
                    <a:pt x="149" y="97"/>
                    <a:pt x="149" y="97"/>
                    <a:pt x="149" y="97"/>
                  </a:cubicBezTo>
                  <a:cubicBezTo>
                    <a:pt x="150" y="97"/>
                    <a:pt x="150" y="97"/>
                    <a:pt x="150" y="97"/>
                  </a:cubicBezTo>
                  <a:cubicBezTo>
                    <a:pt x="150" y="74"/>
                    <a:pt x="150" y="74"/>
                    <a:pt x="150" y="74"/>
                  </a:cubicBezTo>
                  <a:cubicBezTo>
                    <a:pt x="150" y="58"/>
                    <a:pt x="137" y="46"/>
                    <a:pt x="121" y="46"/>
                  </a:cubicBezTo>
                  <a:close/>
                  <a:moveTo>
                    <a:pt x="37" y="44"/>
                  </a:moveTo>
                  <a:cubicBezTo>
                    <a:pt x="41" y="44"/>
                    <a:pt x="45" y="43"/>
                    <a:pt x="49" y="41"/>
                  </a:cubicBezTo>
                  <a:cubicBezTo>
                    <a:pt x="50" y="34"/>
                    <a:pt x="54" y="28"/>
                    <a:pt x="59" y="24"/>
                  </a:cubicBezTo>
                  <a:cubicBezTo>
                    <a:pt x="59" y="23"/>
                    <a:pt x="59" y="23"/>
                    <a:pt x="59" y="22"/>
                  </a:cubicBezTo>
                  <a:cubicBezTo>
                    <a:pt x="59" y="10"/>
                    <a:pt x="49" y="0"/>
                    <a:pt x="37" y="0"/>
                  </a:cubicBezTo>
                  <a:cubicBezTo>
                    <a:pt x="25" y="0"/>
                    <a:pt x="15" y="10"/>
                    <a:pt x="15" y="22"/>
                  </a:cubicBezTo>
                  <a:cubicBezTo>
                    <a:pt x="15" y="34"/>
                    <a:pt x="25" y="44"/>
                    <a:pt x="37" y="44"/>
                  </a:cubicBezTo>
                  <a:close/>
                  <a:moveTo>
                    <a:pt x="57" y="65"/>
                  </a:moveTo>
                  <a:cubicBezTo>
                    <a:pt x="52" y="60"/>
                    <a:pt x="49" y="53"/>
                    <a:pt x="49" y="46"/>
                  </a:cubicBezTo>
                  <a:cubicBezTo>
                    <a:pt x="48" y="46"/>
                    <a:pt x="47" y="46"/>
                    <a:pt x="46" y="46"/>
                  </a:cubicBezTo>
                  <a:cubicBezTo>
                    <a:pt x="28" y="46"/>
                    <a:pt x="28" y="46"/>
                    <a:pt x="28" y="46"/>
                  </a:cubicBezTo>
                  <a:cubicBezTo>
                    <a:pt x="12" y="46"/>
                    <a:pt x="0" y="58"/>
                    <a:pt x="0" y="74"/>
                  </a:cubicBezTo>
                  <a:cubicBezTo>
                    <a:pt x="0" y="97"/>
                    <a:pt x="0" y="97"/>
                    <a:pt x="0" y="97"/>
                  </a:cubicBezTo>
                  <a:cubicBezTo>
                    <a:pt x="0" y="97"/>
                    <a:pt x="0" y="97"/>
                    <a:pt x="0" y="97"/>
                  </a:cubicBezTo>
                  <a:cubicBezTo>
                    <a:pt x="1" y="98"/>
                    <a:pt x="1" y="98"/>
                    <a:pt x="1" y="98"/>
                  </a:cubicBezTo>
                  <a:cubicBezTo>
                    <a:pt x="13" y="101"/>
                    <a:pt x="24" y="103"/>
                    <a:pt x="33" y="104"/>
                  </a:cubicBezTo>
                  <a:cubicBezTo>
                    <a:pt x="33" y="97"/>
                    <a:pt x="33" y="97"/>
                    <a:pt x="33" y="97"/>
                  </a:cubicBezTo>
                  <a:cubicBezTo>
                    <a:pt x="33" y="82"/>
                    <a:pt x="43" y="69"/>
                    <a:pt x="57" y="65"/>
                  </a:cubicBezTo>
                  <a:close/>
                  <a:moveTo>
                    <a:pt x="57" y="65"/>
                  </a:moveTo>
                  <a:cubicBezTo>
                    <a:pt x="57" y="65"/>
                    <a:pt x="57" y="65"/>
                    <a:pt x="57" y="65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06" name="Freeform 186"/>
            <p:cNvSpPr>
              <a:spLocks noEditPoints="1"/>
            </p:cNvSpPr>
            <p:nvPr/>
          </p:nvSpPr>
          <p:spPr bwMode="auto">
            <a:xfrm>
              <a:off x="6596818" y="3054878"/>
              <a:ext cx="262906" cy="220693"/>
            </a:xfrm>
            <a:custGeom>
              <a:avLst/>
              <a:gdLst>
                <a:gd name="T0" fmla="*/ 91 w 150"/>
                <a:gd name="T1" fmla="*/ 22 h 126"/>
                <a:gd name="T2" fmla="*/ 103 w 150"/>
                <a:gd name="T3" fmla="*/ 42 h 126"/>
                <a:gd name="T4" fmla="*/ 113 w 150"/>
                <a:gd name="T5" fmla="*/ 44 h 126"/>
                <a:gd name="T6" fmla="*/ 135 w 150"/>
                <a:gd name="T7" fmla="*/ 22 h 126"/>
                <a:gd name="T8" fmla="*/ 113 w 150"/>
                <a:gd name="T9" fmla="*/ 0 h 126"/>
                <a:gd name="T10" fmla="*/ 91 w 150"/>
                <a:gd name="T11" fmla="*/ 22 h 126"/>
                <a:gd name="T12" fmla="*/ 76 w 150"/>
                <a:gd name="T13" fmla="*/ 67 h 126"/>
                <a:gd name="T14" fmla="*/ 98 w 150"/>
                <a:gd name="T15" fmla="*/ 45 h 126"/>
                <a:gd name="T16" fmla="*/ 76 w 150"/>
                <a:gd name="T17" fmla="*/ 23 h 126"/>
                <a:gd name="T18" fmla="*/ 54 w 150"/>
                <a:gd name="T19" fmla="*/ 45 h 126"/>
                <a:gd name="T20" fmla="*/ 76 w 150"/>
                <a:gd name="T21" fmla="*/ 67 h 126"/>
                <a:gd name="T22" fmla="*/ 85 w 150"/>
                <a:gd name="T23" fmla="*/ 68 h 126"/>
                <a:gd name="T24" fmla="*/ 67 w 150"/>
                <a:gd name="T25" fmla="*/ 68 h 126"/>
                <a:gd name="T26" fmla="*/ 39 w 150"/>
                <a:gd name="T27" fmla="*/ 97 h 126"/>
                <a:gd name="T28" fmla="*/ 39 w 150"/>
                <a:gd name="T29" fmla="*/ 119 h 126"/>
                <a:gd name="T30" fmla="*/ 39 w 150"/>
                <a:gd name="T31" fmla="*/ 120 h 126"/>
                <a:gd name="T32" fmla="*/ 40 w 150"/>
                <a:gd name="T33" fmla="*/ 120 h 126"/>
                <a:gd name="T34" fmla="*/ 79 w 150"/>
                <a:gd name="T35" fmla="*/ 126 h 126"/>
                <a:gd name="T36" fmla="*/ 112 w 150"/>
                <a:gd name="T37" fmla="*/ 120 h 126"/>
                <a:gd name="T38" fmla="*/ 113 w 150"/>
                <a:gd name="T39" fmla="*/ 119 h 126"/>
                <a:gd name="T40" fmla="*/ 114 w 150"/>
                <a:gd name="T41" fmla="*/ 119 h 126"/>
                <a:gd name="T42" fmla="*/ 114 w 150"/>
                <a:gd name="T43" fmla="*/ 97 h 126"/>
                <a:gd name="T44" fmla="*/ 85 w 150"/>
                <a:gd name="T45" fmla="*/ 68 h 126"/>
                <a:gd name="T46" fmla="*/ 122 w 150"/>
                <a:gd name="T47" fmla="*/ 46 h 126"/>
                <a:gd name="T48" fmla="*/ 103 w 150"/>
                <a:gd name="T49" fmla="*/ 46 h 126"/>
                <a:gd name="T50" fmla="*/ 95 w 150"/>
                <a:gd name="T51" fmla="*/ 65 h 126"/>
                <a:gd name="T52" fmla="*/ 119 w 150"/>
                <a:gd name="T53" fmla="*/ 97 h 126"/>
                <a:gd name="T54" fmla="*/ 119 w 150"/>
                <a:gd name="T55" fmla="*/ 104 h 126"/>
                <a:gd name="T56" fmla="*/ 148 w 150"/>
                <a:gd name="T57" fmla="*/ 97 h 126"/>
                <a:gd name="T58" fmla="*/ 150 w 150"/>
                <a:gd name="T59" fmla="*/ 97 h 126"/>
                <a:gd name="T60" fmla="*/ 150 w 150"/>
                <a:gd name="T61" fmla="*/ 97 h 126"/>
                <a:gd name="T62" fmla="*/ 150 w 150"/>
                <a:gd name="T63" fmla="*/ 74 h 126"/>
                <a:gd name="T64" fmla="*/ 122 w 150"/>
                <a:gd name="T65" fmla="*/ 46 h 126"/>
                <a:gd name="T66" fmla="*/ 38 w 150"/>
                <a:gd name="T67" fmla="*/ 44 h 126"/>
                <a:gd name="T68" fmla="*/ 49 w 150"/>
                <a:gd name="T69" fmla="*/ 41 h 126"/>
                <a:gd name="T70" fmla="*/ 60 w 150"/>
                <a:gd name="T71" fmla="*/ 24 h 126"/>
                <a:gd name="T72" fmla="*/ 60 w 150"/>
                <a:gd name="T73" fmla="*/ 22 h 126"/>
                <a:gd name="T74" fmla="*/ 38 w 150"/>
                <a:gd name="T75" fmla="*/ 0 h 126"/>
                <a:gd name="T76" fmla="*/ 16 w 150"/>
                <a:gd name="T77" fmla="*/ 22 h 126"/>
                <a:gd name="T78" fmla="*/ 38 w 150"/>
                <a:gd name="T79" fmla="*/ 44 h 126"/>
                <a:gd name="T80" fmla="*/ 57 w 150"/>
                <a:gd name="T81" fmla="*/ 65 h 126"/>
                <a:gd name="T82" fmla="*/ 49 w 150"/>
                <a:gd name="T83" fmla="*/ 46 h 126"/>
                <a:gd name="T84" fmla="*/ 47 w 150"/>
                <a:gd name="T85" fmla="*/ 46 h 126"/>
                <a:gd name="T86" fmla="*/ 28 w 150"/>
                <a:gd name="T87" fmla="*/ 46 h 126"/>
                <a:gd name="T88" fmla="*/ 0 w 150"/>
                <a:gd name="T89" fmla="*/ 74 h 126"/>
                <a:gd name="T90" fmla="*/ 0 w 150"/>
                <a:gd name="T91" fmla="*/ 97 h 126"/>
                <a:gd name="T92" fmla="*/ 0 w 150"/>
                <a:gd name="T93" fmla="*/ 97 h 126"/>
                <a:gd name="T94" fmla="*/ 2 w 150"/>
                <a:gd name="T95" fmla="*/ 98 h 126"/>
                <a:gd name="T96" fmla="*/ 33 w 150"/>
                <a:gd name="T97" fmla="*/ 103 h 126"/>
                <a:gd name="T98" fmla="*/ 33 w 150"/>
                <a:gd name="T99" fmla="*/ 97 h 126"/>
                <a:gd name="T100" fmla="*/ 57 w 150"/>
                <a:gd name="T101" fmla="*/ 65 h 126"/>
                <a:gd name="T102" fmla="*/ 57 w 150"/>
                <a:gd name="T103" fmla="*/ 65 h 126"/>
                <a:gd name="T104" fmla="*/ 57 w 150"/>
                <a:gd name="T105" fmla="*/ 65 h 1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150" h="126">
                  <a:moveTo>
                    <a:pt x="91" y="22"/>
                  </a:moveTo>
                  <a:cubicBezTo>
                    <a:pt x="97" y="26"/>
                    <a:pt x="102" y="34"/>
                    <a:pt x="103" y="42"/>
                  </a:cubicBezTo>
                  <a:cubicBezTo>
                    <a:pt x="106" y="43"/>
                    <a:pt x="109" y="44"/>
                    <a:pt x="113" y="44"/>
                  </a:cubicBezTo>
                  <a:cubicBezTo>
                    <a:pt x="125" y="44"/>
                    <a:pt x="135" y="34"/>
                    <a:pt x="135" y="22"/>
                  </a:cubicBezTo>
                  <a:cubicBezTo>
                    <a:pt x="135" y="10"/>
                    <a:pt x="125" y="0"/>
                    <a:pt x="113" y="0"/>
                  </a:cubicBezTo>
                  <a:cubicBezTo>
                    <a:pt x="101" y="0"/>
                    <a:pt x="91" y="10"/>
                    <a:pt x="91" y="22"/>
                  </a:cubicBezTo>
                  <a:close/>
                  <a:moveTo>
                    <a:pt x="76" y="67"/>
                  </a:moveTo>
                  <a:cubicBezTo>
                    <a:pt x="88" y="67"/>
                    <a:pt x="98" y="57"/>
                    <a:pt x="98" y="45"/>
                  </a:cubicBezTo>
                  <a:cubicBezTo>
                    <a:pt x="98" y="33"/>
                    <a:pt x="88" y="23"/>
                    <a:pt x="76" y="23"/>
                  </a:cubicBezTo>
                  <a:cubicBezTo>
                    <a:pt x="64" y="23"/>
                    <a:pt x="54" y="33"/>
                    <a:pt x="54" y="45"/>
                  </a:cubicBezTo>
                  <a:cubicBezTo>
                    <a:pt x="54" y="57"/>
                    <a:pt x="64" y="67"/>
                    <a:pt x="76" y="67"/>
                  </a:cubicBezTo>
                  <a:close/>
                  <a:moveTo>
                    <a:pt x="85" y="68"/>
                  </a:moveTo>
                  <a:cubicBezTo>
                    <a:pt x="67" y="68"/>
                    <a:pt x="67" y="68"/>
                    <a:pt x="67" y="68"/>
                  </a:cubicBezTo>
                  <a:cubicBezTo>
                    <a:pt x="51" y="68"/>
                    <a:pt x="39" y="81"/>
                    <a:pt x="39" y="97"/>
                  </a:cubicBezTo>
                  <a:cubicBezTo>
                    <a:pt x="39" y="119"/>
                    <a:pt x="39" y="119"/>
                    <a:pt x="39" y="119"/>
                  </a:cubicBezTo>
                  <a:cubicBezTo>
                    <a:pt x="39" y="120"/>
                    <a:pt x="39" y="120"/>
                    <a:pt x="39" y="120"/>
                  </a:cubicBezTo>
                  <a:cubicBezTo>
                    <a:pt x="40" y="120"/>
                    <a:pt x="40" y="120"/>
                    <a:pt x="40" y="120"/>
                  </a:cubicBezTo>
                  <a:cubicBezTo>
                    <a:pt x="55" y="125"/>
                    <a:pt x="68" y="126"/>
                    <a:pt x="79" y="126"/>
                  </a:cubicBezTo>
                  <a:cubicBezTo>
                    <a:pt x="99" y="126"/>
                    <a:pt x="111" y="120"/>
                    <a:pt x="112" y="120"/>
                  </a:cubicBezTo>
                  <a:cubicBezTo>
                    <a:pt x="113" y="119"/>
                    <a:pt x="113" y="119"/>
                    <a:pt x="113" y="119"/>
                  </a:cubicBezTo>
                  <a:cubicBezTo>
                    <a:pt x="114" y="119"/>
                    <a:pt x="114" y="119"/>
                    <a:pt x="114" y="119"/>
                  </a:cubicBezTo>
                  <a:cubicBezTo>
                    <a:pt x="114" y="97"/>
                    <a:pt x="114" y="97"/>
                    <a:pt x="114" y="97"/>
                  </a:cubicBezTo>
                  <a:cubicBezTo>
                    <a:pt x="114" y="81"/>
                    <a:pt x="101" y="68"/>
                    <a:pt x="85" y="68"/>
                  </a:cubicBezTo>
                  <a:close/>
                  <a:moveTo>
                    <a:pt x="122" y="46"/>
                  </a:moveTo>
                  <a:cubicBezTo>
                    <a:pt x="103" y="46"/>
                    <a:pt x="103" y="46"/>
                    <a:pt x="103" y="46"/>
                  </a:cubicBezTo>
                  <a:cubicBezTo>
                    <a:pt x="103" y="53"/>
                    <a:pt x="100" y="60"/>
                    <a:pt x="95" y="65"/>
                  </a:cubicBezTo>
                  <a:cubicBezTo>
                    <a:pt x="109" y="69"/>
                    <a:pt x="119" y="81"/>
                    <a:pt x="119" y="97"/>
                  </a:cubicBezTo>
                  <a:cubicBezTo>
                    <a:pt x="119" y="104"/>
                    <a:pt x="119" y="104"/>
                    <a:pt x="119" y="104"/>
                  </a:cubicBezTo>
                  <a:cubicBezTo>
                    <a:pt x="137" y="103"/>
                    <a:pt x="148" y="98"/>
                    <a:pt x="148" y="97"/>
                  </a:cubicBezTo>
                  <a:cubicBezTo>
                    <a:pt x="150" y="97"/>
                    <a:pt x="150" y="97"/>
                    <a:pt x="150" y="97"/>
                  </a:cubicBezTo>
                  <a:cubicBezTo>
                    <a:pt x="150" y="97"/>
                    <a:pt x="150" y="97"/>
                    <a:pt x="150" y="97"/>
                  </a:cubicBezTo>
                  <a:cubicBezTo>
                    <a:pt x="150" y="74"/>
                    <a:pt x="150" y="74"/>
                    <a:pt x="150" y="74"/>
                  </a:cubicBezTo>
                  <a:cubicBezTo>
                    <a:pt x="150" y="58"/>
                    <a:pt x="137" y="46"/>
                    <a:pt x="122" y="46"/>
                  </a:cubicBezTo>
                  <a:close/>
                  <a:moveTo>
                    <a:pt x="38" y="44"/>
                  </a:moveTo>
                  <a:cubicBezTo>
                    <a:pt x="42" y="44"/>
                    <a:pt x="46" y="43"/>
                    <a:pt x="49" y="41"/>
                  </a:cubicBezTo>
                  <a:cubicBezTo>
                    <a:pt x="50" y="34"/>
                    <a:pt x="54" y="28"/>
                    <a:pt x="60" y="24"/>
                  </a:cubicBezTo>
                  <a:cubicBezTo>
                    <a:pt x="60" y="23"/>
                    <a:pt x="60" y="23"/>
                    <a:pt x="60" y="22"/>
                  </a:cubicBezTo>
                  <a:cubicBezTo>
                    <a:pt x="60" y="10"/>
                    <a:pt x="50" y="0"/>
                    <a:pt x="38" y="0"/>
                  </a:cubicBezTo>
                  <a:cubicBezTo>
                    <a:pt x="25" y="0"/>
                    <a:pt x="16" y="10"/>
                    <a:pt x="16" y="22"/>
                  </a:cubicBezTo>
                  <a:cubicBezTo>
                    <a:pt x="16" y="34"/>
                    <a:pt x="25" y="44"/>
                    <a:pt x="38" y="44"/>
                  </a:cubicBezTo>
                  <a:close/>
                  <a:moveTo>
                    <a:pt x="57" y="65"/>
                  </a:moveTo>
                  <a:cubicBezTo>
                    <a:pt x="52" y="60"/>
                    <a:pt x="49" y="53"/>
                    <a:pt x="49" y="46"/>
                  </a:cubicBezTo>
                  <a:cubicBezTo>
                    <a:pt x="48" y="46"/>
                    <a:pt x="48" y="46"/>
                    <a:pt x="47" y="46"/>
                  </a:cubicBezTo>
                  <a:cubicBezTo>
                    <a:pt x="28" y="46"/>
                    <a:pt x="28" y="46"/>
                    <a:pt x="28" y="46"/>
                  </a:cubicBezTo>
                  <a:cubicBezTo>
                    <a:pt x="13" y="46"/>
                    <a:pt x="0" y="58"/>
                    <a:pt x="0" y="74"/>
                  </a:cubicBezTo>
                  <a:cubicBezTo>
                    <a:pt x="0" y="97"/>
                    <a:pt x="0" y="97"/>
                    <a:pt x="0" y="97"/>
                  </a:cubicBezTo>
                  <a:cubicBezTo>
                    <a:pt x="0" y="97"/>
                    <a:pt x="0" y="97"/>
                    <a:pt x="0" y="97"/>
                  </a:cubicBezTo>
                  <a:cubicBezTo>
                    <a:pt x="2" y="98"/>
                    <a:pt x="2" y="98"/>
                    <a:pt x="2" y="98"/>
                  </a:cubicBezTo>
                  <a:cubicBezTo>
                    <a:pt x="14" y="101"/>
                    <a:pt x="24" y="103"/>
                    <a:pt x="33" y="103"/>
                  </a:cubicBezTo>
                  <a:cubicBezTo>
                    <a:pt x="33" y="97"/>
                    <a:pt x="33" y="97"/>
                    <a:pt x="33" y="97"/>
                  </a:cubicBezTo>
                  <a:cubicBezTo>
                    <a:pt x="33" y="81"/>
                    <a:pt x="44" y="69"/>
                    <a:pt x="57" y="65"/>
                  </a:cubicBezTo>
                  <a:close/>
                  <a:moveTo>
                    <a:pt x="57" y="65"/>
                  </a:moveTo>
                  <a:cubicBezTo>
                    <a:pt x="57" y="65"/>
                    <a:pt x="57" y="65"/>
                    <a:pt x="57" y="65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07" name="Freeform 187"/>
            <p:cNvSpPr>
              <a:spLocks noEditPoints="1"/>
            </p:cNvSpPr>
            <p:nvPr/>
          </p:nvSpPr>
          <p:spPr bwMode="auto">
            <a:xfrm>
              <a:off x="8623046" y="1809962"/>
              <a:ext cx="197735" cy="111828"/>
            </a:xfrm>
            <a:custGeom>
              <a:avLst/>
              <a:gdLst>
                <a:gd name="T0" fmla="*/ 46 w 113"/>
                <a:gd name="T1" fmla="*/ 63 h 64"/>
                <a:gd name="T2" fmla="*/ 47 w 113"/>
                <a:gd name="T3" fmla="*/ 64 h 64"/>
                <a:gd name="T4" fmla="*/ 111 w 113"/>
                <a:gd name="T5" fmla="*/ 64 h 64"/>
                <a:gd name="T6" fmla="*/ 112 w 113"/>
                <a:gd name="T7" fmla="*/ 63 h 64"/>
                <a:gd name="T8" fmla="*/ 113 w 113"/>
                <a:gd name="T9" fmla="*/ 61 h 64"/>
                <a:gd name="T10" fmla="*/ 91 w 113"/>
                <a:gd name="T11" fmla="*/ 17 h 64"/>
                <a:gd name="T12" fmla="*/ 44 w 113"/>
                <a:gd name="T13" fmla="*/ 0 h 64"/>
                <a:gd name="T14" fmla="*/ 1 w 113"/>
                <a:gd name="T15" fmla="*/ 15 h 64"/>
                <a:gd name="T16" fmla="*/ 0 w 113"/>
                <a:gd name="T17" fmla="*/ 17 h 64"/>
                <a:gd name="T18" fmla="*/ 1 w 113"/>
                <a:gd name="T19" fmla="*/ 18 h 64"/>
                <a:gd name="T20" fmla="*/ 46 w 113"/>
                <a:gd name="T21" fmla="*/ 63 h 64"/>
                <a:gd name="T22" fmla="*/ 37 w 113"/>
                <a:gd name="T23" fmla="*/ 39 h 64"/>
                <a:gd name="T24" fmla="*/ 56 w 113"/>
                <a:gd name="T25" fmla="*/ 12 h 64"/>
                <a:gd name="T26" fmla="*/ 62 w 113"/>
                <a:gd name="T27" fmla="*/ 14 h 64"/>
                <a:gd name="T28" fmla="*/ 42 w 113"/>
                <a:gd name="T29" fmla="*/ 43 h 64"/>
                <a:gd name="T30" fmla="*/ 37 w 113"/>
                <a:gd name="T31" fmla="*/ 39 h 64"/>
                <a:gd name="T32" fmla="*/ 44 w 113"/>
                <a:gd name="T33" fmla="*/ 11 h 64"/>
                <a:gd name="T34" fmla="*/ 46 w 113"/>
                <a:gd name="T35" fmla="*/ 11 h 64"/>
                <a:gd name="T36" fmla="*/ 31 w 113"/>
                <a:gd name="T37" fmla="*/ 33 h 64"/>
                <a:gd name="T38" fmla="*/ 26 w 113"/>
                <a:gd name="T39" fmla="*/ 28 h 64"/>
                <a:gd name="T40" fmla="*/ 38 w 113"/>
                <a:gd name="T41" fmla="*/ 11 h 64"/>
                <a:gd name="T42" fmla="*/ 44 w 113"/>
                <a:gd name="T43" fmla="*/ 11 h 64"/>
                <a:gd name="T44" fmla="*/ 26 w 113"/>
                <a:gd name="T45" fmla="*/ 14 h 64"/>
                <a:gd name="T46" fmla="*/ 20 w 113"/>
                <a:gd name="T47" fmla="*/ 22 h 64"/>
                <a:gd name="T48" fmla="*/ 16 w 113"/>
                <a:gd name="T49" fmla="*/ 18 h 64"/>
                <a:gd name="T50" fmla="*/ 24 w 113"/>
                <a:gd name="T51" fmla="*/ 14 h 64"/>
                <a:gd name="T52" fmla="*/ 26 w 113"/>
                <a:gd name="T53" fmla="*/ 14 h 64"/>
                <a:gd name="T54" fmla="*/ 80 w 113"/>
                <a:gd name="T55" fmla="*/ 53 h 64"/>
                <a:gd name="T56" fmla="*/ 92 w 113"/>
                <a:gd name="T57" fmla="*/ 35 h 64"/>
                <a:gd name="T58" fmla="*/ 94 w 113"/>
                <a:gd name="T59" fmla="*/ 39 h 64"/>
                <a:gd name="T60" fmla="*/ 84 w 113"/>
                <a:gd name="T61" fmla="*/ 53 h 64"/>
                <a:gd name="T62" fmla="*/ 80 w 113"/>
                <a:gd name="T63" fmla="*/ 53 h 64"/>
                <a:gd name="T64" fmla="*/ 95 w 113"/>
                <a:gd name="T65" fmla="*/ 53 h 64"/>
                <a:gd name="T66" fmla="*/ 98 w 113"/>
                <a:gd name="T67" fmla="*/ 47 h 64"/>
                <a:gd name="T68" fmla="*/ 100 w 113"/>
                <a:gd name="T69" fmla="*/ 53 h 64"/>
                <a:gd name="T70" fmla="*/ 95 w 113"/>
                <a:gd name="T71" fmla="*/ 53 h 64"/>
                <a:gd name="T72" fmla="*/ 63 w 113"/>
                <a:gd name="T73" fmla="*/ 53 h 64"/>
                <a:gd name="T74" fmla="*/ 82 w 113"/>
                <a:gd name="T75" fmla="*/ 25 h 64"/>
                <a:gd name="T76" fmla="*/ 83 w 113"/>
                <a:gd name="T77" fmla="*/ 26 h 64"/>
                <a:gd name="T78" fmla="*/ 86 w 113"/>
                <a:gd name="T79" fmla="*/ 28 h 64"/>
                <a:gd name="T80" fmla="*/ 70 w 113"/>
                <a:gd name="T81" fmla="*/ 53 h 64"/>
                <a:gd name="T82" fmla="*/ 63 w 113"/>
                <a:gd name="T83" fmla="*/ 53 h 64"/>
                <a:gd name="T84" fmla="*/ 53 w 113"/>
                <a:gd name="T85" fmla="*/ 53 h 64"/>
                <a:gd name="T86" fmla="*/ 51 w 113"/>
                <a:gd name="T87" fmla="*/ 53 h 64"/>
                <a:gd name="T88" fmla="*/ 48 w 113"/>
                <a:gd name="T89" fmla="*/ 50 h 64"/>
                <a:gd name="T90" fmla="*/ 70 w 113"/>
                <a:gd name="T91" fmla="*/ 17 h 64"/>
                <a:gd name="T92" fmla="*/ 75 w 113"/>
                <a:gd name="T93" fmla="*/ 20 h 64"/>
                <a:gd name="T94" fmla="*/ 53 w 113"/>
                <a:gd name="T95" fmla="*/ 53 h 64"/>
                <a:gd name="T96" fmla="*/ 53 w 113"/>
                <a:gd name="T97" fmla="*/ 53 h 64"/>
                <a:gd name="T98" fmla="*/ 53 w 113"/>
                <a:gd name="T99" fmla="*/ 53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13" h="64">
                  <a:moveTo>
                    <a:pt x="46" y="63"/>
                  </a:moveTo>
                  <a:cubicBezTo>
                    <a:pt x="46" y="63"/>
                    <a:pt x="47" y="64"/>
                    <a:pt x="47" y="64"/>
                  </a:cubicBezTo>
                  <a:cubicBezTo>
                    <a:pt x="111" y="64"/>
                    <a:pt x="111" y="64"/>
                    <a:pt x="111" y="64"/>
                  </a:cubicBezTo>
                  <a:cubicBezTo>
                    <a:pt x="111" y="64"/>
                    <a:pt x="112" y="63"/>
                    <a:pt x="112" y="63"/>
                  </a:cubicBezTo>
                  <a:cubicBezTo>
                    <a:pt x="113" y="63"/>
                    <a:pt x="113" y="62"/>
                    <a:pt x="113" y="61"/>
                  </a:cubicBezTo>
                  <a:cubicBezTo>
                    <a:pt x="111" y="44"/>
                    <a:pt x="103" y="29"/>
                    <a:pt x="91" y="17"/>
                  </a:cubicBezTo>
                  <a:cubicBezTo>
                    <a:pt x="78" y="6"/>
                    <a:pt x="62" y="0"/>
                    <a:pt x="44" y="0"/>
                  </a:cubicBezTo>
                  <a:cubicBezTo>
                    <a:pt x="29" y="0"/>
                    <a:pt x="13" y="5"/>
                    <a:pt x="1" y="15"/>
                  </a:cubicBezTo>
                  <a:cubicBezTo>
                    <a:pt x="1" y="15"/>
                    <a:pt x="0" y="16"/>
                    <a:pt x="0" y="17"/>
                  </a:cubicBezTo>
                  <a:cubicBezTo>
                    <a:pt x="0" y="17"/>
                    <a:pt x="1" y="18"/>
                    <a:pt x="1" y="18"/>
                  </a:cubicBezTo>
                  <a:lnTo>
                    <a:pt x="46" y="63"/>
                  </a:lnTo>
                  <a:close/>
                  <a:moveTo>
                    <a:pt x="37" y="39"/>
                  </a:moveTo>
                  <a:cubicBezTo>
                    <a:pt x="56" y="12"/>
                    <a:pt x="56" y="12"/>
                    <a:pt x="56" y="12"/>
                  </a:cubicBezTo>
                  <a:cubicBezTo>
                    <a:pt x="58" y="12"/>
                    <a:pt x="60" y="13"/>
                    <a:pt x="62" y="14"/>
                  </a:cubicBezTo>
                  <a:cubicBezTo>
                    <a:pt x="42" y="43"/>
                    <a:pt x="42" y="43"/>
                    <a:pt x="42" y="43"/>
                  </a:cubicBezTo>
                  <a:lnTo>
                    <a:pt x="37" y="39"/>
                  </a:lnTo>
                  <a:close/>
                  <a:moveTo>
                    <a:pt x="44" y="11"/>
                  </a:moveTo>
                  <a:cubicBezTo>
                    <a:pt x="45" y="11"/>
                    <a:pt x="45" y="11"/>
                    <a:pt x="46" y="11"/>
                  </a:cubicBezTo>
                  <a:cubicBezTo>
                    <a:pt x="31" y="33"/>
                    <a:pt x="31" y="33"/>
                    <a:pt x="31" y="33"/>
                  </a:cubicBezTo>
                  <a:cubicBezTo>
                    <a:pt x="26" y="28"/>
                    <a:pt x="26" y="28"/>
                    <a:pt x="26" y="28"/>
                  </a:cubicBezTo>
                  <a:cubicBezTo>
                    <a:pt x="38" y="11"/>
                    <a:pt x="38" y="11"/>
                    <a:pt x="38" y="11"/>
                  </a:cubicBezTo>
                  <a:cubicBezTo>
                    <a:pt x="40" y="11"/>
                    <a:pt x="42" y="11"/>
                    <a:pt x="44" y="11"/>
                  </a:cubicBezTo>
                  <a:close/>
                  <a:moveTo>
                    <a:pt x="26" y="14"/>
                  </a:moveTo>
                  <a:cubicBezTo>
                    <a:pt x="20" y="22"/>
                    <a:pt x="20" y="22"/>
                    <a:pt x="20" y="22"/>
                  </a:cubicBezTo>
                  <a:cubicBezTo>
                    <a:pt x="16" y="18"/>
                    <a:pt x="16" y="18"/>
                    <a:pt x="16" y="18"/>
                  </a:cubicBezTo>
                  <a:cubicBezTo>
                    <a:pt x="19" y="17"/>
                    <a:pt x="22" y="15"/>
                    <a:pt x="24" y="14"/>
                  </a:cubicBezTo>
                  <a:cubicBezTo>
                    <a:pt x="25" y="14"/>
                    <a:pt x="26" y="14"/>
                    <a:pt x="26" y="14"/>
                  </a:cubicBezTo>
                  <a:close/>
                  <a:moveTo>
                    <a:pt x="80" y="53"/>
                  </a:moveTo>
                  <a:cubicBezTo>
                    <a:pt x="92" y="35"/>
                    <a:pt x="92" y="35"/>
                    <a:pt x="92" y="35"/>
                  </a:cubicBezTo>
                  <a:cubicBezTo>
                    <a:pt x="92" y="36"/>
                    <a:pt x="93" y="38"/>
                    <a:pt x="94" y="39"/>
                  </a:cubicBezTo>
                  <a:cubicBezTo>
                    <a:pt x="84" y="53"/>
                    <a:pt x="84" y="53"/>
                    <a:pt x="84" y="53"/>
                  </a:cubicBezTo>
                  <a:lnTo>
                    <a:pt x="80" y="53"/>
                  </a:lnTo>
                  <a:close/>
                  <a:moveTo>
                    <a:pt x="95" y="53"/>
                  </a:moveTo>
                  <a:cubicBezTo>
                    <a:pt x="98" y="47"/>
                    <a:pt x="98" y="47"/>
                    <a:pt x="98" y="47"/>
                  </a:cubicBezTo>
                  <a:cubicBezTo>
                    <a:pt x="99" y="49"/>
                    <a:pt x="99" y="51"/>
                    <a:pt x="100" y="53"/>
                  </a:cubicBezTo>
                  <a:lnTo>
                    <a:pt x="95" y="53"/>
                  </a:lnTo>
                  <a:close/>
                  <a:moveTo>
                    <a:pt x="63" y="53"/>
                  </a:moveTo>
                  <a:cubicBezTo>
                    <a:pt x="82" y="25"/>
                    <a:pt x="82" y="25"/>
                    <a:pt x="82" y="25"/>
                  </a:cubicBezTo>
                  <a:cubicBezTo>
                    <a:pt x="82" y="25"/>
                    <a:pt x="83" y="26"/>
                    <a:pt x="83" y="26"/>
                  </a:cubicBezTo>
                  <a:cubicBezTo>
                    <a:pt x="84" y="27"/>
                    <a:pt x="85" y="28"/>
                    <a:pt x="86" y="28"/>
                  </a:cubicBezTo>
                  <a:cubicBezTo>
                    <a:pt x="70" y="53"/>
                    <a:pt x="70" y="53"/>
                    <a:pt x="70" y="53"/>
                  </a:cubicBezTo>
                  <a:lnTo>
                    <a:pt x="63" y="53"/>
                  </a:lnTo>
                  <a:close/>
                  <a:moveTo>
                    <a:pt x="53" y="53"/>
                  </a:moveTo>
                  <a:cubicBezTo>
                    <a:pt x="51" y="53"/>
                    <a:pt x="51" y="53"/>
                    <a:pt x="51" y="53"/>
                  </a:cubicBezTo>
                  <a:cubicBezTo>
                    <a:pt x="48" y="50"/>
                    <a:pt x="48" y="50"/>
                    <a:pt x="48" y="50"/>
                  </a:cubicBezTo>
                  <a:cubicBezTo>
                    <a:pt x="70" y="17"/>
                    <a:pt x="70" y="17"/>
                    <a:pt x="70" y="17"/>
                  </a:cubicBezTo>
                  <a:cubicBezTo>
                    <a:pt x="71" y="18"/>
                    <a:pt x="73" y="19"/>
                    <a:pt x="75" y="20"/>
                  </a:cubicBezTo>
                  <a:lnTo>
                    <a:pt x="53" y="53"/>
                  </a:lnTo>
                  <a:close/>
                  <a:moveTo>
                    <a:pt x="53" y="53"/>
                  </a:moveTo>
                  <a:cubicBezTo>
                    <a:pt x="53" y="53"/>
                    <a:pt x="53" y="53"/>
                    <a:pt x="53" y="53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08" name="Freeform 188"/>
            <p:cNvSpPr>
              <a:spLocks noEditPoints="1"/>
            </p:cNvSpPr>
            <p:nvPr/>
          </p:nvSpPr>
          <p:spPr bwMode="auto">
            <a:xfrm>
              <a:off x="8580833" y="1853656"/>
              <a:ext cx="108865" cy="173296"/>
            </a:xfrm>
            <a:custGeom>
              <a:avLst/>
              <a:gdLst>
                <a:gd name="T0" fmla="*/ 61 w 62"/>
                <a:gd name="T1" fmla="*/ 43 h 99"/>
                <a:gd name="T2" fmla="*/ 18 w 62"/>
                <a:gd name="T3" fmla="*/ 0 h 99"/>
                <a:gd name="T4" fmla="*/ 16 w 62"/>
                <a:gd name="T5" fmla="*/ 0 h 99"/>
                <a:gd name="T6" fmla="*/ 15 w 62"/>
                <a:gd name="T7" fmla="*/ 1 h 99"/>
                <a:gd name="T8" fmla="*/ 0 w 62"/>
                <a:gd name="T9" fmla="*/ 44 h 99"/>
                <a:gd name="T10" fmla="*/ 26 w 62"/>
                <a:gd name="T11" fmla="*/ 98 h 99"/>
                <a:gd name="T12" fmla="*/ 28 w 62"/>
                <a:gd name="T13" fmla="*/ 99 h 99"/>
                <a:gd name="T14" fmla="*/ 28 w 62"/>
                <a:gd name="T15" fmla="*/ 99 h 99"/>
                <a:gd name="T16" fmla="*/ 29 w 62"/>
                <a:gd name="T17" fmla="*/ 98 h 99"/>
                <a:gd name="T18" fmla="*/ 61 w 62"/>
                <a:gd name="T19" fmla="*/ 46 h 99"/>
                <a:gd name="T20" fmla="*/ 61 w 62"/>
                <a:gd name="T21" fmla="*/ 43 h 99"/>
                <a:gd name="T22" fmla="*/ 48 w 62"/>
                <a:gd name="T23" fmla="*/ 46 h 99"/>
                <a:gd name="T24" fmla="*/ 26 w 62"/>
                <a:gd name="T25" fmla="*/ 83 h 99"/>
                <a:gd name="T26" fmla="*/ 17 w 62"/>
                <a:gd name="T27" fmla="*/ 70 h 99"/>
                <a:gd name="T28" fmla="*/ 11 w 62"/>
                <a:gd name="T29" fmla="*/ 44 h 99"/>
                <a:gd name="T30" fmla="*/ 14 w 62"/>
                <a:gd name="T31" fmla="*/ 24 h 99"/>
                <a:gd name="T32" fmla="*/ 18 w 62"/>
                <a:gd name="T33" fmla="*/ 16 h 99"/>
                <a:gd name="T34" fmla="*/ 48 w 62"/>
                <a:gd name="T35" fmla="*/ 46 h 99"/>
                <a:gd name="T36" fmla="*/ 48 w 62"/>
                <a:gd name="T37" fmla="*/ 46 h 99"/>
                <a:gd name="T38" fmla="*/ 48 w 62"/>
                <a:gd name="T39" fmla="*/ 46 h 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62" h="99">
                  <a:moveTo>
                    <a:pt x="61" y="43"/>
                  </a:moveTo>
                  <a:cubicBezTo>
                    <a:pt x="18" y="0"/>
                    <a:pt x="18" y="0"/>
                    <a:pt x="18" y="0"/>
                  </a:cubicBezTo>
                  <a:cubicBezTo>
                    <a:pt x="17" y="0"/>
                    <a:pt x="17" y="0"/>
                    <a:pt x="16" y="0"/>
                  </a:cubicBezTo>
                  <a:cubicBezTo>
                    <a:pt x="16" y="0"/>
                    <a:pt x="15" y="0"/>
                    <a:pt x="15" y="1"/>
                  </a:cubicBezTo>
                  <a:cubicBezTo>
                    <a:pt x="5" y="13"/>
                    <a:pt x="0" y="28"/>
                    <a:pt x="0" y="44"/>
                  </a:cubicBezTo>
                  <a:cubicBezTo>
                    <a:pt x="0" y="65"/>
                    <a:pt x="9" y="85"/>
                    <a:pt x="26" y="98"/>
                  </a:cubicBezTo>
                  <a:cubicBezTo>
                    <a:pt x="27" y="98"/>
                    <a:pt x="27" y="99"/>
                    <a:pt x="28" y="99"/>
                  </a:cubicBezTo>
                  <a:cubicBezTo>
                    <a:pt x="28" y="99"/>
                    <a:pt x="28" y="99"/>
                    <a:pt x="28" y="99"/>
                  </a:cubicBezTo>
                  <a:cubicBezTo>
                    <a:pt x="28" y="98"/>
                    <a:pt x="29" y="98"/>
                    <a:pt x="29" y="98"/>
                  </a:cubicBezTo>
                  <a:cubicBezTo>
                    <a:pt x="61" y="46"/>
                    <a:pt x="61" y="46"/>
                    <a:pt x="61" y="46"/>
                  </a:cubicBezTo>
                  <a:cubicBezTo>
                    <a:pt x="62" y="45"/>
                    <a:pt x="61" y="44"/>
                    <a:pt x="61" y="43"/>
                  </a:cubicBezTo>
                  <a:close/>
                  <a:moveTo>
                    <a:pt x="48" y="46"/>
                  </a:moveTo>
                  <a:cubicBezTo>
                    <a:pt x="26" y="83"/>
                    <a:pt x="26" y="83"/>
                    <a:pt x="26" y="83"/>
                  </a:cubicBezTo>
                  <a:cubicBezTo>
                    <a:pt x="22" y="79"/>
                    <a:pt x="19" y="75"/>
                    <a:pt x="17" y="70"/>
                  </a:cubicBezTo>
                  <a:cubicBezTo>
                    <a:pt x="13" y="62"/>
                    <a:pt x="11" y="53"/>
                    <a:pt x="11" y="44"/>
                  </a:cubicBezTo>
                  <a:cubicBezTo>
                    <a:pt x="11" y="37"/>
                    <a:pt x="12" y="30"/>
                    <a:pt x="14" y="24"/>
                  </a:cubicBezTo>
                  <a:cubicBezTo>
                    <a:pt x="15" y="21"/>
                    <a:pt x="16" y="18"/>
                    <a:pt x="18" y="16"/>
                  </a:cubicBezTo>
                  <a:lnTo>
                    <a:pt x="48" y="46"/>
                  </a:lnTo>
                  <a:close/>
                  <a:moveTo>
                    <a:pt x="48" y="46"/>
                  </a:moveTo>
                  <a:cubicBezTo>
                    <a:pt x="48" y="46"/>
                    <a:pt x="48" y="46"/>
                    <a:pt x="48" y="46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09" name="Freeform 189"/>
            <p:cNvSpPr>
              <a:spLocks noEditPoints="1"/>
            </p:cNvSpPr>
            <p:nvPr/>
          </p:nvSpPr>
          <p:spPr bwMode="auto">
            <a:xfrm>
              <a:off x="8647486" y="1939564"/>
              <a:ext cx="173296" cy="111828"/>
            </a:xfrm>
            <a:custGeom>
              <a:avLst/>
              <a:gdLst>
                <a:gd name="T0" fmla="*/ 97 w 99"/>
                <a:gd name="T1" fmla="*/ 0 h 64"/>
                <a:gd name="T2" fmla="*/ 34 w 99"/>
                <a:gd name="T3" fmla="*/ 0 h 64"/>
                <a:gd name="T4" fmla="*/ 33 w 99"/>
                <a:gd name="T5" fmla="*/ 1 h 64"/>
                <a:gd name="T6" fmla="*/ 0 w 99"/>
                <a:gd name="T7" fmla="*/ 54 h 64"/>
                <a:gd name="T8" fmla="*/ 0 w 99"/>
                <a:gd name="T9" fmla="*/ 56 h 64"/>
                <a:gd name="T10" fmla="*/ 1 w 99"/>
                <a:gd name="T11" fmla="*/ 57 h 64"/>
                <a:gd name="T12" fmla="*/ 30 w 99"/>
                <a:gd name="T13" fmla="*/ 64 h 64"/>
                <a:gd name="T14" fmla="*/ 77 w 99"/>
                <a:gd name="T15" fmla="*/ 46 h 64"/>
                <a:gd name="T16" fmla="*/ 99 w 99"/>
                <a:gd name="T17" fmla="*/ 2 h 64"/>
                <a:gd name="T18" fmla="*/ 98 w 99"/>
                <a:gd name="T19" fmla="*/ 1 h 64"/>
                <a:gd name="T20" fmla="*/ 97 w 99"/>
                <a:gd name="T21" fmla="*/ 0 h 64"/>
                <a:gd name="T22" fmla="*/ 97 w 99"/>
                <a:gd name="T23" fmla="*/ 0 h 64"/>
                <a:gd name="T24" fmla="*/ 97 w 99"/>
                <a:gd name="T25" fmla="*/ 0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99" h="64">
                  <a:moveTo>
                    <a:pt x="97" y="0"/>
                  </a:moveTo>
                  <a:cubicBezTo>
                    <a:pt x="34" y="0"/>
                    <a:pt x="34" y="0"/>
                    <a:pt x="34" y="0"/>
                  </a:cubicBezTo>
                  <a:cubicBezTo>
                    <a:pt x="34" y="0"/>
                    <a:pt x="33" y="0"/>
                    <a:pt x="33" y="1"/>
                  </a:cubicBezTo>
                  <a:cubicBezTo>
                    <a:pt x="0" y="54"/>
                    <a:pt x="0" y="54"/>
                    <a:pt x="0" y="54"/>
                  </a:cubicBezTo>
                  <a:cubicBezTo>
                    <a:pt x="0" y="54"/>
                    <a:pt x="0" y="55"/>
                    <a:pt x="0" y="56"/>
                  </a:cubicBezTo>
                  <a:cubicBezTo>
                    <a:pt x="0" y="56"/>
                    <a:pt x="0" y="57"/>
                    <a:pt x="1" y="57"/>
                  </a:cubicBezTo>
                  <a:cubicBezTo>
                    <a:pt x="10" y="61"/>
                    <a:pt x="20" y="64"/>
                    <a:pt x="30" y="64"/>
                  </a:cubicBezTo>
                  <a:cubicBezTo>
                    <a:pt x="48" y="64"/>
                    <a:pt x="64" y="57"/>
                    <a:pt x="77" y="46"/>
                  </a:cubicBezTo>
                  <a:cubicBezTo>
                    <a:pt x="89" y="35"/>
                    <a:pt x="97" y="19"/>
                    <a:pt x="99" y="2"/>
                  </a:cubicBezTo>
                  <a:cubicBezTo>
                    <a:pt x="99" y="2"/>
                    <a:pt x="99" y="1"/>
                    <a:pt x="98" y="1"/>
                  </a:cubicBezTo>
                  <a:cubicBezTo>
                    <a:pt x="98" y="0"/>
                    <a:pt x="97" y="0"/>
                    <a:pt x="97" y="0"/>
                  </a:cubicBezTo>
                  <a:close/>
                  <a:moveTo>
                    <a:pt x="97" y="0"/>
                  </a:moveTo>
                  <a:cubicBezTo>
                    <a:pt x="97" y="0"/>
                    <a:pt x="97" y="0"/>
                    <a:pt x="97" y="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10" name="Freeform 190"/>
            <p:cNvSpPr>
              <a:spLocks noEditPoints="1"/>
            </p:cNvSpPr>
            <p:nvPr/>
          </p:nvSpPr>
          <p:spPr bwMode="auto">
            <a:xfrm>
              <a:off x="9505818" y="3959867"/>
              <a:ext cx="197735" cy="112568"/>
            </a:xfrm>
            <a:custGeom>
              <a:avLst/>
              <a:gdLst>
                <a:gd name="T0" fmla="*/ 46 w 113"/>
                <a:gd name="T1" fmla="*/ 63 h 64"/>
                <a:gd name="T2" fmla="*/ 47 w 113"/>
                <a:gd name="T3" fmla="*/ 64 h 64"/>
                <a:gd name="T4" fmla="*/ 111 w 113"/>
                <a:gd name="T5" fmla="*/ 64 h 64"/>
                <a:gd name="T6" fmla="*/ 112 w 113"/>
                <a:gd name="T7" fmla="*/ 63 h 64"/>
                <a:gd name="T8" fmla="*/ 113 w 113"/>
                <a:gd name="T9" fmla="*/ 61 h 64"/>
                <a:gd name="T10" fmla="*/ 90 w 113"/>
                <a:gd name="T11" fmla="*/ 17 h 64"/>
                <a:gd name="T12" fmla="*/ 44 w 113"/>
                <a:gd name="T13" fmla="*/ 0 h 64"/>
                <a:gd name="T14" fmla="*/ 1 w 113"/>
                <a:gd name="T15" fmla="*/ 15 h 64"/>
                <a:gd name="T16" fmla="*/ 0 w 113"/>
                <a:gd name="T17" fmla="*/ 17 h 64"/>
                <a:gd name="T18" fmla="*/ 1 w 113"/>
                <a:gd name="T19" fmla="*/ 18 h 64"/>
                <a:gd name="T20" fmla="*/ 46 w 113"/>
                <a:gd name="T21" fmla="*/ 63 h 64"/>
                <a:gd name="T22" fmla="*/ 37 w 113"/>
                <a:gd name="T23" fmla="*/ 39 h 64"/>
                <a:gd name="T24" fmla="*/ 55 w 113"/>
                <a:gd name="T25" fmla="*/ 12 h 64"/>
                <a:gd name="T26" fmla="*/ 62 w 113"/>
                <a:gd name="T27" fmla="*/ 14 h 64"/>
                <a:gd name="T28" fmla="*/ 42 w 113"/>
                <a:gd name="T29" fmla="*/ 43 h 64"/>
                <a:gd name="T30" fmla="*/ 37 w 113"/>
                <a:gd name="T31" fmla="*/ 39 h 64"/>
                <a:gd name="T32" fmla="*/ 44 w 113"/>
                <a:gd name="T33" fmla="*/ 11 h 64"/>
                <a:gd name="T34" fmla="*/ 46 w 113"/>
                <a:gd name="T35" fmla="*/ 11 h 64"/>
                <a:gd name="T36" fmla="*/ 31 w 113"/>
                <a:gd name="T37" fmla="*/ 33 h 64"/>
                <a:gd name="T38" fmla="*/ 26 w 113"/>
                <a:gd name="T39" fmla="*/ 28 h 64"/>
                <a:gd name="T40" fmla="*/ 38 w 113"/>
                <a:gd name="T41" fmla="*/ 11 h 64"/>
                <a:gd name="T42" fmla="*/ 44 w 113"/>
                <a:gd name="T43" fmla="*/ 11 h 64"/>
                <a:gd name="T44" fmla="*/ 26 w 113"/>
                <a:gd name="T45" fmla="*/ 14 h 64"/>
                <a:gd name="T46" fmla="*/ 20 w 113"/>
                <a:gd name="T47" fmla="*/ 22 h 64"/>
                <a:gd name="T48" fmla="*/ 16 w 113"/>
                <a:gd name="T49" fmla="*/ 18 h 64"/>
                <a:gd name="T50" fmla="*/ 24 w 113"/>
                <a:gd name="T51" fmla="*/ 14 h 64"/>
                <a:gd name="T52" fmla="*/ 26 w 113"/>
                <a:gd name="T53" fmla="*/ 14 h 64"/>
                <a:gd name="T54" fmla="*/ 80 w 113"/>
                <a:gd name="T55" fmla="*/ 53 h 64"/>
                <a:gd name="T56" fmla="*/ 91 w 113"/>
                <a:gd name="T57" fmla="*/ 35 h 64"/>
                <a:gd name="T58" fmla="*/ 94 w 113"/>
                <a:gd name="T59" fmla="*/ 39 h 64"/>
                <a:gd name="T60" fmla="*/ 84 w 113"/>
                <a:gd name="T61" fmla="*/ 53 h 64"/>
                <a:gd name="T62" fmla="*/ 80 w 113"/>
                <a:gd name="T63" fmla="*/ 53 h 64"/>
                <a:gd name="T64" fmla="*/ 94 w 113"/>
                <a:gd name="T65" fmla="*/ 53 h 64"/>
                <a:gd name="T66" fmla="*/ 98 w 113"/>
                <a:gd name="T67" fmla="*/ 47 h 64"/>
                <a:gd name="T68" fmla="*/ 100 w 113"/>
                <a:gd name="T69" fmla="*/ 53 h 64"/>
                <a:gd name="T70" fmla="*/ 94 w 113"/>
                <a:gd name="T71" fmla="*/ 53 h 64"/>
                <a:gd name="T72" fmla="*/ 63 w 113"/>
                <a:gd name="T73" fmla="*/ 53 h 64"/>
                <a:gd name="T74" fmla="*/ 82 w 113"/>
                <a:gd name="T75" fmla="*/ 25 h 64"/>
                <a:gd name="T76" fmla="*/ 83 w 113"/>
                <a:gd name="T77" fmla="*/ 26 h 64"/>
                <a:gd name="T78" fmla="*/ 86 w 113"/>
                <a:gd name="T79" fmla="*/ 29 h 64"/>
                <a:gd name="T80" fmla="*/ 70 w 113"/>
                <a:gd name="T81" fmla="*/ 53 h 64"/>
                <a:gd name="T82" fmla="*/ 63 w 113"/>
                <a:gd name="T83" fmla="*/ 53 h 64"/>
                <a:gd name="T84" fmla="*/ 53 w 113"/>
                <a:gd name="T85" fmla="*/ 53 h 64"/>
                <a:gd name="T86" fmla="*/ 51 w 113"/>
                <a:gd name="T87" fmla="*/ 53 h 64"/>
                <a:gd name="T88" fmla="*/ 48 w 113"/>
                <a:gd name="T89" fmla="*/ 50 h 64"/>
                <a:gd name="T90" fmla="*/ 70 w 113"/>
                <a:gd name="T91" fmla="*/ 17 h 64"/>
                <a:gd name="T92" fmla="*/ 75 w 113"/>
                <a:gd name="T93" fmla="*/ 20 h 64"/>
                <a:gd name="T94" fmla="*/ 53 w 113"/>
                <a:gd name="T95" fmla="*/ 53 h 64"/>
                <a:gd name="T96" fmla="*/ 53 w 113"/>
                <a:gd name="T97" fmla="*/ 53 h 64"/>
                <a:gd name="T98" fmla="*/ 53 w 113"/>
                <a:gd name="T99" fmla="*/ 53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13" h="64">
                  <a:moveTo>
                    <a:pt x="46" y="63"/>
                  </a:moveTo>
                  <a:cubicBezTo>
                    <a:pt x="46" y="63"/>
                    <a:pt x="47" y="64"/>
                    <a:pt x="47" y="64"/>
                  </a:cubicBezTo>
                  <a:cubicBezTo>
                    <a:pt x="111" y="64"/>
                    <a:pt x="111" y="64"/>
                    <a:pt x="111" y="64"/>
                  </a:cubicBezTo>
                  <a:cubicBezTo>
                    <a:pt x="111" y="64"/>
                    <a:pt x="112" y="63"/>
                    <a:pt x="112" y="63"/>
                  </a:cubicBezTo>
                  <a:cubicBezTo>
                    <a:pt x="113" y="63"/>
                    <a:pt x="113" y="62"/>
                    <a:pt x="113" y="61"/>
                  </a:cubicBezTo>
                  <a:cubicBezTo>
                    <a:pt x="111" y="44"/>
                    <a:pt x="103" y="29"/>
                    <a:pt x="90" y="17"/>
                  </a:cubicBezTo>
                  <a:cubicBezTo>
                    <a:pt x="78" y="6"/>
                    <a:pt x="61" y="0"/>
                    <a:pt x="44" y="0"/>
                  </a:cubicBezTo>
                  <a:cubicBezTo>
                    <a:pt x="29" y="0"/>
                    <a:pt x="13" y="5"/>
                    <a:pt x="1" y="15"/>
                  </a:cubicBezTo>
                  <a:cubicBezTo>
                    <a:pt x="1" y="16"/>
                    <a:pt x="0" y="16"/>
                    <a:pt x="0" y="17"/>
                  </a:cubicBezTo>
                  <a:cubicBezTo>
                    <a:pt x="0" y="17"/>
                    <a:pt x="0" y="18"/>
                    <a:pt x="1" y="18"/>
                  </a:cubicBezTo>
                  <a:lnTo>
                    <a:pt x="46" y="63"/>
                  </a:lnTo>
                  <a:close/>
                  <a:moveTo>
                    <a:pt x="37" y="39"/>
                  </a:moveTo>
                  <a:cubicBezTo>
                    <a:pt x="55" y="12"/>
                    <a:pt x="55" y="12"/>
                    <a:pt x="55" y="12"/>
                  </a:cubicBezTo>
                  <a:cubicBezTo>
                    <a:pt x="57" y="12"/>
                    <a:pt x="60" y="13"/>
                    <a:pt x="62" y="14"/>
                  </a:cubicBezTo>
                  <a:cubicBezTo>
                    <a:pt x="42" y="43"/>
                    <a:pt x="42" y="43"/>
                    <a:pt x="42" y="43"/>
                  </a:cubicBezTo>
                  <a:lnTo>
                    <a:pt x="37" y="39"/>
                  </a:lnTo>
                  <a:close/>
                  <a:moveTo>
                    <a:pt x="44" y="11"/>
                  </a:moveTo>
                  <a:cubicBezTo>
                    <a:pt x="45" y="11"/>
                    <a:pt x="45" y="11"/>
                    <a:pt x="46" y="11"/>
                  </a:cubicBezTo>
                  <a:cubicBezTo>
                    <a:pt x="31" y="33"/>
                    <a:pt x="31" y="33"/>
                    <a:pt x="31" y="33"/>
                  </a:cubicBezTo>
                  <a:cubicBezTo>
                    <a:pt x="26" y="28"/>
                    <a:pt x="26" y="28"/>
                    <a:pt x="26" y="28"/>
                  </a:cubicBezTo>
                  <a:cubicBezTo>
                    <a:pt x="38" y="11"/>
                    <a:pt x="38" y="11"/>
                    <a:pt x="38" y="11"/>
                  </a:cubicBezTo>
                  <a:cubicBezTo>
                    <a:pt x="40" y="11"/>
                    <a:pt x="42" y="11"/>
                    <a:pt x="44" y="11"/>
                  </a:cubicBezTo>
                  <a:close/>
                  <a:moveTo>
                    <a:pt x="26" y="14"/>
                  </a:moveTo>
                  <a:cubicBezTo>
                    <a:pt x="20" y="22"/>
                    <a:pt x="20" y="22"/>
                    <a:pt x="20" y="22"/>
                  </a:cubicBezTo>
                  <a:cubicBezTo>
                    <a:pt x="16" y="18"/>
                    <a:pt x="16" y="18"/>
                    <a:pt x="16" y="18"/>
                  </a:cubicBezTo>
                  <a:cubicBezTo>
                    <a:pt x="19" y="17"/>
                    <a:pt x="22" y="15"/>
                    <a:pt x="24" y="14"/>
                  </a:cubicBezTo>
                  <a:cubicBezTo>
                    <a:pt x="25" y="14"/>
                    <a:pt x="25" y="14"/>
                    <a:pt x="26" y="14"/>
                  </a:cubicBezTo>
                  <a:close/>
                  <a:moveTo>
                    <a:pt x="80" y="53"/>
                  </a:moveTo>
                  <a:cubicBezTo>
                    <a:pt x="91" y="35"/>
                    <a:pt x="91" y="35"/>
                    <a:pt x="91" y="35"/>
                  </a:cubicBezTo>
                  <a:cubicBezTo>
                    <a:pt x="92" y="36"/>
                    <a:pt x="93" y="38"/>
                    <a:pt x="94" y="39"/>
                  </a:cubicBezTo>
                  <a:cubicBezTo>
                    <a:pt x="84" y="53"/>
                    <a:pt x="84" y="53"/>
                    <a:pt x="84" y="53"/>
                  </a:cubicBezTo>
                  <a:lnTo>
                    <a:pt x="80" y="53"/>
                  </a:lnTo>
                  <a:close/>
                  <a:moveTo>
                    <a:pt x="94" y="53"/>
                  </a:moveTo>
                  <a:cubicBezTo>
                    <a:pt x="98" y="47"/>
                    <a:pt x="98" y="47"/>
                    <a:pt x="98" y="47"/>
                  </a:cubicBezTo>
                  <a:cubicBezTo>
                    <a:pt x="99" y="49"/>
                    <a:pt x="99" y="51"/>
                    <a:pt x="100" y="53"/>
                  </a:cubicBezTo>
                  <a:lnTo>
                    <a:pt x="94" y="53"/>
                  </a:lnTo>
                  <a:close/>
                  <a:moveTo>
                    <a:pt x="63" y="53"/>
                  </a:moveTo>
                  <a:cubicBezTo>
                    <a:pt x="82" y="25"/>
                    <a:pt x="82" y="25"/>
                    <a:pt x="82" y="25"/>
                  </a:cubicBezTo>
                  <a:cubicBezTo>
                    <a:pt x="82" y="25"/>
                    <a:pt x="83" y="26"/>
                    <a:pt x="83" y="26"/>
                  </a:cubicBezTo>
                  <a:cubicBezTo>
                    <a:pt x="84" y="27"/>
                    <a:pt x="85" y="28"/>
                    <a:pt x="86" y="29"/>
                  </a:cubicBezTo>
                  <a:cubicBezTo>
                    <a:pt x="70" y="53"/>
                    <a:pt x="70" y="53"/>
                    <a:pt x="70" y="53"/>
                  </a:cubicBezTo>
                  <a:lnTo>
                    <a:pt x="63" y="53"/>
                  </a:lnTo>
                  <a:close/>
                  <a:moveTo>
                    <a:pt x="53" y="53"/>
                  </a:moveTo>
                  <a:cubicBezTo>
                    <a:pt x="51" y="53"/>
                    <a:pt x="51" y="53"/>
                    <a:pt x="51" y="53"/>
                  </a:cubicBezTo>
                  <a:cubicBezTo>
                    <a:pt x="48" y="50"/>
                    <a:pt x="48" y="50"/>
                    <a:pt x="48" y="50"/>
                  </a:cubicBezTo>
                  <a:cubicBezTo>
                    <a:pt x="70" y="17"/>
                    <a:pt x="70" y="17"/>
                    <a:pt x="70" y="17"/>
                  </a:cubicBezTo>
                  <a:cubicBezTo>
                    <a:pt x="71" y="18"/>
                    <a:pt x="73" y="19"/>
                    <a:pt x="75" y="20"/>
                  </a:cubicBezTo>
                  <a:lnTo>
                    <a:pt x="53" y="53"/>
                  </a:lnTo>
                  <a:close/>
                  <a:moveTo>
                    <a:pt x="53" y="53"/>
                  </a:moveTo>
                  <a:cubicBezTo>
                    <a:pt x="53" y="53"/>
                    <a:pt x="53" y="53"/>
                    <a:pt x="53" y="53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11" name="Freeform 191"/>
            <p:cNvSpPr>
              <a:spLocks noEditPoints="1"/>
            </p:cNvSpPr>
            <p:nvPr/>
          </p:nvSpPr>
          <p:spPr bwMode="auto">
            <a:xfrm>
              <a:off x="9462124" y="4003561"/>
              <a:ext cx="108125" cy="174036"/>
            </a:xfrm>
            <a:custGeom>
              <a:avLst/>
              <a:gdLst>
                <a:gd name="T0" fmla="*/ 62 w 62"/>
                <a:gd name="T1" fmla="*/ 43 h 99"/>
                <a:gd name="T2" fmla="*/ 19 w 62"/>
                <a:gd name="T3" fmla="*/ 0 h 99"/>
                <a:gd name="T4" fmla="*/ 17 w 62"/>
                <a:gd name="T5" fmla="*/ 0 h 99"/>
                <a:gd name="T6" fmla="*/ 16 w 62"/>
                <a:gd name="T7" fmla="*/ 1 h 99"/>
                <a:gd name="T8" fmla="*/ 0 w 62"/>
                <a:gd name="T9" fmla="*/ 44 h 99"/>
                <a:gd name="T10" fmla="*/ 27 w 62"/>
                <a:gd name="T11" fmla="*/ 98 h 99"/>
                <a:gd name="T12" fmla="*/ 28 w 62"/>
                <a:gd name="T13" fmla="*/ 99 h 99"/>
                <a:gd name="T14" fmla="*/ 29 w 62"/>
                <a:gd name="T15" fmla="*/ 99 h 99"/>
                <a:gd name="T16" fmla="*/ 30 w 62"/>
                <a:gd name="T17" fmla="*/ 98 h 99"/>
                <a:gd name="T18" fmla="*/ 62 w 62"/>
                <a:gd name="T19" fmla="*/ 46 h 99"/>
                <a:gd name="T20" fmla="*/ 62 w 62"/>
                <a:gd name="T21" fmla="*/ 43 h 99"/>
                <a:gd name="T22" fmla="*/ 49 w 62"/>
                <a:gd name="T23" fmla="*/ 46 h 99"/>
                <a:gd name="T24" fmla="*/ 26 w 62"/>
                <a:gd name="T25" fmla="*/ 83 h 99"/>
                <a:gd name="T26" fmla="*/ 18 w 62"/>
                <a:gd name="T27" fmla="*/ 70 h 99"/>
                <a:gd name="T28" fmla="*/ 11 w 62"/>
                <a:gd name="T29" fmla="*/ 44 h 99"/>
                <a:gd name="T30" fmla="*/ 15 w 62"/>
                <a:gd name="T31" fmla="*/ 24 h 99"/>
                <a:gd name="T32" fmla="*/ 19 w 62"/>
                <a:gd name="T33" fmla="*/ 16 h 99"/>
                <a:gd name="T34" fmla="*/ 49 w 62"/>
                <a:gd name="T35" fmla="*/ 46 h 99"/>
                <a:gd name="T36" fmla="*/ 49 w 62"/>
                <a:gd name="T37" fmla="*/ 46 h 99"/>
                <a:gd name="T38" fmla="*/ 49 w 62"/>
                <a:gd name="T39" fmla="*/ 46 h 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62" h="99">
                  <a:moveTo>
                    <a:pt x="62" y="43"/>
                  </a:moveTo>
                  <a:cubicBezTo>
                    <a:pt x="19" y="0"/>
                    <a:pt x="19" y="0"/>
                    <a:pt x="19" y="0"/>
                  </a:cubicBezTo>
                  <a:cubicBezTo>
                    <a:pt x="18" y="0"/>
                    <a:pt x="18" y="0"/>
                    <a:pt x="17" y="0"/>
                  </a:cubicBezTo>
                  <a:cubicBezTo>
                    <a:pt x="17" y="0"/>
                    <a:pt x="16" y="0"/>
                    <a:pt x="16" y="1"/>
                  </a:cubicBezTo>
                  <a:cubicBezTo>
                    <a:pt x="6" y="13"/>
                    <a:pt x="0" y="28"/>
                    <a:pt x="0" y="44"/>
                  </a:cubicBezTo>
                  <a:cubicBezTo>
                    <a:pt x="0" y="65"/>
                    <a:pt x="10" y="85"/>
                    <a:pt x="27" y="98"/>
                  </a:cubicBezTo>
                  <a:cubicBezTo>
                    <a:pt x="27" y="99"/>
                    <a:pt x="28" y="99"/>
                    <a:pt x="28" y="99"/>
                  </a:cubicBezTo>
                  <a:cubicBezTo>
                    <a:pt x="29" y="99"/>
                    <a:pt x="29" y="99"/>
                    <a:pt x="29" y="99"/>
                  </a:cubicBezTo>
                  <a:cubicBezTo>
                    <a:pt x="29" y="99"/>
                    <a:pt x="30" y="98"/>
                    <a:pt x="30" y="98"/>
                  </a:cubicBezTo>
                  <a:cubicBezTo>
                    <a:pt x="62" y="46"/>
                    <a:pt x="62" y="46"/>
                    <a:pt x="62" y="46"/>
                  </a:cubicBezTo>
                  <a:cubicBezTo>
                    <a:pt x="62" y="45"/>
                    <a:pt x="62" y="44"/>
                    <a:pt x="62" y="43"/>
                  </a:cubicBezTo>
                  <a:close/>
                  <a:moveTo>
                    <a:pt x="49" y="46"/>
                  </a:moveTo>
                  <a:cubicBezTo>
                    <a:pt x="26" y="83"/>
                    <a:pt x="26" y="83"/>
                    <a:pt x="26" y="83"/>
                  </a:cubicBezTo>
                  <a:cubicBezTo>
                    <a:pt x="23" y="79"/>
                    <a:pt x="20" y="75"/>
                    <a:pt x="18" y="70"/>
                  </a:cubicBezTo>
                  <a:cubicBezTo>
                    <a:pt x="13" y="62"/>
                    <a:pt x="11" y="53"/>
                    <a:pt x="11" y="44"/>
                  </a:cubicBezTo>
                  <a:cubicBezTo>
                    <a:pt x="11" y="37"/>
                    <a:pt x="13" y="30"/>
                    <a:pt x="15" y="24"/>
                  </a:cubicBezTo>
                  <a:cubicBezTo>
                    <a:pt x="16" y="21"/>
                    <a:pt x="17" y="18"/>
                    <a:pt x="19" y="16"/>
                  </a:cubicBezTo>
                  <a:lnTo>
                    <a:pt x="49" y="46"/>
                  </a:lnTo>
                  <a:close/>
                  <a:moveTo>
                    <a:pt x="49" y="46"/>
                  </a:moveTo>
                  <a:cubicBezTo>
                    <a:pt x="49" y="46"/>
                    <a:pt x="49" y="46"/>
                    <a:pt x="49" y="46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12" name="Freeform 192"/>
            <p:cNvSpPr>
              <a:spLocks noEditPoints="1"/>
            </p:cNvSpPr>
            <p:nvPr/>
          </p:nvSpPr>
          <p:spPr bwMode="auto">
            <a:xfrm>
              <a:off x="9528036" y="4089469"/>
              <a:ext cx="175518" cy="112568"/>
            </a:xfrm>
            <a:custGeom>
              <a:avLst/>
              <a:gdLst>
                <a:gd name="T0" fmla="*/ 98 w 100"/>
                <a:gd name="T1" fmla="*/ 0 h 64"/>
                <a:gd name="T2" fmla="*/ 35 w 100"/>
                <a:gd name="T3" fmla="*/ 0 h 64"/>
                <a:gd name="T4" fmla="*/ 33 w 100"/>
                <a:gd name="T5" fmla="*/ 1 h 64"/>
                <a:gd name="T6" fmla="*/ 1 w 100"/>
                <a:gd name="T7" fmla="*/ 54 h 64"/>
                <a:gd name="T8" fmla="*/ 1 w 100"/>
                <a:gd name="T9" fmla="*/ 56 h 64"/>
                <a:gd name="T10" fmla="*/ 2 w 100"/>
                <a:gd name="T11" fmla="*/ 57 h 64"/>
                <a:gd name="T12" fmla="*/ 31 w 100"/>
                <a:gd name="T13" fmla="*/ 64 h 64"/>
                <a:gd name="T14" fmla="*/ 77 w 100"/>
                <a:gd name="T15" fmla="*/ 46 h 64"/>
                <a:gd name="T16" fmla="*/ 100 w 100"/>
                <a:gd name="T17" fmla="*/ 2 h 64"/>
                <a:gd name="T18" fmla="*/ 99 w 100"/>
                <a:gd name="T19" fmla="*/ 1 h 64"/>
                <a:gd name="T20" fmla="*/ 98 w 100"/>
                <a:gd name="T21" fmla="*/ 0 h 64"/>
                <a:gd name="T22" fmla="*/ 98 w 100"/>
                <a:gd name="T23" fmla="*/ 0 h 64"/>
                <a:gd name="T24" fmla="*/ 98 w 100"/>
                <a:gd name="T25" fmla="*/ 0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00" h="64">
                  <a:moveTo>
                    <a:pt x="98" y="0"/>
                  </a:moveTo>
                  <a:cubicBezTo>
                    <a:pt x="35" y="0"/>
                    <a:pt x="35" y="0"/>
                    <a:pt x="35" y="0"/>
                  </a:cubicBezTo>
                  <a:cubicBezTo>
                    <a:pt x="35" y="0"/>
                    <a:pt x="34" y="0"/>
                    <a:pt x="33" y="1"/>
                  </a:cubicBezTo>
                  <a:cubicBezTo>
                    <a:pt x="1" y="54"/>
                    <a:pt x="1" y="54"/>
                    <a:pt x="1" y="54"/>
                  </a:cubicBezTo>
                  <a:cubicBezTo>
                    <a:pt x="0" y="54"/>
                    <a:pt x="0" y="55"/>
                    <a:pt x="1" y="56"/>
                  </a:cubicBezTo>
                  <a:cubicBezTo>
                    <a:pt x="1" y="56"/>
                    <a:pt x="1" y="57"/>
                    <a:pt x="2" y="57"/>
                  </a:cubicBezTo>
                  <a:cubicBezTo>
                    <a:pt x="11" y="61"/>
                    <a:pt x="21" y="64"/>
                    <a:pt x="31" y="64"/>
                  </a:cubicBezTo>
                  <a:cubicBezTo>
                    <a:pt x="48" y="64"/>
                    <a:pt x="65" y="57"/>
                    <a:pt x="77" y="46"/>
                  </a:cubicBezTo>
                  <a:cubicBezTo>
                    <a:pt x="90" y="35"/>
                    <a:pt x="98" y="19"/>
                    <a:pt x="100" y="2"/>
                  </a:cubicBezTo>
                  <a:cubicBezTo>
                    <a:pt x="100" y="2"/>
                    <a:pt x="100" y="1"/>
                    <a:pt x="99" y="1"/>
                  </a:cubicBezTo>
                  <a:cubicBezTo>
                    <a:pt x="99" y="0"/>
                    <a:pt x="98" y="0"/>
                    <a:pt x="98" y="0"/>
                  </a:cubicBezTo>
                  <a:close/>
                  <a:moveTo>
                    <a:pt x="98" y="0"/>
                  </a:moveTo>
                  <a:cubicBezTo>
                    <a:pt x="98" y="0"/>
                    <a:pt x="98" y="0"/>
                    <a:pt x="98" y="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13" name="Freeform 193"/>
            <p:cNvSpPr>
              <a:spLocks noEditPoints="1"/>
            </p:cNvSpPr>
            <p:nvPr/>
          </p:nvSpPr>
          <p:spPr bwMode="auto">
            <a:xfrm>
              <a:off x="7812111" y="3454051"/>
              <a:ext cx="196254" cy="110346"/>
            </a:xfrm>
            <a:custGeom>
              <a:avLst/>
              <a:gdLst>
                <a:gd name="T0" fmla="*/ 45 w 112"/>
                <a:gd name="T1" fmla="*/ 63 h 63"/>
                <a:gd name="T2" fmla="*/ 47 w 112"/>
                <a:gd name="T3" fmla="*/ 63 h 63"/>
                <a:gd name="T4" fmla="*/ 110 w 112"/>
                <a:gd name="T5" fmla="*/ 63 h 63"/>
                <a:gd name="T6" fmla="*/ 112 w 112"/>
                <a:gd name="T7" fmla="*/ 63 h 63"/>
                <a:gd name="T8" fmla="*/ 112 w 112"/>
                <a:gd name="T9" fmla="*/ 61 h 63"/>
                <a:gd name="T10" fmla="*/ 90 w 112"/>
                <a:gd name="T11" fmla="*/ 17 h 63"/>
                <a:gd name="T12" fmla="*/ 44 w 112"/>
                <a:gd name="T13" fmla="*/ 0 h 63"/>
                <a:gd name="T14" fmla="*/ 0 w 112"/>
                <a:gd name="T15" fmla="*/ 15 h 63"/>
                <a:gd name="T16" fmla="*/ 0 w 112"/>
                <a:gd name="T17" fmla="*/ 16 h 63"/>
                <a:gd name="T18" fmla="*/ 0 w 112"/>
                <a:gd name="T19" fmla="*/ 18 h 63"/>
                <a:gd name="T20" fmla="*/ 45 w 112"/>
                <a:gd name="T21" fmla="*/ 63 h 63"/>
                <a:gd name="T22" fmla="*/ 37 w 112"/>
                <a:gd name="T23" fmla="*/ 39 h 63"/>
                <a:gd name="T24" fmla="*/ 55 w 112"/>
                <a:gd name="T25" fmla="*/ 12 h 63"/>
                <a:gd name="T26" fmla="*/ 61 w 112"/>
                <a:gd name="T27" fmla="*/ 13 h 63"/>
                <a:gd name="T28" fmla="*/ 41 w 112"/>
                <a:gd name="T29" fmla="*/ 43 h 63"/>
                <a:gd name="T30" fmla="*/ 37 w 112"/>
                <a:gd name="T31" fmla="*/ 39 h 63"/>
                <a:gd name="T32" fmla="*/ 44 w 112"/>
                <a:gd name="T33" fmla="*/ 11 h 63"/>
                <a:gd name="T34" fmla="*/ 45 w 112"/>
                <a:gd name="T35" fmla="*/ 11 h 63"/>
                <a:gd name="T36" fmla="*/ 30 w 112"/>
                <a:gd name="T37" fmla="*/ 33 h 63"/>
                <a:gd name="T38" fmla="*/ 26 w 112"/>
                <a:gd name="T39" fmla="*/ 28 h 63"/>
                <a:gd name="T40" fmla="*/ 38 w 112"/>
                <a:gd name="T41" fmla="*/ 11 h 63"/>
                <a:gd name="T42" fmla="*/ 44 w 112"/>
                <a:gd name="T43" fmla="*/ 11 h 63"/>
                <a:gd name="T44" fmla="*/ 25 w 112"/>
                <a:gd name="T45" fmla="*/ 13 h 63"/>
                <a:gd name="T46" fmla="*/ 20 w 112"/>
                <a:gd name="T47" fmla="*/ 22 h 63"/>
                <a:gd name="T48" fmla="*/ 16 w 112"/>
                <a:gd name="T49" fmla="*/ 18 h 63"/>
                <a:gd name="T50" fmla="*/ 24 w 112"/>
                <a:gd name="T51" fmla="*/ 14 h 63"/>
                <a:gd name="T52" fmla="*/ 25 w 112"/>
                <a:gd name="T53" fmla="*/ 13 h 63"/>
                <a:gd name="T54" fmla="*/ 79 w 112"/>
                <a:gd name="T55" fmla="*/ 52 h 63"/>
                <a:gd name="T56" fmla="*/ 91 w 112"/>
                <a:gd name="T57" fmla="*/ 35 h 63"/>
                <a:gd name="T58" fmla="*/ 93 w 112"/>
                <a:gd name="T59" fmla="*/ 38 h 63"/>
                <a:gd name="T60" fmla="*/ 84 w 112"/>
                <a:gd name="T61" fmla="*/ 52 h 63"/>
                <a:gd name="T62" fmla="*/ 79 w 112"/>
                <a:gd name="T63" fmla="*/ 52 h 63"/>
                <a:gd name="T64" fmla="*/ 94 w 112"/>
                <a:gd name="T65" fmla="*/ 52 h 63"/>
                <a:gd name="T66" fmla="*/ 97 w 112"/>
                <a:gd name="T67" fmla="*/ 47 h 63"/>
                <a:gd name="T68" fmla="*/ 99 w 112"/>
                <a:gd name="T69" fmla="*/ 52 h 63"/>
                <a:gd name="T70" fmla="*/ 94 w 112"/>
                <a:gd name="T71" fmla="*/ 52 h 63"/>
                <a:gd name="T72" fmla="*/ 62 w 112"/>
                <a:gd name="T73" fmla="*/ 52 h 63"/>
                <a:gd name="T74" fmla="*/ 81 w 112"/>
                <a:gd name="T75" fmla="*/ 24 h 63"/>
                <a:gd name="T76" fmla="*/ 83 w 112"/>
                <a:gd name="T77" fmla="*/ 26 h 63"/>
                <a:gd name="T78" fmla="*/ 85 w 112"/>
                <a:gd name="T79" fmla="*/ 28 h 63"/>
                <a:gd name="T80" fmla="*/ 69 w 112"/>
                <a:gd name="T81" fmla="*/ 52 h 63"/>
                <a:gd name="T82" fmla="*/ 62 w 112"/>
                <a:gd name="T83" fmla="*/ 52 h 63"/>
                <a:gd name="T84" fmla="*/ 52 w 112"/>
                <a:gd name="T85" fmla="*/ 52 h 63"/>
                <a:gd name="T86" fmla="*/ 50 w 112"/>
                <a:gd name="T87" fmla="*/ 52 h 63"/>
                <a:gd name="T88" fmla="*/ 47 w 112"/>
                <a:gd name="T89" fmla="*/ 49 h 63"/>
                <a:gd name="T90" fmla="*/ 69 w 112"/>
                <a:gd name="T91" fmla="*/ 16 h 63"/>
                <a:gd name="T92" fmla="*/ 74 w 112"/>
                <a:gd name="T93" fmla="*/ 19 h 63"/>
                <a:gd name="T94" fmla="*/ 52 w 112"/>
                <a:gd name="T95" fmla="*/ 52 h 63"/>
                <a:gd name="T96" fmla="*/ 52 w 112"/>
                <a:gd name="T97" fmla="*/ 52 h 63"/>
                <a:gd name="T98" fmla="*/ 52 w 112"/>
                <a:gd name="T99" fmla="*/ 52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12" h="63">
                  <a:moveTo>
                    <a:pt x="45" y="63"/>
                  </a:moveTo>
                  <a:cubicBezTo>
                    <a:pt x="46" y="63"/>
                    <a:pt x="46" y="63"/>
                    <a:pt x="47" y="63"/>
                  </a:cubicBezTo>
                  <a:cubicBezTo>
                    <a:pt x="110" y="63"/>
                    <a:pt x="110" y="63"/>
                    <a:pt x="110" y="63"/>
                  </a:cubicBezTo>
                  <a:cubicBezTo>
                    <a:pt x="111" y="63"/>
                    <a:pt x="111" y="63"/>
                    <a:pt x="112" y="63"/>
                  </a:cubicBezTo>
                  <a:cubicBezTo>
                    <a:pt x="112" y="62"/>
                    <a:pt x="112" y="62"/>
                    <a:pt x="112" y="61"/>
                  </a:cubicBezTo>
                  <a:cubicBezTo>
                    <a:pt x="110" y="44"/>
                    <a:pt x="102" y="28"/>
                    <a:pt x="90" y="17"/>
                  </a:cubicBezTo>
                  <a:cubicBezTo>
                    <a:pt x="77" y="6"/>
                    <a:pt x="61" y="0"/>
                    <a:pt x="44" y="0"/>
                  </a:cubicBezTo>
                  <a:cubicBezTo>
                    <a:pt x="28" y="0"/>
                    <a:pt x="13" y="5"/>
                    <a:pt x="0" y="15"/>
                  </a:cubicBezTo>
                  <a:cubicBezTo>
                    <a:pt x="0" y="15"/>
                    <a:pt x="0" y="16"/>
                    <a:pt x="0" y="16"/>
                  </a:cubicBezTo>
                  <a:cubicBezTo>
                    <a:pt x="0" y="17"/>
                    <a:pt x="0" y="17"/>
                    <a:pt x="0" y="18"/>
                  </a:cubicBezTo>
                  <a:lnTo>
                    <a:pt x="45" y="63"/>
                  </a:lnTo>
                  <a:close/>
                  <a:moveTo>
                    <a:pt x="37" y="39"/>
                  </a:moveTo>
                  <a:cubicBezTo>
                    <a:pt x="55" y="12"/>
                    <a:pt x="55" y="12"/>
                    <a:pt x="55" y="12"/>
                  </a:cubicBezTo>
                  <a:cubicBezTo>
                    <a:pt x="57" y="12"/>
                    <a:pt x="59" y="13"/>
                    <a:pt x="61" y="13"/>
                  </a:cubicBezTo>
                  <a:cubicBezTo>
                    <a:pt x="41" y="43"/>
                    <a:pt x="41" y="43"/>
                    <a:pt x="41" y="43"/>
                  </a:cubicBezTo>
                  <a:lnTo>
                    <a:pt x="37" y="39"/>
                  </a:lnTo>
                  <a:close/>
                  <a:moveTo>
                    <a:pt x="44" y="11"/>
                  </a:moveTo>
                  <a:cubicBezTo>
                    <a:pt x="44" y="11"/>
                    <a:pt x="45" y="11"/>
                    <a:pt x="45" y="11"/>
                  </a:cubicBezTo>
                  <a:cubicBezTo>
                    <a:pt x="30" y="33"/>
                    <a:pt x="30" y="33"/>
                    <a:pt x="30" y="33"/>
                  </a:cubicBezTo>
                  <a:cubicBezTo>
                    <a:pt x="26" y="28"/>
                    <a:pt x="26" y="28"/>
                    <a:pt x="26" y="28"/>
                  </a:cubicBezTo>
                  <a:cubicBezTo>
                    <a:pt x="38" y="11"/>
                    <a:pt x="38" y="11"/>
                    <a:pt x="38" y="11"/>
                  </a:cubicBezTo>
                  <a:cubicBezTo>
                    <a:pt x="40" y="11"/>
                    <a:pt x="42" y="11"/>
                    <a:pt x="44" y="11"/>
                  </a:cubicBezTo>
                  <a:close/>
                  <a:moveTo>
                    <a:pt x="25" y="13"/>
                  </a:moveTo>
                  <a:cubicBezTo>
                    <a:pt x="20" y="22"/>
                    <a:pt x="20" y="22"/>
                    <a:pt x="20" y="22"/>
                  </a:cubicBezTo>
                  <a:cubicBezTo>
                    <a:pt x="16" y="18"/>
                    <a:pt x="16" y="18"/>
                    <a:pt x="16" y="18"/>
                  </a:cubicBezTo>
                  <a:cubicBezTo>
                    <a:pt x="18" y="16"/>
                    <a:pt x="21" y="15"/>
                    <a:pt x="24" y="14"/>
                  </a:cubicBezTo>
                  <a:cubicBezTo>
                    <a:pt x="24" y="14"/>
                    <a:pt x="25" y="14"/>
                    <a:pt x="25" y="13"/>
                  </a:cubicBezTo>
                  <a:close/>
                  <a:moveTo>
                    <a:pt x="79" y="52"/>
                  </a:moveTo>
                  <a:cubicBezTo>
                    <a:pt x="91" y="35"/>
                    <a:pt x="91" y="35"/>
                    <a:pt x="91" y="35"/>
                  </a:cubicBezTo>
                  <a:cubicBezTo>
                    <a:pt x="92" y="36"/>
                    <a:pt x="92" y="37"/>
                    <a:pt x="93" y="38"/>
                  </a:cubicBezTo>
                  <a:cubicBezTo>
                    <a:pt x="84" y="52"/>
                    <a:pt x="84" y="52"/>
                    <a:pt x="84" y="52"/>
                  </a:cubicBezTo>
                  <a:lnTo>
                    <a:pt x="79" y="52"/>
                  </a:lnTo>
                  <a:close/>
                  <a:moveTo>
                    <a:pt x="94" y="52"/>
                  </a:moveTo>
                  <a:cubicBezTo>
                    <a:pt x="97" y="47"/>
                    <a:pt x="97" y="47"/>
                    <a:pt x="97" y="47"/>
                  </a:cubicBezTo>
                  <a:cubicBezTo>
                    <a:pt x="98" y="49"/>
                    <a:pt x="99" y="51"/>
                    <a:pt x="99" y="52"/>
                  </a:cubicBezTo>
                  <a:lnTo>
                    <a:pt x="94" y="52"/>
                  </a:lnTo>
                  <a:close/>
                  <a:moveTo>
                    <a:pt x="62" y="52"/>
                  </a:moveTo>
                  <a:cubicBezTo>
                    <a:pt x="81" y="24"/>
                    <a:pt x="81" y="24"/>
                    <a:pt x="81" y="24"/>
                  </a:cubicBezTo>
                  <a:cubicBezTo>
                    <a:pt x="82" y="25"/>
                    <a:pt x="82" y="25"/>
                    <a:pt x="83" y="26"/>
                  </a:cubicBezTo>
                  <a:cubicBezTo>
                    <a:pt x="84" y="27"/>
                    <a:pt x="84" y="27"/>
                    <a:pt x="85" y="28"/>
                  </a:cubicBezTo>
                  <a:cubicBezTo>
                    <a:pt x="69" y="52"/>
                    <a:pt x="69" y="52"/>
                    <a:pt x="69" y="52"/>
                  </a:cubicBezTo>
                  <a:lnTo>
                    <a:pt x="62" y="52"/>
                  </a:lnTo>
                  <a:close/>
                  <a:moveTo>
                    <a:pt x="52" y="52"/>
                  </a:moveTo>
                  <a:cubicBezTo>
                    <a:pt x="50" y="52"/>
                    <a:pt x="50" y="52"/>
                    <a:pt x="50" y="52"/>
                  </a:cubicBezTo>
                  <a:cubicBezTo>
                    <a:pt x="47" y="49"/>
                    <a:pt x="47" y="49"/>
                    <a:pt x="47" y="49"/>
                  </a:cubicBezTo>
                  <a:cubicBezTo>
                    <a:pt x="69" y="16"/>
                    <a:pt x="69" y="16"/>
                    <a:pt x="69" y="16"/>
                  </a:cubicBezTo>
                  <a:cubicBezTo>
                    <a:pt x="71" y="17"/>
                    <a:pt x="72" y="18"/>
                    <a:pt x="74" y="19"/>
                  </a:cubicBezTo>
                  <a:lnTo>
                    <a:pt x="52" y="52"/>
                  </a:lnTo>
                  <a:close/>
                  <a:moveTo>
                    <a:pt x="52" y="52"/>
                  </a:moveTo>
                  <a:cubicBezTo>
                    <a:pt x="52" y="52"/>
                    <a:pt x="52" y="52"/>
                    <a:pt x="52" y="52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14" name="Freeform 194"/>
            <p:cNvSpPr>
              <a:spLocks noEditPoints="1"/>
            </p:cNvSpPr>
            <p:nvPr/>
          </p:nvSpPr>
          <p:spPr bwMode="auto">
            <a:xfrm>
              <a:off x="7768417" y="3496264"/>
              <a:ext cx="108865" cy="173296"/>
            </a:xfrm>
            <a:custGeom>
              <a:avLst/>
              <a:gdLst>
                <a:gd name="T0" fmla="*/ 61 w 62"/>
                <a:gd name="T1" fmla="*/ 44 h 99"/>
                <a:gd name="T2" fmla="*/ 18 w 62"/>
                <a:gd name="T3" fmla="*/ 1 h 99"/>
                <a:gd name="T4" fmla="*/ 17 w 62"/>
                <a:gd name="T5" fmla="*/ 0 h 99"/>
                <a:gd name="T6" fmla="*/ 15 w 62"/>
                <a:gd name="T7" fmla="*/ 1 h 99"/>
                <a:gd name="T8" fmla="*/ 0 w 62"/>
                <a:gd name="T9" fmla="*/ 44 h 99"/>
                <a:gd name="T10" fmla="*/ 26 w 62"/>
                <a:gd name="T11" fmla="*/ 99 h 99"/>
                <a:gd name="T12" fmla="*/ 28 w 62"/>
                <a:gd name="T13" fmla="*/ 99 h 99"/>
                <a:gd name="T14" fmla="*/ 28 w 62"/>
                <a:gd name="T15" fmla="*/ 99 h 99"/>
                <a:gd name="T16" fmla="*/ 30 w 62"/>
                <a:gd name="T17" fmla="*/ 98 h 99"/>
                <a:gd name="T18" fmla="*/ 61 w 62"/>
                <a:gd name="T19" fmla="*/ 47 h 99"/>
                <a:gd name="T20" fmla="*/ 61 w 62"/>
                <a:gd name="T21" fmla="*/ 44 h 99"/>
                <a:gd name="T22" fmla="*/ 48 w 62"/>
                <a:gd name="T23" fmla="*/ 47 h 99"/>
                <a:gd name="T24" fmla="*/ 26 w 62"/>
                <a:gd name="T25" fmla="*/ 83 h 99"/>
                <a:gd name="T26" fmla="*/ 17 w 62"/>
                <a:gd name="T27" fmla="*/ 71 h 99"/>
                <a:gd name="T28" fmla="*/ 11 w 62"/>
                <a:gd name="T29" fmla="*/ 44 h 99"/>
                <a:gd name="T30" fmla="*/ 14 w 62"/>
                <a:gd name="T31" fmla="*/ 24 h 99"/>
                <a:gd name="T32" fmla="*/ 18 w 62"/>
                <a:gd name="T33" fmla="*/ 16 h 99"/>
                <a:gd name="T34" fmla="*/ 48 w 62"/>
                <a:gd name="T35" fmla="*/ 47 h 99"/>
                <a:gd name="T36" fmla="*/ 48 w 62"/>
                <a:gd name="T37" fmla="*/ 47 h 99"/>
                <a:gd name="T38" fmla="*/ 48 w 62"/>
                <a:gd name="T39" fmla="*/ 47 h 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62" h="99">
                  <a:moveTo>
                    <a:pt x="61" y="44"/>
                  </a:moveTo>
                  <a:cubicBezTo>
                    <a:pt x="18" y="1"/>
                    <a:pt x="18" y="1"/>
                    <a:pt x="18" y="1"/>
                  </a:cubicBezTo>
                  <a:cubicBezTo>
                    <a:pt x="18" y="1"/>
                    <a:pt x="17" y="0"/>
                    <a:pt x="17" y="0"/>
                  </a:cubicBezTo>
                  <a:cubicBezTo>
                    <a:pt x="16" y="0"/>
                    <a:pt x="15" y="1"/>
                    <a:pt x="15" y="1"/>
                  </a:cubicBezTo>
                  <a:cubicBezTo>
                    <a:pt x="5" y="13"/>
                    <a:pt x="0" y="29"/>
                    <a:pt x="0" y="44"/>
                  </a:cubicBezTo>
                  <a:cubicBezTo>
                    <a:pt x="0" y="66"/>
                    <a:pt x="9" y="86"/>
                    <a:pt x="26" y="99"/>
                  </a:cubicBezTo>
                  <a:cubicBezTo>
                    <a:pt x="27" y="99"/>
                    <a:pt x="27" y="99"/>
                    <a:pt x="28" y="99"/>
                  </a:cubicBezTo>
                  <a:cubicBezTo>
                    <a:pt x="28" y="99"/>
                    <a:pt x="28" y="99"/>
                    <a:pt x="28" y="99"/>
                  </a:cubicBezTo>
                  <a:cubicBezTo>
                    <a:pt x="29" y="99"/>
                    <a:pt x="29" y="99"/>
                    <a:pt x="30" y="98"/>
                  </a:cubicBezTo>
                  <a:cubicBezTo>
                    <a:pt x="61" y="47"/>
                    <a:pt x="61" y="47"/>
                    <a:pt x="61" y="47"/>
                  </a:cubicBezTo>
                  <a:cubicBezTo>
                    <a:pt x="62" y="46"/>
                    <a:pt x="62" y="45"/>
                    <a:pt x="61" y="44"/>
                  </a:cubicBezTo>
                  <a:close/>
                  <a:moveTo>
                    <a:pt x="48" y="47"/>
                  </a:moveTo>
                  <a:cubicBezTo>
                    <a:pt x="26" y="83"/>
                    <a:pt x="26" y="83"/>
                    <a:pt x="26" y="83"/>
                  </a:cubicBezTo>
                  <a:cubicBezTo>
                    <a:pt x="22" y="80"/>
                    <a:pt x="19" y="75"/>
                    <a:pt x="17" y="71"/>
                  </a:cubicBezTo>
                  <a:cubicBezTo>
                    <a:pt x="13" y="63"/>
                    <a:pt x="11" y="54"/>
                    <a:pt x="11" y="44"/>
                  </a:cubicBezTo>
                  <a:cubicBezTo>
                    <a:pt x="11" y="38"/>
                    <a:pt x="12" y="31"/>
                    <a:pt x="14" y="24"/>
                  </a:cubicBezTo>
                  <a:cubicBezTo>
                    <a:pt x="15" y="22"/>
                    <a:pt x="17" y="19"/>
                    <a:pt x="18" y="16"/>
                  </a:cubicBezTo>
                  <a:lnTo>
                    <a:pt x="48" y="47"/>
                  </a:lnTo>
                  <a:close/>
                  <a:moveTo>
                    <a:pt x="48" y="47"/>
                  </a:moveTo>
                  <a:cubicBezTo>
                    <a:pt x="48" y="47"/>
                    <a:pt x="48" y="47"/>
                    <a:pt x="48" y="47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15" name="Freeform 195"/>
            <p:cNvSpPr>
              <a:spLocks noEditPoints="1"/>
            </p:cNvSpPr>
            <p:nvPr/>
          </p:nvSpPr>
          <p:spPr bwMode="auto">
            <a:xfrm>
              <a:off x="7835069" y="3582171"/>
              <a:ext cx="173296" cy="111828"/>
            </a:xfrm>
            <a:custGeom>
              <a:avLst/>
              <a:gdLst>
                <a:gd name="T0" fmla="*/ 97 w 99"/>
                <a:gd name="T1" fmla="*/ 0 h 64"/>
                <a:gd name="T2" fmla="*/ 35 w 99"/>
                <a:gd name="T3" fmla="*/ 0 h 64"/>
                <a:gd name="T4" fmla="*/ 33 w 99"/>
                <a:gd name="T5" fmla="*/ 2 h 64"/>
                <a:gd name="T6" fmla="*/ 0 w 99"/>
                <a:gd name="T7" fmla="*/ 55 h 64"/>
                <a:gd name="T8" fmla="*/ 0 w 99"/>
                <a:gd name="T9" fmla="*/ 56 h 64"/>
                <a:gd name="T10" fmla="*/ 1 w 99"/>
                <a:gd name="T11" fmla="*/ 58 h 64"/>
                <a:gd name="T12" fmla="*/ 31 w 99"/>
                <a:gd name="T13" fmla="*/ 64 h 64"/>
                <a:gd name="T14" fmla="*/ 77 w 99"/>
                <a:gd name="T15" fmla="*/ 47 h 64"/>
                <a:gd name="T16" fmla="*/ 99 w 99"/>
                <a:gd name="T17" fmla="*/ 3 h 64"/>
                <a:gd name="T18" fmla="*/ 99 w 99"/>
                <a:gd name="T19" fmla="*/ 1 h 64"/>
                <a:gd name="T20" fmla="*/ 97 w 99"/>
                <a:gd name="T21" fmla="*/ 0 h 64"/>
                <a:gd name="T22" fmla="*/ 97 w 99"/>
                <a:gd name="T23" fmla="*/ 0 h 64"/>
                <a:gd name="T24" fmla="*/ 97 w 99"/>
                <a:gd name="T25" fmla="*/ 0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99" h="64">
                  <a:moveTo>
                    <a:pt x="97" y="0"/>
                  </a:moveTo>
                  <a:cubicBezTo>
                    <a:pt x="35" y="0"/>
                    <a:pt x="35" y="0"/>
                    <a:pt x="35" y="0"/>
                  </a:cubicBezTo>
                  <a:cubicBezTo>
                    <a:pt x="34" y="0"/>
                    <a:pt x="33" y="1"/>
                    <a:pt x="33" y="2"/>
                  </a:cubicBezTo>
                  <a:cubicBezTo>
                    <a:pt x="0" y="55"/>
                    <a:pt x="0" y="55"/>
                    <a:pt x="0" y="55"/>
                  </a:cubicBezTo>
                  <a:cubicBezTo>
                    <a:pt x="0" y="55"/>
                    <a:pt x="0" y="56"/>
                    <a:pt x="0" y="56"/>
                  </a:cubicBezTo>
                  <a:cubicBezTo>
                    <a:pt x="0" y="57"/>
                    <a:pt x="1" y="57"/>
                    <a:pt x="1" y="58"/>
                  </a:cubicBezTo>
                  <a:cubicBezTo>
                    <a:pt x="10" y="62"/>
                    <a:pt x="20" y="64"/>
                    <a:pt x="31" y="64"/>
                  </a:cubicBezTo>
                  <a:cubicBezTo>
                    <a:pt x="48" y="64"/>
                    <a:pt x="64" y="58"/>
                    <a:pt x="77" y="47"/>
                  </a:cubicBezTo>
                  <a:cubicBezTo>
                    <a:pt x="89" y="35"/>
                    <a:pt x="97" y="20"/>
                    <a:pt x="99" y="3"/>
                  </a:cubicBezTo>
                  <a:cubicBezTo>
                    <a:pt x="99" y="2"/>
                    <a:pt x="99" y="2"/>
                    <a:pt x="99" y="1"/>
                  </a:cubicBezTo>
                  <a:cubicBezTo>
                    <a:pt x="98" y="1"/>
                    <a:pt x="98" y="0"/>
                    <a:pt x="97" y="0"/>
                  </a:cubicBezTo>
                  <a:close/>
                  <a:moveTo>
                    <a:pt x="97" y="0"/>
                  </a:moveTo>
                  <a:cubicBezTo>
                    <a:pt x="97" y="0"/>
                    <a:pt x="97" y="0"/>
                    <a:pt x="97" y="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16" name="Freeform 196"/>
            <p:cNvSpPr>
              <a:spLocks noEditPoints="1"/>
            </p:cNvSpPr>
            <p:nvPr/>
          </p:nvSpPr>
          <p:spPr bwMode="auto">
            <a:xfrm>
              <a:off x="8906689" y="2426125"/>
              <a:ext cx="178480" cy="80723"/>
            </a:xfrm>
            <a:custGeom>
              <a:avLst/>
              <a:gdLst>
                <a:gd name="T0" fmla="*/ 10 w 102"/>
                <a:gd name="T1" fmla="*/ 46 h 46"/>
                <a:gd name="T2" fmla="*/ 18 w 102"/>
                <a:gd name="T3" fmla="*/ 40 h 46"/>
                <a:gd name="T4" fmla="*/ 52 w 102"/>
                <a:gd name="T5" fmla="*/ 17 h 46"/>
                <a:gd name="T6" fmla="*/ 75 w 102"/>
                <a:gd name="T7" fmla="*/ 25 h 46"/>
                <a:gd name="T8" fmla="*/ 70 w 102"/>
                <a:gd name="T9" fmla="*/ 26 h 46"/>
                <a:gd name="T10" fmla="*/ 67 w 102"/>
                <a:gd name="T11" fmla="*/ 29 h 46"/>
                <a:gd name="T12" fmla="*/ 69 w 102"/>
                <a:gd name="T13" fmla="*/ 33 h 46"/>
                <a:gd name="T14" fmla="*/ 96 w 102"/>
                <a:gd name="T15" fmla="*/ 45 h 46"/>
                <a:gd name="T16" fmla="*/ 100 w 102"/>
                <a:gd name="T17" fmla="*/ 45 h 46"/>
                <a:gd name="T18" fmla="*/ 102 w 102"/>
                <a:gd name="T19" fmla="*/ 42 h 46"/>
                <a:gd name="T20" fmla="*/ 102 w 102"/>
                <a:gd name="T21" fmla="*/ 12 h 46"/>
                <a:gd name="T22" fmla="*/ 99 w 102"/>
                <a:gd name="T23" fmla="*/ 9 h 46"/>
                <a:gd name="T24" fmla="*/ 95 w 102"/>
                <a:gd name="T25" fmla="*/ 10 h 46"/>
                <a:gd name="T26" fmla="*/ 91 w 102"/>
                <a:gd name="T27" fmla="*/ 16 h 46"/>
                <a:gd name="T28" fmla="*/ 52 w 102"/>
                <a:gd name="T29" fmla="*/ 0 h 46"/>
                <a:gd name="T30" fmla="*/ 2 w 102"/>
                <a:gd name="T31" fmla="*/ 33 h 46"/>
                <a:gd name="T32" fmla="*/ 2 w 102"/>
                <a:gd name="T33" fmla="*/ 42 h 46"/>
                <a:gd name="T34" fmla="*/ 10 w 102"/>
                <a:gd name="T35" fmla="*/ 46 h 46"/>
                <a:gd name="T36" fmla="*/ 10 w 102"/>
                <a:gd name="T37" fmla="*/ 46 h 46"/>
                <a:gd name="T38" fmla="*/ 10 w 102"/>
                <a:gd name="T39" fmla="*/ 46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02" h="46">
                  <a:moveTo>
                    <a:pt x="10" y="46"/>
                  </a:moveTo>
                  <a:cubicBezTo>
                    <a:pt x="13" y="46"/>
                    <a:pt x="17" y="44"/>
                    <a:pt x="18" y="40"/>
                  </a:cubicBezTo>
                  <a:cubicBezTo>
                    <a:pt x="24" y="27"/>
                    <a:pt x="37" y="17"/>
                    <a:pt x="52" y="17"/>
                  </a:cubicBezTo>
                  <a:cubicBezTo>
                    <a:pt x="61" y="17"/>
                    <a:pt x="69" y="20"/>
                    <a:pt x="75" y="25"/>
                  </a:cubicBezTo>
                  <a:cubicBezTo>
                    <a:pt x="70" y="26"/>
                    <a:pt x="70" y="26"/>
                    <a:pt x="70" y="26"/>
                  </a:cubicBezTo>
                  <a:cubicBezTo>
                    <a:pt x="68" y="26"/>
                    <a:pt x="67" y="28"/>
                    <a:pt x="67" y="29"/>
                  </a:cubicBezTo>
                  <a:cubicBezTo>
                    <a:pt x="67" y="31"/>
                    <a:pt x="68" y="33"/>
                    <a:pt x="69" y="33"/>
                  </a:cubicBezTo>
                  <a:cubicBezTo>
                    <a:pt x="96" y="45"/>
                    <a:pt x="96" y="45"/>
                    <a:pt x="96" y="45"/>
                  </a:cubicBezTo>
                  <a:cubicBezTo>
                    <a:pt x="97" y="46"/>
                    <a:pt x="99" y="46"/>
                    <a:pt x="100" y="45"/>
                  </a:cubicBezTo>
                  <a:cubicBezTo>
                    <a:pt x="101" y="45"/>
                    <a:pt x="102" y="43"/>
                    <a:pt x="102" y="42"/>
                  </a:cubicBezTo>
                  <a:cubicBezTo>
                    <a:pt x="102" y="12"/>
                    <a:pt x="102" y="12"/>
                    <a:pt x="102" y="12"/>
                  </a:cubicBezTo>
                  <a:cubicBezTo>
                    <a:pt x="102" y="10"/>
                    <a:pt x="101" y="9"/>
                    <a:pt x="99" y="9"/>
                  </a:cubicBezTo>
                  <a:cubicBezTo>
                    <a:pt x="97" y="8"/>
                    <a:pt x="96" y="9"/>
                    <a:pt x="95" y="10"/>
                  </a:cubicBezTo>
                  <a:cubicBezTo>
                    <a:pt x="91" y="16"/>
                    <a:pt x="91" y="16"/>
                    <a:pt x="91" y="16"/>
                  </a:cubicBezTo>
                  <a:cubicBezTo>
                    <a:pt x="81" y="6"/>
                    <a:pt x="67" y="0"/>
                    <a:pt x="52" y="0"/>
                  </a:cubicBezTo>
                  <a:cubicBezTo>
                    <a:pt x="30" y="0"/>
                    <a:pt x="10" y="14"/>
                    <a:pt x="2" y="33"/>
                  </a:cubicBezTo>
                  <a:cubicBezTo>
                    <a:pt x="0" y="36"/>
                    <a:pt x="1" y="39"/>
                    <a:pt x="2" y="42"/>
                  </a:cubicBezTo>
                  <a:cubicBezTo>
                    <a:pt x="4" y="44"/>
                    <a:pt x="7" y="46"/>
                    <a:pt x="10" y="46"/>
                  </a:cubicBezTo>
                  <a:close/>
                  <a:moveTo>
                    <a:pt x="10" y="46"/>
                  </a:moveTo>
                  <a:cubicBezTo>
                    <a:pt x="10" y="46"/>
                    <a:pt x="10" y="46"/>
                    <a:pt x="10" y="46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17" name="Freeform 197"/>
            <p:cNvSpPr>
              <a:spLocks noEditPoints="1"/>
            </p:cNvSpPr>
            <p:nvPr/>
          </p:nvSpPr>
          <p:spPr bwMode="auto">
            <a:xfrm>
              <a:off x="8911873" y="2537953"/>
              <a:ext cx="176999" cy="80723"/>
            </a:xfrm>
            <a:custGeom>
              <a:avLst/>
              <a:gdLst>
                <a:gd name="T0" fmla="*/ 99 w 101"/>
                <a:gd name="T1" fmla="*/ 4 h 46"/>
                <a:gd name="T2" fmla="*/ 92 w 101"/>
                <a:gd name="T3" fmla="*/ 0 h 46"/>
                <a:gd name="T4" fmla="*/ 84 w 101"/>
                <a:gd name="T5" fmla="*/ 5 h 46"/>
                <a:gd name="T6" fmla="*/ 49 w 101"/>
                <a:gd name="T7" fmla="*/ 28 h 46"/>
                <a:gd name="T8" fmla="*/ 27 w 101"/>
                <a:gd name="T9" fmla="*/ 20 h 46"/>
                <a:gd name="T10" fmla="*/ 32 w 101"/>
                <a:gd name="T11" fmla="*/ 20 h 46"/>
                <a:gd name="T12" fmla="*/ 35 w 101"/>
                <a:gd name="T13" fmla="*/ 16 h 46"/>
                <a:gd name="T14" fmla="*/ 33 w 101"/>
                <a:gd name="T15" fmla="*/ 12 h 46"/>
                <a:gd name="T16" fmla="*/ 6 w 101"/>
                <a:gd name="T17" fmla="*/ 0 h 46"/>
                <a:gd name="T18" fmla="*/ 2 w 101"/>
                <a:gd name="T19" fmla="*/ 1 h 46"/>
                <a:gd name="T20" fmla="*/ 0 w 101"/>
                <a:gd name="T21" fmla="*/ 4 h 46"/>
                <a:gd name="T22" fmla="*/ 0 w 101"/>
                <a:gd name="T23" fmla="*/ 34 h 46"/>
                <a:gd name="T24" fmla="*/ 3 w 101"/>
                <a:gd name="T25" fmla="*/ 37 h 46"/>
                <a:gd name="T26" fmla="*/ 7 w 101"/>
                <a:gd name="T27" fmla="*/ 36 h 46"/>
                <a:gd name="T28" fmla="*/ 11 w 101"/>
                <a:gd name="T29" fmla="*/ 30 h 46"/>
                <a:gd name="T30" fmla="*/ 49 w 101"/>
                <a:gd name="T31" fmla="*/ 46 h 46"/>
                <a:gd name="T32" fmla="*/ 100 w 101"/>
                <a:gd name="T33" fmla="*/ 12 h 46"/>
                <a:gd name="T34" fmla="*/ 99 w 101"/>
                <a:gd name="T35" fmla="*/ 4 h 46"/>
                <a:gd name="T36" fmla="*/ 99 w 101"/>
                <a:gd name="T37" fmla="*/ 4 h 46"/>
                <a:gd name="T38" fmla="*/ 99 w 101"/>
                <a:gd name="T39" fmla="*/ 4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01" h="46">
                  <a:moveTo>
                    <a:pt x="99" y="4"/>
                  </a:moveTo>
                  <a:cubicBezTo>
                    <a:pt x="98" y="1"/>
                    <a:pt x="95" y="0"/>
                    <a:pt x="92" y="0"/>
                  </a:cubicBezTo>
                  <a:cubicBezTo>
                    <a:pt x="88" y="0"/>
                    <a:pt x="85" y="2"/>
                    <a:pt x="84" y="5"/>
                  </a:cubicBezTo>
                  <a:cubicBezTo>
                    <a:pt x="78" y="19"/>
                    <a:pt x="65" y="28"/>
                    <a:pt x="49" y="28"/>
                  </a:cubicBezTo>
                  <a:cubicBezTo>
                    <a:pt x="41" y="28"/>
                    <a:pt x="33" y="25"/>
                    <a:pt x="27" y="20"/>
                  </a:cubicBezTo>
                  <a:cubicBezTo>
                    <a:pt x="32" y="20"/>
                    <a:pt x="32" y="20"/>
                    <a:pt x="32" y="20"/>
                  </a:cubicBezTo>
                  <a:cubicBezTo>
                    <a:pt x="33" y="19"/>
                    <a:pt x="35" y="18"/>
                    <a:pt x="35" y="16"/>
                  </a:cubicBezTo>
                  <a:cubicBezTo>
                    <a:pt x="35" y="15"/>
                    <a:pt x="34" y="13"/>
                    <a:pt x="33" y="12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4" y="0"/>
                    <a:pt x="3" y="0"/>
                    <a:pt x="2" y="1"/>
                  </a:cubicBezTo>
                  <a:cubicBezTo>
                    <a:pt x="1" y="1"/>
                    <a:pt x="0" y="2"/>
                    <a:pt x="0" y="4"/>
                  </a:cubicBezTo>
                  <a:cubicBezTo>
                    <a:pt x="0" y="34"/>
                    <a:pt x="0" y="34"/>
                    <a:pt x="0" y="34"/>
                  </a:cubicBezTo>
                  <a:cubicBezTo>
                    <a:pt x="0" y="35"/>
                    <a:pt x="1" y="37"/>
                    <a:pt x="3" y="37"/>
                  </a:cubicBezTo>
                  <a:cubicBezTo>
                    <a:pt x="4" y="38"/>
                    <a:pt x="6" y="37"/>
                    <a:pt x="7" y="36"/>
                  </a:cubicBezTo>
                  <a:cubicBezTo>
                    <a:pt x="11" y="30"/>
                    <a:pt x="11" y="30"/>
                    <a:pt x="11" y="30"/>
                  </a:cubicBezTo>
                  <a:cubicBezTo>
                    <a:pt x="21" y="40"/>
                    <a:pt x="34" y="46"/>
                    <a:pt x="49" y="46"/>
                  </a:cubicBezTo>
                  <a:cubicBezTo>
                    <a:pt x="72" y="46"/>
                    <a:pt x="92" y="32"/>
                    <a:pt x="100" y="12"/>
                  </a:cubicBezTo>
                  <a:cubicBezTo>
                    <a:pt x="101" y="9"/>
                    <a:pt x="101" y="6"/>
                    <a:pt x="99" y="4"/>
                  </a:cubicBezTo>
                  <a:close/>
                  <a:moveTo>
                    <a:pt x="99" y="4"/>
                  </a:moveTo>
                  <a:cubicBezTo>
                    <a:pt x="99" y="4"/>
                    <a:pt x="99" y="4"/>
                    <a:pt x="99" y="4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18" name="Freeform 198"/>
            <p:cNvSpPr>
              <a:spLocks noEditPoints="1"/>
            </p:cNvSpPr>
            <p:nvPr/>
          </p:nvSpPr>
          <p:spPr bwMode="auto">
            <a:xfrm>
              <a:off x="7556611" y="3248910"/>
              <a:ext cx="178480" cy="80723"/>
            </a:xfrm>
            <a:custGeom>
              <a:avLst/>
              <a:gdLst>
                <a:gd name="T0" fmla="*/ 10 w 102"/>
                <a:gd name="T1" fmla="*/ 46 h 46"/>
                <a:gd name="T2" fmla="*/ 18 w 102"/>
                <a:gd name="T3" fmla="*/ 40 h 46"/>
                <a:gd name="T4" fmla="*/ 52 w 102"/>
                <a:gd name="T5" fmla="*/ 17 h 46"/>
                <a:gd name="T6" fmla="*/ 75 w 102"/>
                <a:gd name="T7" fmla="*/ 25 h 46"/>
                <a:gd name="T8" fmla="*/ 70 w 102"/>
                <a:gd name="T9" fmla="*/ 26 h 46"/>
                <a:gd name="T10" fmla="*/ 67 w 102"/>
                <a:gd name="T11" fmla="*/ 29 h 46"/>
                <a:gd name="T12" fmla="*/ 69 w 102"/>
                <a:gd name="T13" fmla="*/ 33 h 46"/>
                <a:gd name="T14" fmla="*/ 96 w 102"/>
                <a:gd name="T15" fmla="*/ 45 h 46"/>
                <a:gd name="T16" fmla="*/ 100 w 102"/>
                <a:gd name="T17" fmla="*/ 45 h 46"/>
                <a:gd name="T18" fmla="*/ 102 w 102"/>
                <a:gd name="T19" fmla="*/ 42 h 46"/>
                <a:gd name="T20" fmla="*/ 102 w 102"/>
                <a:gd name="T21" fmla="*/ 12 h 46"/>
                <a:gd name="T22" fmla="*/ 99 w 102"/>
                <a:gd name="T23" fmla="*/ 8 h 46"/>
                <a:gd name="T24" fmla="*/ 95 w 102"/>
                <a:gd name="T25" fmla="*/ 10 h 46"/>
                <a:gd name="T26" fmla="*/ 91 w 102"/>
                <a:gd name="T27" fmla="*/ 15 h 46"/>
                <a:gd name="T28" fmla="*/ 52 w 102"/>
                <a:gd name="T29" fmla="*/ 0 h 46"/>
                <a:gd name="T30" fmla="*/ 2 w 102"/>
                <a:gd name="T31" fmla="*/ 33 h 46"/>
                <a:gd name="T32" fmla="*/ 2 w 102"/>
                <a:gd name="T33" fmla="*/ 42 h 46"/>
                <a:gd name="T34" fmla="*/ 10 w 102"/>
                <a:gd name="T35" fmla="*/ 46 h 46"/>
                <a:gd name="T36" fmla="*/ 10 w 102"/>
                <a:gd name="T37" fmla="*/ 46 h 46"/>
                <a:gd name="T38" fmla="*/ 10 w 102"/>
                <a:gd name="T39" fmla="*/ 46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02" h="46">
                  <a:moveTo>
                    <a:pt x="10" y="46"/>
                  </a:moveTo>
                  <a:cubicBezTo>
                    <a:pt x="13" y="46"/>
                    <a:pt x="17" y="43"/>
                    <a:pt x="18" y="40"/>
                  </a:cubicBezTo>
                  <a:cubicBezTo>
                    <a:pt x="24" y="27"/>
                    <a:pt x="37" y="17"/>
                    <a:pt x="52" y="17"/>
                  </a:cubicBezTo>
                  <a:cubicBezTo>
                    <a:pt x="61" y="17"/>
                    <a:pt x="69" y="20"/>
                    <a:pt x="75" y="25"/>
                  </a:cubicBezTo>
                  <a:cubicBezTo>
                    <a:pt x="70" y="26"/>
                    <a:pt x="70" y="26"/>
                    <a:pt x="70" y="26"/>
                  </a:cubicBezTo>
                  <a:cubicBezTo>
                    <a:pt x="68" y="26"/>
                    <a:pt x="67" y="27"/>
                    <a:pt x="67" y="29"/>
                  </a:cubicBezTo>
                  <a:cubicBezTo>
                    <a:pt x="67" y="31"/>
                    <a:pt x="68" y="32"/>
                    <a:pt x="69" y="33"/>
                  </a:cubicBezTo>
                  <a:cubicBezTo>
                    <a:pt x="96" y="45"/>
                    <a:pt x="96" y="45"/>
                    <a:pt x="96" y="45"/>
                  </a:cubicBezTo>
                  <a:cubicBezTo>
                    <a:pt x="97" y="46"/>
                    <a:pt x="99" y="46"/>
                    <a:pt x="100" y="45"/>
                  </a:cubicBezTo>
                  <a:cubicBezTo>
                    <a:pt x="101" y="44"/>
                    <a:pt x="102" y="43"/>
                    <a:pt x="102" y="42"/>
                  </a:cubicBezTo>
                  <a:cubicBezTo>
                    <a:pt x="102" y="12"/>
                    <a:pt x="102" y="12"/>
                    <a:pt x="102" y="12"/>
                  </a:cubicBezTo>
                  <a:cubicBezTo>
                    <a:pt x="102" y="10"/>
                    <a:pt x="101" y="9"/>
                    <a:pt x="99" y="8"/>
                  </a:cubicBezTo>
                  <a:cubicBezTo>
                    <a:pt x="97" y="8"/>
                    <a:pt x="96" y="8"/>
                    <a:pt x="95" y="10"/>
                  </a:cubicBezTo>
                  <a:cubicBezTo>
                    <a:pt x="91" y="15"/>
                    <a:pt x="91" y="15"/>
                    <a:pt x="91" y="15"/>
                  </a:cubicBezTo>
                  <a:cubicBezTo>
                    <a:pt x="81" y="6"/>
                    <a:pt x="67" y="0"/>
                    <a:pt x="52" y="0"/>
                  </a:cubicBezTo>
                  <a:cubicBezTo>
                    <a:pt x="30" y="0"/>
                    <a:pt x="10" y="13"/>
                    <a:pt x="2" y="33"/>
                  </a:cubicBezTo>
                  <a:cubicBezTo>
                    <a:pt x="0" y="36"/>
                    <a:pt x="1" y="39"/>
                    <a:pt x="2" y="42"/>
                  </a:cubicBezTo>
                  <a:cubicBezTo>
                    <a:pt x="4" y="44"/>
                    <a:pt x="7" y="46"/>
                    <a:pt x="10" y="46"/>
                  </a:cubicBezTo>
                  <a:close/>
                  <a:moveTo>
                    <a:pt x="10" y="46"/>
                  </a:moveTo>
                  <a:cubicBezTo>
                    <a:pt x="10" y="46"/>
                    <a:pt x="10" y="46"/>
                    <a:pt x="10" y="46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19" name="Freeform 199"/>
            <p:cNvSpPr>
              <a:spLocks noEditPoints="1"/>
            </p:cNvSpPr>
            <p:nvPr/>
          </p:nvSpPr>
          <p:spPr bwMode="auto">
            <a:xfrm>
              <a:off x="7561795" y="3359256"/>
              <a:ext cx="176999" cy="82204"/>
            </a:xfrm>
            <a:custGeom>
              <a:avLst/>
              <a:gdLst>
                <a:gd name="T0" fmla="*/ 99 w 101"/>
                <a:gd name="T1" fmla="*/ 5 h 47"/>
                <a:gd name="T2" fmla="*/ 92 w 101"/>
                <a:gd name="T3" fmla="*/ 1 h 47"/>
                <a:gd name="T4" fmla="*/ 84 w 101"/>
                <a:gd name="T5" fmla="*/ 6 h 47"/>
                <a:gd name="T6" fmla="*/ 49 w 101"/>
                <a:gd name="T7" fmla="*/ 29 h 47"/>
                <a:gd name="T8" fmla="*/ 27 w 101"/>
                <a:gd name="T9" fmla="*/ 21 h 47"/>
                <a:gd name="T10" fmla="*/ 32 w 101"/>
                <a:gd name="T11" fmla="*/ 20 h 47"/>
                <a:gd name="T12" fmla="*/ 35 w 101"/>
                <a:gd name="T13" fmla="*/ 17 h 47"/>
                <a:gd name="T14" fmla="*/ 33 w 101"/>
                <a:gd name="T15" fmla="*/ 13 h 47"/>
                <a:gd name="T16" fmla="*/ 6 w 101"/>
                <a:gd name="T17" fmla="*/ 1 h 47"/>
                <a:gd name="T18" fmla="*/ 2 w 101"/>
                <a:gd name="T19" fmla="*/ 1 h 47"/>
                <a:gd name="T20" fmla="*/ 0 w 101"/>
                <a:gd name="T21" fmla="*/ 4 h 47"/>
                <a:gd name="T22" fmla="*/ 0 w 101"/>
                <a:gd name="T23" fmla="*/ 34 h 47"/>
                <a:gd name="T24" fmla="*/ 3 w 101"/>
                <a:gd name="T25" fmla="*/ 38 h 47"/>
                <a:gd name="T26" fmla="*/ 7 w 101"/>
                <a:gd name="T27" fmla="*/ 36 h 47"/>
                <a:gd name="T28" fmla="*/ 11 w 101"/>
                <a:gd name="T29" fmla="*/ 31 h 47"/>
                <a:gd name="T30" fmla="*/ 49 w 101"/>
                <a:gd name="T31" fmla="*/ 47 h 47"/>
                <a:gd name="T32" fmla="*/ 100 w 101"/>
                <a:gd name="T33" fmla="*/ 13 h 47"/>
                <a:gd name="T34" fmla="*/ 99 w 101"/>
                <a:gd name="T35" fmla="*/ 5 h 47"/>
                <a:gd name="T36" fmla="*/ 99 w 101"/>
                <a:gd name="T37" fmla="*/ 5 h 47"/>
                <a:gd name="T38" fmla="*/ 99 w 101"/>
                <a:gd name="T39" fmla="*/ 5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01" h="47">
                  <a:moveTo>
                    <a:pt x="99" y="5"/>
                  </a:moveTo>
                  <a:cubicBezTo>
                    <a:pt x="98" y="2"/>
                    <a:pt x="95" y="1"/>
                    <a:pt x="92" y="1"/>
                  </a:cubicBezTo>
                  <a:cubicBezTo>
                    <a:pt x="88" y="1"/>
                    <a:pt x="85" y="3"/>
                    <a:pt x="84" y="6"/>
                  </a:cubicBezTo>
                  <a:cubicBezTo>
                    <a:pt x="78" y="20"/>
                    <a:pt x="65" y="29"/>
                    <a:pt x="49" y="29"/>
                  </a:cubicBezTo>
                  <a:cubicBezTo>
                    <a:pt x="41" y="29"/>
                    <a:pt x="33" y="26"/>
                    <a:pt x="27" y="21"/>
                  </a:cubicBezTo>
                  <a:cubicBezTo>
                    <a:pt x="32" y="20"/>
                    <a:pt x="32" y="20"/>
                    <a:pt x="32" y="20"/>
                  </a:cubicBezTo>
                  <a:cubicBezTo>
                    <a:pt x="33" y="20"/>
                    <a:pt x="35" y="19"/>
                    <a:pt x="35" y="17"/>
                  </a:cubicBezTo>
                  <a:cubicBezTo>
                    <a:pt x="35" y="15"/>
                    <a:pt x="34" y="14"/>
                    <a:pt x="33" y="13"/>
                  </a:cubicBezTo>
                  <a:cubicBezTo>
                    <a:pt x="6" y="1"/>
                    <a:pt x="6" y="1"/>
                    <a:pt x="6" y="1"/>
                  </a:cubicBezTo>
                  <a:cubicBezTo>
                    <a:pt x="4" y="0"/>
                    <a:pt x="3" y="1"/>
                    <a:pt x="2" y="1"/>
                  </a:cubicBezTo>
                  <a:cubicBezTo>
                    <a:pt x="1" y="2"/>
                    <a:pt x="0" y="3"/>
                    <a:pt x="0" y="4"/>
                  </a:cubicBezTo>
                  <a:cubicBezTo>
                    <a:pt x="0" y="34"/>
                    <a:pt x="0" y="34"/>
                    <a:pt x="0" y="34"/>
                  </a:cubicBezTo>
                  <a:cubicBezTo>
                    <a:pt x="0" y="36"/>
                    <a:pt x="1" y="37"/>
                    <a:pt x="3" y="38"/>
                  </a:cubicBezTo>
                  <a:cubicBezTo>
                    <a:pt x="4" y="38"/>
                    <a:pt x="6" y="38"/>
                    <a:pt x="7" y="36"/>
                  </a:cubicBezTo>
                  <a:cubicBezTo>
                    <a:pt x="11" y="31"/>
                    <a:pt x="11" y="31"/>
                    <a:pt x="11" y="31"/>
                  </a:cubicBezTo>
                  <a:cubicBezTo>
                    <a:pt x="21" y="41"/>
                    <a:pt x="34" y="47"/>
                    <a:pt x="49" y="47"/>
                  </a:cubicBezTo>
                  <a:cubicBezTo>
                    <a:pt x="72" y="47"/>
                    <a:pt x="92" y="33"/>
                    <a:pt x="100" y="13"/>
                  </a:cubicBezTo>
                  <a:cubicBezTo>
                    <a:pt x="101" y="10"/>
                    <a:pt x="101" y="7"/>
                    <a:pt x="99" y="5"/>
                  </a:cubicBezTo>
                  <a:close/>
                  <a:moveTo>
                    <a:pt x="99" y="5"/>
                  </a:moveTo>
                  <a:cubicBezTo>
                    <a:pt x="99" y="5"/>
                    <a:pt x="99" y="5"/>
                    <a:pt x="99" y="5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20" name="Freeform 200"/>
            <p:cNvSpPr>
              <a:spLocks noEditPoints="1"/>
            </p:cNvSpPr>
            <p:nvPr/>
          </p:nvSpPr>
          <p:spPr bwMode="auto">
            <a:xfrm>
              <a:off x="8281639" y="2005475"/>
              <a:ext cx="176999" cy="80723"/>
            </a:xfrm>
            <a:custGeom>
              <a:avLst/>
              <a:gdLst>
                <a:gd name="T0" fmla="*/ 9 w 101"/>
                <a:gd name="T1" fmla="*/ 46 h 46"/>
                <a:gd name="T2" fmla="*/ 18 w 101"/>
                <a:gd name="T3" fmla="*/ 40 h 46"/>
                <a:gd name="T4" fmla="*/ 52 w 101"/>
                <a:gd name="T5" fmla="*/ 17 h 46"/>
                <a:gd name="T6" fmla="*/ 75 w 101"/>
                <a:gd name="T7" fmla="*/ 25 h 46"/>
                <a:gd name="T8" fmla="*/ 70 w 101"/>
                <a:gd name="T9" fmla="*/ 26 h 46"/>
                <a:gd name="T10" fmla="*/ 66 w 101"/>
                <a:gd name="T11" fmla="*/ 29 h 46"/>
                <a:gd name="T12" fmla="*/ 69 w 101"/>
                <a:gd name="T13" fmla="*/ 33 h 46"/>
                <a:gd name="T14" fmla="*/ 96 w 101"/>
                <a:gd name="T15" fmla="*/ 45 h 46"/>
                <a:gd name="T16" fmla="*/ 99 w 101"/>
                <a:gd name="T17" fmla="*/ 45 h 46"/>
                <a:gd name="T18" fmla="*/ 101 w 101"/>
                <a:gd name="T19" fmla="*/ 42 h 46"/>
                <a:gd name="T20" fmla="*/ 101 w 101"/>
                <a:gd name="T21" fmla="*/ 12 h 46"/>
                <a:gd name="T22" fmla="*/ 99 w 101"/>
                <a:gd name="T23" fmla="*/ 8 h 46"/>
                <a:gd name="T24" fmla="*/ 94 w 101"/>
                <a:gd name="T25" fmla="*/ 10 h 46"/>
                <a:gd name="T26" fmla="*/ 91 w 101"/>
                <a:gd name="T27" fmla="*/ 16 h 46"/>
                <a:gd name="T28" fmla="*/ 52 w 101"/>
                <a:gd name="T29" fmla="*/ 0 h 46"/>
                <a:gd name="T30" fmla="*/ 1 w 101"/>
                <a:gd name="T31" fmla="*/ 33 h 46"/>
                <a:gd name="T32" fmla="*/ 2 w 101"/>
                <a:gd name="T33" fmla="*/ 42 h 46"/>
                <a:gd name="T34" fmla="*/ 9 w 101"/>
                <a:gd name="T35" fmla="*/ 46 h 46"/>
                <a:gd name="T36" fmla="*/ 9 w 101"/>
                <a:gd name="T37" fmla="*/ 46 h 46"/>
                <a:gd name="T38" fmla="*/ 9 w 101"/>
                <a:gd name="T39" fmla="*/ 46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01" h="46">
                  <a:moveTo>
                    <a:pt x="9" y="46"/>
                  </a:moveTo>
                  <a:cubicBezTo>
                    <a:pt x="13" y="46"/>
                    <a:pt x="16" y="44"/>
                    <a:pt x="18" y="40"/>
                  </a:cubicBezTo>
                  <a:cubicBezTo>
                    <a:pt x="23" y="27"/>
                    <a:pt x="36" y="17"/>
                    <a:pt x="52" y="17"/>
                  </a:cubicBezTo>
                  <a:cubicBezTo>
                    <a:pt x="60" y="17"/>
                    <a:pt x="68" y="20"/>
                    <a:pt x="75" y="25"/>
                  </a:cubicBezTo>
                  <a:cubicBezTo>
                    <a:pt x="70" y="26"/>
                    <a:pt x="70" y="26"/>
                    <a:pt x="70" y="26"/>
                  </a:cubicBezTo>
                  <a:cubicBezTo>
                    <a:pt x="68" y="26"/>
                    <a:pt x="67" y="28"/>
                    <a:pt x="66" y="29"/>
                  </a:cubicBezTo>
                  <a:cubicBezTo>
                    <a:pt x="66" y="31"/>
                    <a:pt x="67" y="33"/>
                    <a:pt x="69" y="33"/>
                  </a:cubicBezTo>
                  <a:cubicBezTo>
                    <a:pt x="96" y="45"/>
                    <a:pt x="96" y="45"/>
                    <a:pt x="96" y="45"/>
                  </a:cubicBezTo>
                  <a:cubicBezTo>
                    <a:pt x="97" y="46"/>
                    <a:pt x="98" y="46"/>
                    <a:pt x="99" y="45"/>
                  </a:cubicBezTo>
                  <a:cubicBezTo>
                    <a:pt x="100" y="44"/>
                    <a:pt x="101" y="43"/>
                    <a:pt x="101" y="42"/>
                  </a:cubicBezTo>
                  <a:cubicBezTo>
                    <a:pt x="101" y="12"/>
                    <a:pt x="101" y="12"/>
                    <a:pt x="101" y="12"/>
                  </a:cubicBezTo>
                  <a:cubicBezTo>
                    <a:pt x="101" y="10"/>
                    <a:pt x="100" y="9"/>
                    <a:pt x="99" y="8"/>
                  </a:cubicBezTo>
                  <a:cubicBezTo>
                    <a:pt x="97" y="8"/>
                    <a:pt x="95" y="9"/>
                    <a:pt x="94" y="10"/>
                  </a:cubicBezTo>
                  <a:cubicBezTo>
                    <a:pt x="91" y="16"/>
                    <a:pt x="91" y="16"/>
                    <a:pt x="91" y="16"/>
                  </a:cubicBezTo>
                  <a:cubicBezTo>
                    <a:pt x="81" y="6"/>
                    <a:pt x="67" y="0"/>
                    <a:pt x="52" y="0"/>
                  </a:cubicBezTo>
                  <a:cubicBezTo>
                    <a:pt x="29" y="0"/>
                    <a:pt x="10" y="14"/>
                    <a:pt x="1" y="33"/>
                  </a:cubicBezTo>
                  <a:cubicBezTo>
                    <a:pt x="0" y="36"/>
                    <a:pt x="0" y="39"/>
                    <a:pt x="2" y="42"/>
                  </a:cubicBezTo>
                  <a:cubicBezTo>
                    <a:pt x="4" y="44"/>
                    <a:pt x="6" y="46"/>
                    <a:pt x="9" y="46"/>
                  </a:cubicBezTo>
                  <a:close/>
                  <a:moveTo>
                    <a:pt x="9" y="46"/>
                  </a:moveTo>
                  <a:cubicBezTo>
                    <a:pt x="9" y="46"/>
                    <a:pt x="9" y="46"/>
                    <a:pt x="9" y="46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21" name="Freeform 201"/>
            <p:cNvSpPr>
              <a:spLocks noEditPoints="1"/>
            </p:cNvSpPr>
            <p:nvPr/>
          </p:nvSpPr>
          <p:spPr bwMode="auto">
            <a:xfrm>
              <a:off x="8286823" y="2118044"/>
              <a:ext cx="176999" cy="79983"/>
            </a:xfrm>
            <a:custGeom>
              <a:avLst/>
              <a:gdLst>
                <a:gd name="T0" fmla="*/ 99 w 101"/>
                <a:gd name="T1" fmla="*/ 4 h 46"/>
                <a:gd name="T2" fmla="*/ 91 w 101"/>
                <a:gd name="T3" fmla="*/ 0 h 46"/>
                <a:gd name="T4" fmla="*/ 83 w 101"/>
                <a:gd name="T5" fmla="*/ 5 h 46"/>
                <a:gd name="T6" fmla="*/ 49 w 101"/>
                <a:gd name="T7" fmla="*/ 28 h 46"/>
                <a:gd name="T8" fmla="*/ 26 w 101"/>
                <a:gd name="T9" fmla="*/ 20 h 46"/>
                <a:gd name="T10" fmla="*/ 31 w 101"/>
                <a:gd name="T11" fmla="*/ 20 h 46"/>
                <a:gd name="T12" fmla="*/ 34 w 101"/>
                <a:gd name="T13" fmla="*/ 16 h 46"/>
                <a:gd name="T14" fmla="*/ 32 w 101"/>
                <a:gd name="T15" fmla="*/ 12 h 46"/>
                <a:gd name="T16" fmla="*/ 5 w 101"/>
                <a:gd name="T17" fmla="*/ 0 h 46"/>
                <a:gd name="T18" fmla="*/ 1 w 101"/>
                <a:gd name="T19" fmla="*/ 0 h 46"/>
                <a:gd name="T20" fmla="*/ 0 w 101"/>
                <a:gd name="T21" fmla="*/ 4 h 46"/>
                <a:gd name="T22" fmla="*/ 0 w 101"/>
                <a:gd name="T23" fmla="*/ 33 h 46"/>
                <a:gd name="T24" fmla="*/ 2 w 101"/>
                <a:gd name="T25" fmla="*/ 37 h 46"/>
                <a:gd name="T26" fmla="*/ 7 w 101"/>
                <a:gd name="T27" fmla="*/ 36 h 46"/>
                <a:gd name="T28" fmla="*/ 10 w 101"/>
                <a:gd name="T29" fmla="*/ 30 h 46"/>
                <a:gd name="T30" fmla="*/ 49 w 101"/>
                <a:gd name="T31" fmla="*/ 46 h 46"/>
                <a:gd name="T32" fmla="*/ 100 w 101"/>
                <a:gd name="T33" fmla="*/ 12 h 46"/>
                <a:gd name="T34" fmla="*/ 99 w 101"/>
                <a:gd name="T35" fmla="*/ 4 h 46"/>
                <a:gd name="T36" fmla="*/ 99 w 101"/>
                <a:gd name="T37" fmla="*/ 4 h 46"/>
                <a:gd name="T38" fmla="*/ 99 w 101"/>
                <a:gd name="T39" fmla="*/ 4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01" h="46">
                  <a:moveTo>
                    <a:pt x="99" y="4"/>
                  </a:moveTo>
                  <a:cubicBezTo>
                    <a:pt x="97" y="1"/>
                    <a:pt x="94" y="0"/>
                    <a:pt x="91" y="0"/>
                  </a:cubicBezTo>
                  <a:cubicBezTo>
                    <a:pt x="88" y="0"/>
                    <a:pt x="85" y="2"/>
                    <a:pt x="83" y="5"/>
                  </a:cubicBezTo>
                  <a:cubicBezTo>
                    <a:pt x="78" y="19"/>
                    <a:pt x="64" y="28"/>
                    <a:pt x="49" y="28"/>
                  </a:cubicBezTo>
                  <a:cubicBezTo>
                    <a:pt x="40" y="28"/>
                    <a:pt x="33" y="25"/>
                    <a:pt x="26" y="20"/>
                  </a:cubicBezTo>
                  <a:cubicBezTo>
                    <a:pt x="31" y="20"/>
                    <a:pt x="31" y="20"/>
                    <a:pt x="31" y="20"/>
                  </a:cubicBezTo>
                  <a:cubicBezTo>
                    <a:pt x="33" y="19"/>
                    <a:pt x="34" y="18"/>
                    <a:pt x="34" y="16"/>
                  </a:cubicBezTo>
                  <a:cubicBezTo>
                    <a:pt x="35" y="15"/>
                    <a:pt x="34" y="13"/>
                    <a:pt x="32" y="12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4" y="0"/>
                    <a:pt x="3" y="0"/>
                    <a:pt x="1" y="0"/>
                  </a:cubicBezTo>
                  <a:cubicBezTo>
                    <a:pt x="0" y="1"/>
                    <a:pt x="0" y="2"/>
                    <a:pt x="0" y="4"/>
                  </a:cubicBezTo>
                  <a:cubicBezTo>
                    <a:pt x="0" y="33"/>
                    <a:pt x="0" y="33"/>
                    <a:pt x="0" y="33"/>
                  </a:cubicBezTo>
                  <a:cubicBezTo>
                    <a:pt x="0" y="35"/>
                    <a:pt x="1" y="37"/>
                    <a:pt x="2" y="37"/>
                  </a:cubicBezTo>
                  <a:cubicBezTo>
                    <a:pt x="4" y="38"/>
                    <a:pt x="6" y="37"/>
                    <a:pt x="7" y="36"/>
                  </a:cubicBezTo>
                  <a:cubicBezTo>
                    <a:pt x="10" y="30"/>
                    <a:pt x="10" y="30"/>
                    <a:pt x="10" y="30"/>
                  </a:cubicBezTo>
                  <a:cubicBezTo>
                    <a:pt x="20" y="40"/>
                    <a:pt x="34" y="46"/>
                    <a:pt x="49" y="46"/>
                  </a:cubicBezTo>
                  <a:cubicBezTo>
                    <a:pt x="72" y="46"/>
                    <a:pt x="91" y="32"/>
                    <a:pt x="100" y="12"/>
                  </a:cubicBezTo>
                  <a:cubicBezTo>
                    <a:pt x="101" y="9"/>
                    <a:pt x="101" y="6"/>
                    <a:pt x="99" y="4"/>
                  </a:cubicBezTo>
                  <a:close/>
                  <a:moveTo>
                    <a:pt x="99" y="4"/>
                  </a:moveTo>
                  <a:cubicBezTo>
                    <a:pt x="99" y="4"/>
                    <a:pt x="99" y="4"/>
                    <a:pt x="99" y="4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22" name="Freeform 202"/>
            <p:cNvSpPr>
              <a:spLocks noEditPoints="1"/>
            </p:cNvSpPr>
            <p:nvPr/>
          </p:nvSpPr>
          <p:spPr bwMode="auto">
            <a:xfrm>
              <a:off x="8931128" y="3548845"/>
              <a:ext cx="205141" cy="204400"/>
            </a:xfrm>
            <a:custGeom>
              <a:avLst/>
              <a:gdLst>
                <a:gd name="T0" fmla="*/ 13 w 117"/>
                <a:gd name="T1" fmla="*/ 71 h 117"/>
                <a:gd name="T2" fmla="*/ 17 w 117"/>
                <a:gd name="T3" fmla="*/ 81 h 117"/>
                <a:gd name="T4" fmla="*/ 12 w 117"/>
                <a:gd name="T5" fmla="*/ 88 h 117"/>
                <a:gd name="T6" fmla="*/ 12 w 117"/>
                <a:gd name="T7" fmla="*/ 95 h 117"/>
                <a:gd name="T8" fmla="*/ 21 w 117"/>
                <a:gd name="T9" fmla="*/ 104 h 117"/>
                <a:gd name="T10" fmla="*/ 28 w 117"/>
                <a:gd name="T11" fmla="*/ 104 h 117"/>
                <a:gd name="T12" fmla="*/ 35 w 117"/>
                <a:gd name="T13" fmla="*/ 99 h 117"/>
                <a:gd name="T14" fmla="*/ 45 w 117"/>
                <a:gd name="T15" fmla="*/ 103 h 117"/>
                <a:gd name="T16" fmla="*/ 46 w 117"/>
                <a:gd name="T17" fmla="*/ 112 h 117"/>
                <a:gd name="T18" fmla="*/ 52 w 117"/>
                <a:gd name="T19" fmla="*/ 117 h 117"/>
                <a:gd name="T20" fmla="*/ 64 w 117"/>
                <a:gd name="T21" fmla="*/ 117 h 117"/>
                <a:gd name="T22" fmla="*/ 70 w 117"/>
                <a:gd name="T23" fmla="*/ 112 h 117"/>
                <a:gd name="T24" fmla="*/ 71 w 117"/>
                <a:gd name="T25" fmla="*/ 104 h 117"/>
                <a:gd name="T26" fmla="*/ 82 w 117"/>
                <a:gd name="T27" fmla="*/ 99 h 117"/>
                <a:gd name="T28" fmla="*/ 88 w 117"/>
                <a:gd name="T29" fmla="*/ 104 h 117"/>
                <a:gd name="T30" fmla="*/ 95 w 117"/>
                <a:gd name="T31" fmla="*/ 104 h 117"/>
                <a:gd name="T32" fmla="*/ 104 w 117"/>
                <a:gd name="T33" fmla="*/ 95 h 117"/>
                <a:gd name="T34" fmla="*/ 105 w 117"/>
                <a:gd name="T35" fmla="*/ 88 h 117"/>
                <a:gd name="T36" fmla="*/ 100 w 117"/>
                <a:gd name="T37" fmla="*/ 81 h 117"/>
                <a:gd name="T38" fmla="*/ 104 w 117"/>
                <a:gd name="T39" fmla="*/ 70 h 117"/>
                <a:gd name="T40" fmla="*/ 112 w 117"/>
                <a:gd name="T41" fmla="*/ 69 h 117"/>
                <a:gd name="T42" fmla="*/ 117 w 117"/>
                <a:gd name="T43" fmla="*/ 64 h 117"/>
                <a:gd name="T44" fmla="*/ 117 w 117"/>
                <a:gd name="T45" fmla="*/ 51 h 117"/>
                <a:gd name="T46" fmla="*/ 112 w 117"/>
                <a:gd name="T47" fmla="*/ 46 h 117"/>
                <a:gd name="T48" fmla="*/ 104 w 117"/>
                <a:gd name="T49" fmla="*/ 45 h 117"/>
                <a:gd name="T50" fmla="*/ 100 w 117"/>
                <a:gd name="T51" fmla="*/ 34 h 117"/>
                <a:gd name="T52" fmla="*/ 105 w 117"/>
                <a:gd name="T53" fmla="*/ 29 h 117"/>
                <a:gd name="T54" fmla="*/ 104 w 117"/>
                <a:gd name="T55" fmla="*/ 21 h 117"/>
                <a:gd name="T56" fmla="*/ 95 w 117"/>
                <a:gd name="T57" fmla="*/ 12 h 117"/>
                <a:gd name="T58" fmla="*/ 88 w 117"/>
                <a:gd name="T59" fmla="*/ 12 h 117"/>
                <a:gd name="T60" fmla="*/ 83 w 117"/>
                <a:gd name="T61" fmla="*/ 17 h 117"/>
                <a:gd name="T62" fmla="*/ 71 w 117"/>
                <a:gd name="T63" fmla="*/ 12 h 117"/>
                <a:gd name="T64" fmla="*/ 70 w 117"/>
                <a:gd name="T65" fmla="*/ 4 h 117"/>
                <a:gd name="T66" fmla="*/ 65 w 117"/>
                <a:gd name="T67" fmla="*/ 0 h 117"/>
                <a:gd name="T68" fmla="*/ 52 w 117"/>
                <a:gd name="T69" fmla="*/ 0 h 117"/>
                <a:gd name="T70" fmla="*/ 47 w 117"/>
                <a:gd name="T71" fmla="*/ 4 h 117"/>
                <a:gd name="T72" fmla="*/ 46 w 117"/>
                <a:gd name="T73" fmla="*/ 12 h 117"/>
                <a:gd name="T74" fmla="*/ 34 w 117"/>
                <a:gd name="T75" fmla="*/ 17 h 117"/>
                <a:gd name="T76" fmla="*/ 28 w 117"/>
                <a:gd name="T77" fmla="*/ 12 h 117"/>
                <a:gd name="T78" fmla="*/ 21 w 117"/>
                <a:gd name="T79" fmla="*/ 12 h 117"/>
                <a:gd name="T80" fmla="*/ 12 w 117"/>
                <a:gd name="T81" fmla="*/ 21 h 117"/>
                <a:gd name="T82" fmla="*/ 12 w 117"/>
                <a:gd name="T83" fmla="*/ 29 h 117"/>
                <a:gd name="T84" fmla="*/ 17 w 117"/>
                <a:gd name="T85" fmla="*/ 35 h 117"/>
                <a:gd name="T86" fmla="*/ 12 w 117"/>
                <a:gd name="T87" fmla="*/ 46 h 117"/>
                <a:gd name="T88" fmla="*/ 5 w 117"/>
                <a:gd name="T89" fmla="*/ 47 h 117"/>
                <a:gd name="T90" fmla="*/ 0 w 117"/>
                <a:gd name="T91" fmla="*/ 52 h 117"/>
                <a:gd name="T92" fmla="*/ 0 w 117"/>
                <a:gd name="T93" fmla="*/ 65 h 117"/>
                <a:gd name="T94" fmla="*/ 5 w 117"/>
                <a:gd name="T95" fmla="*/ 70 h 117"/>
                <a:gd name="T96" fmla="*/ 13 w 117"/>
                <a:gd name="T97" fmla="*/ 71 h 117"/>
                <a:gd name="T98" fmla="*/ 58 w 117"/>
                <a:gd name="T99" fmla="*/ 37 h 117"/>
                <a:gd name="T100" fmla="*/ 79 w 117"/>
                <a:gd name="T101" fmla="*/ 58 h 117"/>
                <a:gd name="T102" fmla="*/ 58 w 117"/>
                <a:gd name="T103" fmla="*/ 79 h 117"/>
                <a:gd name="T104" fmla="*/ 38 w 117"/>
                <a:gd name="T105" fmla="*/ 58 h 117"/>
                <a:gd name="T106" fmla="*/ 58 w 117"/>
                <a:gd name="T107" fmla="*/ 37 h 117"/>
                <a:gd name="T108" fmla="*/ 58 w 117"/>
                <a:gd name="T109" fmla="*/ 37 h 117"/>
                <a:gd name="T110" fmla="*/ 58 w 117"/>
                <a:gd name="T111" fmla="*/ 37 h 1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117" h="117">
                  <a:moveTo>
                    <a:pt x="13" y="71"/>
                  </a:moveTo>
                  <a:cubicBezTo>
                    <a:pt x="14" y="74"/>
                    <a:pt x="15" y="78"/>
                    <a:pt x="17" y="81"/>
                  </a:cubicBezTo>
                  <a:cubicBezTo>
                    <a:pt x="12" y="88"/>
                    <a:pt x="12" y="88"/>
                    <a:pt x="12" y="88"/>
                  </a:cubicBezTo>
                  <a:cubicBezTo>
                    <a:pt x="10" y="90"/>
                    <a:pt x="10" y="93"/>
                    <a:pt x="12" y="95"/>
                  </a:cubicBezTo>
                  <a:cubicBezTo>
                    <a:pt x="21" y="104"/>
                    <a:pt x="21" y="104"/>
                    <a:pt x="21" y="104"/>
                  </a:cubicBezTo>
                  <a:cubicBezTo>
                    <a:pt x="23" y="106"/>
                    <a:pt x="26" y="106"/>
                    <a:pt x="28" y="104"/>
                  </a:cubicBezTo>
                  <a:cubicBezTo>
                    <a:pt x="35" y="99"/>
                    <a:pt x="35" y="99"/>
                    <a:pt x="35" y="99"/>
                  </a:cubicBezTo>
                  <a:cubicBezTo>
                    <a:pt x="38" y="101"/>
                    <a:pt x="42" y="102"/>
                    <a:pt x="45" y="103"/>
                  </a:cubicBezTo>
                  <a:cubicBezTo>
                    <a:pt x="46" y="112"/>
                    <a:pt x="46" y="112"/>
                    <a:pt x="46" y="112"/>
                  </a:cubicBezTo>
                  <a:cubicBezTo>
                    <a:pt x="47" y="114"/>
                    <a:pt x="49" y="117"/>
                    <a:pt x="52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7" y="117"/>
                    <a:pt x="69" y="114"/>
                    <a:pt x="70" y="112"/>
                  </a:cubicBezTo>
                  <a:cubicBezTo>
                    <a:pt x="71" y="104"/>
                    <a:pt x="71" y="104"/>
                    <a:pt x="71" y="104"/>
                  </a:cubicBezTo>
                  <a:cubicBezTo>
                    <a:pt x="74" y="103"/>
                    <a:pt x="78" y="101"/>
                    <a:pt x="82" y="99"/>
                  </a:cubicBezTo>
                  <a:cubicBezTo>
                    <a:pt x="88" y="104"/>
                    <a:pt x="88" y="104"/>
                    <a:pt x="88" y="104"/>
                  </a:cubicBezTo>
                  <a:cubicBezTo>
                    <a:pt x="90" y="106"/>
                    <a:pt x="93" y="106"/>
                    <a:pt x="95" y="104"/>
                  </a:cubicBezTo>
                  <a:cubicBezTo>
                    <a:pt x="104" y="95"/>
                    <a:pt x="104" y="95"/>
                    <a:pt x="104" y="95"/>
                  </a:cubicBezTo>
                  <a:cubicBezTo>
                    <a:pt x="106" y="93"/>
                    <a:pt x="106" y="90"/>
                    <a:pt x="105" y="88"/>
                  </a:cubicBezTo>
                  <a:cubicBezTo>
                    <a:pt x="100" y="81"/>
                    <a:pt x="100" y="81"/>
                    <a:pt x="100" y="81"/>
                  </a:cubicBezTo>
                  <a:cubicBezTo>
                    <a:pt x="102" y="78"/>
                    <a:pt x="103" y="74"/>
                    <a:pt x="104" y="70"/>
                  </a:cubicBezTo>
                  <a:cubicBezTo>
                    <a:pt x="112" y="69"/>
                    <a:pt x="112" y="69"/>
                    <a:pt x="112" y="69"/>
                  </a:cubicBezTo>
                  <a:cubicBezTo>
                    <a:pt x="115" y="69"/>
                    <a:pt x="117" y="67"/>
                    <a:pt x="117" y="64"/>
                  </a:cubicBezTo>
                  <a:cubicBezTo>
                    <a:pt x="117" y="51"/>
                    <a:pt x="117" y="51"/>
                    <a:pt x="117" y="51"/>
                  </a:cubicBezTo>
                  <a:cubicBezTo>
                    <a:pt x="117" y="49"/>
                    <a:pt x="115" y="47"/>
                    <a:pt x="112" y="46"/>
                  </a:cubicBezTo>
                  <a:cubicBezTo>
                    <a:pt x="104" y="45"/>
                    <a:pt x="104" y="45"/>
                    <a:pt x="104" y="45"/>
                  </a:cubicBezTo>
                  <a:cubicBezTo>
                    <a:pt x="103" y="41"/>
                    <a:pt x="102" y="38"/>
                    <a:pt x="100" y="34"/>
                  </a:cubicBezTo>
                  <a:cubicBezTo>
                    <a:pt x="105" y="29"/>
                    <a:pt x="105" y="29"/>
                    <a:pt x="105" y="29"/>
                  </a:cubicBezTo>
                  <a:cubicBezTo>
                    <a:pt x="106" y="26"/>
                    <a:pt x="106" y="23"/>
                    <a:pt x="104" y="21"/>
                  </a:cubicBezTo>
                  <a:cubicBezTo>
                    <a:pt x="95" y="12"/>
                    <a:pt x="95" y="12"/>
                    <a:pt x="95" y="12"/>
                  </a:cubicBezTo>
                  <a:cubicBezTo>
                    <a:pt x="93" y="11"/>
                    <a:pt x="90" y="10"/>
                    <a:pt x="88" y="12"/>
                  </a:cubicBezTo>
                  <a:cubicBezTo>
                    <a:pt x="83" y="17"/>
                    <a:pt x="83" y="17"/>
                    <a:pt x="83" y="17"/>
                  </a:cubicBezTo>
                  <a:cubicBezTo>
                    <a:pt x="79" y="14"/>
                    <a:pt x="75" y="13"/>
                    <a:pt x="71" y="12"/>
                  </a:cubicBezTo>
                  <a:cubicBezTo>
                    <a:pt x="70" y="4"/>
                    <a:pt x="70" y="4"/>
                    <a:pt x="70" y="4"/>
                  </a:cubicBezTo>
                  <a:cubicBezTo>
                    <a:pt x="70" y="2"/>
                    <a:pt x="67" y="0"/>
                    <a:pt x="65" y="0"/>
                  </a:cubicBezTo>
                  <a:cubicBezTo>
                    <a:pt x="52" y="0"/>
                    <a:pt x="52" y="0"/>
                    <a:pt x="52" y="0"/>
                  </a:cubicBezTo>
                  <a:cubicBezTo>
                    <a:pt x="49" y="0"/>
                    <a:pt x="47" y="2"/>
                    <a:pt x="47" y="4"/>
                  </a:cubicBezTo>
                  <a:cubicBezTo>
                    <a:pt x="46" y="12"/>
                    <a:pt x="46" y="12"/>
                    <a:pt x="46" y="12"/>
                  </a:cubicBezTo>
                  <a:cubicBezTo>
                    <a:pt x="42" y="13"/>
                    <a:pt x="38" y="14"/>
                    <a:pt x="34" y="17"/>
                  </a:cubicBezTo>
                  <a:cubicBezTo>
                    <a:pt x="28" y="12"/>
                    <a:pt x="28" y="12"/>
                    <a:pt x="28" y="12"/>
                  </a:cubicBezTo>
                  <a:cubicBezTo>
                    <a:pt x="26" y="10"/>
                    <a:pt x="23" y="11"/>
                    <a:pt x="21" y="12"/>
                  </a:cubicBezTo>
                  <a:cubicBezTo>
                    <a:pt x="12" y="21"/>
                    <a:pt x="12" y="21"/>
                    <a:pt x="12" y="21"/>
                  </a:cubicBezTo>
                  <a:cubicBezTo>
                    <a:pt x="10" y="23"/>
                    <a:pt x="10" y="26"/>
                    <a:pt x="12" y="29"/>
                  </a:cubicBezTo>
                  <a:cubicBezTo>
                    <a:pt x="17" y="35"/>
                    <a:pt x="17" y="35"/>
                    <a:pt x="17" y="35"/>
                  </a:cubicBezTo>
                  <a:cubicBezTo>
                    <a:pt x="15" y="38"/>
                    <a:pt x="13" y="42"/>
                    <a:pt x="12" y="46"/>
                  </a:cubicBezTo>
                  <a:cubicBezTo>
                    <a:pt x="5" y="47"/>
                    <a:pt x="5" y="47"/>
                    <a:pt x="5" y="47"/>
                  </a:cubicBezTo>
                  <a:cubicBezTo>
                    <a:pt x="2" y="47"/>
                    <a:pt x="0" y="49"/>
                    <a:pt x="0" y="52"/>
                  </a:cubicBezTo>
                  <a:cubicBezTo>
                    <a:pt x="0" y="65"/>
                    <a:pt x="0" y="65"/>
                    <a:pt x="0" y="65"/>
                  </a:cubicBezTo>
                  <a:cubicBezTo>
                    <a:pt x="0" y="67"/>
                    <a:pt x="2" y="70"/>
                    <a:pt x="5" y="70"/>
                  </a:cubicBezTo>
                  <a:lnTo>
                    <a:pt x="13" y="71"/>
                  </a:lnTo>
                  <a:close/>
                  <a:moveTo>
                    <a:pt x="58" y="37"/>
                  </a:moveTo>
                  <a:cubicBezTo>
                    <a:pt x="70" y="37"/>
                    <a:pt x="79" y="46"/>
                    <a:pt x="79" y="58"/>
                  </a:cubicBezTo>
                  <a:cubicBezTo>
                    <a:pt x="79" y="69"/>
                    <a:pt x="70" y="79"/>
                    <a:pt x="58" y="79"/>
                  </a:cubicBezTo>
                  <a:cubicBezTo>
                    <a:pt x="47" y="79"/>
                    <a:pt x="38" y="69"/>
                    <a:pt x="38" y="58"/>
                  </a:cubicBezTo>
                  <a:cubicBezTo>
                    <a:pt x="38" y="46"/>
                    <a:pt x="47" y="37"/>
                    <a:pt x="58" y="37"/>
                  </a:cubicBezTo>
                  <a:close/>
                  <a:moveTo>
                    <a:pt x="58" y="37"/>
                  </a:moveTo>
                  <a:cubicBezTo>
                    <a:pt x="58" y="37"/>
                    <a:pt x="58" y="37"/>
                    <a:pt x="58" y="37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23" name="Freeform 203"/>
            <p:cNvSpPr>
              <a:spLocks noEditPoints="1"/>
            </p:cNvSpPr>
            <p:nvPr/>
          </p:nvSpPr>
          <p:spPr bwMode="auto">
            <a:xfrm>
              <a:off x="9108127" y="3651786"/>
              <a:ext cx="168112" cy="170333"/>
            </a:xfrm>
            <a:custGeom>
              <a:avLst/>
              <a:gdLst>
                <a:gd name="T0" fmla="*/ 82 w 96"/>
                <a:gd name="T1" fmla="*/ 15 h 97"/>
                <a:gd name="T2" fmla="*/ 76 w 96"/>
                <a:gd name="T3" fmla="*/ 9 h 97"/>
                <a:gd name="T4" fmla="*/ 69 w 96"/>
                <a:gd name="T5" fmla="*/ 10 h 97"/>
                <a:gd name="T6" fmla="*/ 65 w 96"/>
                <a:gd name="T7" fmla="*/ 13 h 97"/>
                <a:gd name="T8" fmla="*/ 55 w 96"/>
                <a:gd name="T9" fmla="*/ 10 h 97"/>
                <a:gd name="T10" fmla="*/ 54 w 96"/>
                <a:gd name="T11" fmla="*/ 5 h 97"/>
                <a:gd name="T12" fmla="*/ 48 w 96"/>
                <a:gd name="T13" fmla="*/ 1 h 97"/>
                <a:gd name="T14" fmla="*/ 40 w 96"/>
                <a:gd name="T15" fmla="*/ 1 h 97"/>
                <a:gd name="T16" fmla="*/ 35 w 96"/>
                <a:gd name="T17" fmla="*/ 6 h 97"/>
                <a:gd name="T18" fmla="*/ 35 w 96"/>
                <a:gd name="T19" fmla="*/ 12 h 97"/>
                <a:gd name="T20" fmla="*/ 25 w 96"/>
                <a:gd name="T21" fmla="*/ 16 h 97"/>
                <a:gd name="T22" fmla="*/ 21 w 96"/>
                <a:gd name="T23" fmla="*/ 14 h 97"/>
                <a:gd name="T24" fmla="*/ 14 w 96"/>
                <a:gd name="T25" fmla="*/ 15 h 97"/>
                <a:gd name="T26" fmla="*/ 8 w 96"/>
                <a:gd name="T27" fmla="*/ 21 h 97"/>
                <a:gd name="T28" fmla="*/ 9 w 96"/>
                <a:gd name="T29" fmla="*/ 28 h 97"/>
                <a:gd name="T30" fmla="*/ 12 w 96"/>
                <a:gd name="T31" fmla="*/ 32 h 97"/>
                <a:gd name="T32" fmla="*/ 10 w 96"/>
                <a:gd name="T33" fmla="*/ 42 h 97"/>
                <a:gd name="T34" fmla="*/ 4 w 96"/>
                <a:gd name="T35" fmla="*/ 43 h 97"/>
                <a:gd name="T36" fmla="*/ 0 w 96"/>
                <a:gd name="T37" fmla="*/ 49 h 97"/>
                <a:gd name="T38" fmla="*/ 1 w 96"/>
                <a:gd name="T39" fmla="*/ 57 h 97"/>
                <a:gd name="T40" fmla="*/ 6 w 96"/>
                <a:gd name="T41" fmla="*/ 62 h 97"/>
                <a:gd name="T42" fmla="*/ 12 w 96"/>
                <a:gd name="T43" fmla="*/ 62 h 97"/>
                <a:gd name="T44" fmla="*/ 16 w 96"/>
                <a:gd name="T45" fmla="*/ 70 h 97"/>
                <a:gd name="T46" fmla="*/ 13 w 96"/>
                <a:gd name="T47" fmla="*/ 75 h 97"/>
                <a:gd name="T48" fmla="*/ 14 w 96"/>
                <a:gd name="T49" fmla="*/ 82 h 97"/>
                <a:gd name="T50" fmla="*/ 20 w 96"/>
                <a:gd name="T51" fmla="*/ 88 h 97"/>
                <a:gd name="T52" fmla="*/ 27 w 96"/>
                <a:gd name="T53" fmla="*/ 88 h 97"/>
                <a:gd name="T54" fmla="*/ 32 w 96"/>
                <a:gd name="T55" fmla="*/ 84 h 97"/>
                <a:gd name="T56" fmla="*/ 41 w 96"/>
                <a:gd name="T57" fmla="*/ 87 h 97"/>
                <a:gd name="T58" fmla="*/ 42 w 96"/>
                <a:gd name="T59" fmla="*/ 93 h 97"/>
                <a:gd name="T60" fmla="*/ 47 w 96"/>
                <a:gd name="T61" fmla="*/ 97 h 97"/>
                <a:gd name="T62" fmla="*/ 56 w 96"/>
                <a:gd name="T63" fmla="*/ 96 h 97"/>
                <a:gd name="T64" fmla="*/ 61 w 96"/>
                <a:gd name="T65" fmla="*/ 91 h 97"/>
                <a:gd name="T66" fmla="*/ 61 w 96"/>
                <a:gd name="T67" fmla="*/ 85 h 97"/>
                <a:gd name="T68" fmla="*/ 70 w 96"/>
                <a:gd name="T69" fmla="*/ 81 h 97"/>
                <a:gd name="T70" fmla="*/ 75 w 96"/>
                <a:gd name="T71" fmla="*/ 84 h 97"/>
                <a:gd name="T72" fmla="*/ 82 w 96"/>
                <a:gd name="T73" fmla="*/ 83 h 97"/>
                <a:gd name="T74" fmla="*/ 87 w 96"/>
                <a:gd name="T75" fmla="*/ 76 h 97"/>
                <a:gd name="T76" fmla="*/ 87 w 96"/>
                <a:gd name="T77" fmla="*/ 69 h 97"/>
                <a:gd name="T78" fmla="*/ 83 w 96"/>
                <a:gd name="T79" fmla="*/ 65 h 97"/>
                <a:gd name="T80" fmla="*/ 86 w 96"/>
                <a:gd name="T81" fmla="*/ 55 h 97"/>
                <a:gd name="T82" fmla="*/ 92 w 96"/>
                <a:gd name="T83" fmla="*/ 54 h 97"/>
                <a:gd name="T84" fmla="*/ 96 w 96"/>
                <a:gd name="T85" fmla="*/ 49 h 97"/>
                <a:gd name="T86" fmla="*/ 95 w 96"/>
                <a:gd name="T87" fmla="*/ 40 h 97"/>
                <a:gd name="T88" fmla="*/ 90 w 96"/>
                <a:gd name="T89" fmla="*/ 35 h 97"/>
                <a:gd name="T90" fmla="*/ 85 w 96"/>
                <a:gd name="T91" fmla="*/ 35 h 97"/>
                <a:gd name="T92" fmla="*/ 80 w 96"/>
                <a:gd name="T93" fmla="*/ 26 h 97"/>
                <a:gd name="T94" fmla="*/ 83 w 96"/>
                <a:gd name="T95" fmla="*/ 22 h 97"/>
                <a:gd name="T96" fmla="*/ 82 w 96"/>
                <a:gd name="T97" fmla="*/ 15 h 97"/>
                <a:gd name="T98" fmla="*/ 50 w 96"/>
                <a:gd name="T99" fmla="*/ 65 h 97"/>
                <a:gd name="T100" fmla="*/ 31 w 96"/>
                <a:gd name="T101" fmla="*/ 50 h 97"/>
                <a:gd name="T102" fmla="*/ 47 w 96"/>
                <a:gd name="T103" fmla="*/ 31 h 97"/>
                <a:gd name="T104" fmla="*/ 65 w 96"/>
                <a:gd name="T105" fmla="*/ 47 h 97"/>
                <a:gd name="T106" fmla="*/ 50 w 96"/>
                <a:gd name="T107" fmla="*/ 65 h 97"/>
                <a:gd name="T108" fmla="*/ 50 w 96"/>
                <a:gd name="T109" fmla="*/ 65 h 97"/>
                <a:gd name="T110" fmla="*/ 50 w 96"/>
                <a:gd name="T111" fmla="*/ 65 h 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96" h="97">
                  <a:moveTo>
                    <a:pt x="82" y="15"/>
                  </a:moveTo>
                  <a:cubicBezTo>
                    <a:pt x="76" y="9"/>
                    <a:pt x="76" y="9"/>
                    <a:pt x="76" y="9"/>
                  </a:cubicBezTo>
                  <a:cubicBezTo>
                    <a:pt x="74" y="8"/>
                    <a:pt x="71" y="8"/>
                    <a:pt x="69" y="10"/>
                  </a:cubicBezTo>
                  <a:cubicBezTo>
                    <a:pt x="65" y="13"/>
                    <a:pt x="65" y="13"/>
                    <a:pt x="65" y="13"/>
                  </a:cubicBezTo>
                  <a:cubicBezTo>
                    <a:pt x="62" y="12"/>
                    <a:pt x="59" y="10"/>
                    <a:pt x="55" y="10"/>
                  </a:cubicBezTo>
                  <a:cubicBezTo>
                    <a:pt x="54" y="5"/>
                    <a:pt x="54" y="5"/>
                    <a:pt x="54" y="5"/>
                  </a:cubicBezTo>
                  <a:cubicBezTo>
                    <a:pt x="54" y="2"/>
                    <a:pt x="51" y="0"/>
                    <a:pt x="48" y="1"/>
                  </a:cubicBezTo>
                  <a:cubicBezTo>
                    <a:pt x="40" y="1"/>
                    <a:pt x="40" y="1"/>
                    <a:pt x="40" y="1"/>
                  </a:cubicBezTo>
                  <a:cubicBezTo>
                    <a:pt x="37" y="2"/>
                    <a:pt x="35" y="4"/>
                    <a:pt x="35" y="6"/>
                  </a:cubicBezTo>
                  <a:cubicBezTo>
                    <a:pt x="35" y="12"/>
                    <a:pt x="35" y="12"/>
                    <a:pt x="35" y="12"/>
                  </a:cubicBezTo>
                  <a:cubicBezTo>
                    <a:pt x="31" y="13"/>
                    <a:pt x="28" y="14"/>
                    <a:pt x="25" y="16"/>
                  </a:cubicBezTo>
                  <a:cubicBezTo>
                    <a:pt x="21" y="14"/>
                    <a:pt x="21" y="14"/>
                    <a:pt x="21" y="14"/>
                  </a:cubicBezTo>
                  <a:cubicBezTo>
                    <a:pt x="19" y="12"/>
                    <a:pt x="16" y="13"/>
                    <a:pt x="14" y="15"/>
                  </a:cubicBezTo>
                  <a:cubicBezTo>
                    <a:pt x="8" y="21"/>
                    <a:pt x="8" y="21"/>
                    <a:pt x="8" y="21"/>
                  </a:cubicBezTo>
                  <a:cubicBezTo>
                    <a:pt x="7" y="23"/>
                    <a:pt x="7" y="26"/>
                    <a:pt x="9" y="28"/>
                  </a:cubicBezTo>
                  <a:cubicBezTo>
                    <a:pt x="12" y="32"/>
                    <a:pt x="12" y="32"/>
                    <a:pt x="12" y="32"/>
                  </a:cubicBezTo>
                  <a:cubicBezTo>
                    <a:pt x="11" y="35"/>
                    <a:pt x="10" y="39"/>
                    <a:pt x="10" y="42"/>
                  </a:cubicBezTo>
                  <a:cubicBezTo>
                    <a:pt x="4" y="43"/>
                    <a:pt x="4" y="43"/>
                    <a:pt x="4" y="43"/>
                  </a:cubicBezTo>
                  <a:cubicBezTo>
                    <a:pt x="1" y="43"/>
                    <a:pt x="0" y="46"/>
                    <a:pt x="0" y="49"/>
                  </a:cubicBezTo>
                  <a:cubicBezTo>
                    <a:pt x="1" y="57"/>
                    <a:pt x="1" y="57"/>
                    <a:pt x="1" y="57"/>
                  </a:cubicBezTo>
                  <a:cubicBezTo>
                    <a:pt x="1" y="60"/>
                    <a:pt x="3" y="62"/>
                    <a:pt x="6" y="62"/>
                  </a:cubicBezTo>
                  <a:cubicBezTo>
                    <a:pt x="12" y="62"/>
                    <a:pt x="12" y="62"/>
                    <a:pt x="12" y="62"/>
                  </a:cubicBezTo>
                  <a:cubicBezTo>
                    <a:pt x="13" y="65"/>
                    <a:pt x="14" y="68"/>
                    <a:pt x="16" y="70"/>
                  </a:cubicBezTo>
                  <a:cubicBezTo>
                    <a:pt x="13" y="75"/>
                    <a:pt x="13" y="75"/>
                    <a:pt x="13" y="75"/>
                  </a:cubicBezTo>
                  <a:cubicBezTo>
                    <a:pt x="11" y="78"/>
                    <a:pt x="11" y="81"/>
                    <a:pt x="14" y="82"/>
                  </a:cubicBezTo>
                  <a:cubicBezTo>
                    <a:pt x="20" y="88"/>
                    <a:pt x="20" y="88"/>
                    <a:pt x="20" y="88"/>
                  </a:cubicBezTo>
                  <a:cubicBezTo>
                    <a:pt x="22" y="90"/>
                    <a:pt x="25" y="90"/>
                    <a:pt x="27" y="88"/>
                  </a:cubicBezTo>
                  <a:cubicBezTo>
                    <a:pt x="32" y="84"/>
                    <a:pt x="32" y="84"/>
                    <a:pt x="32" y="84"/>
                  </a:cubicBezTo>
                  <a:cubicBezTo>
                    <a:pt x="34" y="85"/>
                    <a:pt x="37" y="86"/>
                    <a:pt x="41" y="87"/>
                  </a:cubicBezTo>
                  <a:cubicBezTo>
                    <a:pt x="42" y="93"/>
                    <a:pt x="42" y="93"/>
                    <a:pt x="42" y="93"/>
                  </a:cubicBezTo>
                  <a:cubicBezTo>
                    <a:pt x="42" y="95"/>
                    <a:pt x="45" y="97"/>
                    <a:pt x="47" y="97"/>
                  </a:cubicBezTo>
                  <a:cubicBezTo>
                    <a:pt x="56" y="96"/>
                    <a:pt x="56" y="96"/>
                    <a:pt x="56" y="96"/>
                  </a:cubicBezTo>
                  <a:cubicBezTo>
                    <a:pt x="59" y="96"/>
                    <a:pt x="61" y="94"/>
                    <a:pt x="61" y="91"/>
                  </a:cubicBezTo>
                  <a:cubicBezTo>
                    <a:pt x="61" y="85"/>
                    <a:pt x="61" y="85"/>
                    <a:pt x="61" y="85"/>
                  </a:cubicBezTo>
                  <a:cubicBezTo>
                    <a:pt x="64" y="84"/>
                    <a:pt x="67" y="82"/>
                    <a:pt x="70" y="81"/>
                  </a:cubicBezTo>
                  <a:cubicBezTo>
                    <a:pt x="75" y="84"/>
                    <a:pt x="75" y="84"/>
                    <a:pt x="75" y="84"/>
                  </a:cubicBezTo>
                  <a:cubicBezTo>
                    <a:pt x="77" y="85"/>
                    <a:pt x="80" y="85"/>
                    <a:pt x="82" y="83"/>
                  </a:cubicBezTo>
                  <a:cubicBezTo>
                    <a:pt x="87" y="76"/>
                    <a:pt x="87" y="76"/>
                    <a:pt x="87" y="76"/>
                  </a:cubicBezTo>
                  <a:cubicBezTo>
                    <a:pt x="89" y="74"/>
                    <a:pt x="89" y="71"/>
                    <a:pt x="87" y="69"/>
                  </a:cubicBezTo>
                  <a:cubicBezTo>
                    <a:pt x="83" y="65"/>
                    <a:pt x="83" y="65"/>
                    <a:pt x="83" y="65"/>
                  </a:cubicBezTo>
                  <a:cubicBezTo>
                    <a:pt x="85" y="62"/>
                    <a:pt x="86" y="59"/>
                    <a:pt x="86" y="55"/>
                  </a:cubicBezTo>
                  <a:cubicBezTo>
                    <a:pt x="92" y="54"/>
                    <a:pt x="92" y="54"/>
                    <a:pt x="92" y="54"/>
                  </a:cubicBezTo>
                  <a:cubicBezTo>
                    <a:pt x="94" y="54"/>
                    <a:pt x="96" y="51"/>
                    <a:pt x="96" y="49"/>
                  </a:cubicBezTo>
                  <a:cubicBezTo>
                    <a:pt x="95" y="40"/>
                    <a:pt x="95" y="40"/>
                    <a:pt x="95" y="40"/>
                  </a:cubicBezTo>
                  <a:cubicBezTo>
                    <a:pt x="95" y="37"/>
                    <a:pt x="93" y="35"/>
                    <a:pt x="90" y="35"/>
                  </a:cubicBezTo>
                  <a:cubicBezTo>
                    <a:pt x="85" y="35"/>
                    <a:pt x="85" y="35"/>
                    <a:pt x="85" y="35"/>
                  </a:cubicBezTo>
                  <a:cubicBezTo>
                    <a:pt x="84" y="32"/>
                    <a:pt x="82" y="29"/>
                    <a:pt x="80" y="26"/>
                  </a:cubicBezTo>
                  <a:cubicBezTo>
                    <a:pt x="83" y="22"/>
                    <a:pt x="83" y="22"/>
                    <a:pt x="83" y="22"/>
                  </a:cubicBezTo>
                  <a:cubicBezTo>
                    <a:pt x="85" y="20"/>
                    <a:pt x="84" y="17"/>
                    <a:pt x="82" y="15"/>
                  </a:cubicBezTo>
                  <a:close/>
                  <a:moveTo>
                    <a:pt x="50" y="65"/>
                  </a:moveTo>
                  <a:cubicBezTo>
                    <a:pt x="40" y="66"/>
                    <a:pt x="32" y="59"/>
                    <a:pt x="31" y="50"/>
                  </a:cubicBezTo>
                  <a:cubicBezTo>
                    <a:pt x="30" y="40"/>
                    <a:pt x="37" y="32"/>
                    <a:pt x="47" y="31"/>
                  </a:cubicBezTo>
                  <a:cubicBezTo>
                    <a:pt x="56" y="30"/>
                    <a:pt x="64" y="37"/>
                    <a:pt x="65" y="47"/>
                  </a:cubicBezTo>
                  <a:cubicBezTo>
                    <a:pt x="66" y="56"/>
                    <a:pt x="59" y="64"/>
                    <a:pt x="50" y="65"/>
                  </a:cubicBezTo>
                  <a:close/>
                  <a:moveTo>
                    <a:pt x="50" y="65"/>
                  </a:moveTo>
                  <a:cubicBezTo>
                    <a:pt x="50" y="65"/>
                    <a:pt x="50" y="65"/>
                    <a:pt x="50" y="65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24" name="Freeform 204"/>
            <p:cNvSpPr>
              <a:spLocks noEditPoints="1"/>
            </p:cNvSpPr>
            <p:nvPr/>
          </p:nvSpPr>
          <p:spPr bwMode="auto">
            <a:xfrm>
              <a:off x="8997780" y="3753245"/>
              <a:ext cx="136267" cy="137007"/>
            </a:xfrm>
            <a:custGeom>
              <a:avLst/>
              <a:gdLst>
                <a:gd name="T0" fmla="*/ 5 w 78"/>
                <a:gd name="T1" fmla="*/ 31 h 78"/>
                <a:gd name="T2" fmla="*/ 0 w 78"/>
                <a:gd name="T3" fmla="*/ 36 h 78"/>
                <a:gd name="T4" fmla="*/ 0 w 78"/>
                <a:gd name="T5" fmla="*/ 41 h 78"/>
                <a:gd name="T6" fmla="*/ 5 w 78"/>
                <a:gd name="T7" fmla="*/ 47 h 78"/>
                <a:gd name="T8" fmla="*/ 9 w 78"/>
                <a:gd name="T9" fmla="*/ 47 h 78"/>
                <a:gd name="T10" fmla="*/ 12 w 78"/>
                <a:gd name="T11" fmla="*/ 54 h 78"/>
                <a:gd name="T12" fmla="*/ 9 w 78"/>
                <a:gd name="T13" fmla="*/ 57 h 78"/>
                <a:gd name="T14" fmla="*/ 9 w 78"/>
                <a:gd name="T15" fmla="*/ 64 h 78"/>
                <a:gd name="T16" fmla="*/ 13 w 78"/>
                <a:gd name="T17" fmla="*/ 68 h 78"/>
                <a:gd name="T18" fmla="*/ 20 w 78"/>
                <a:gd name="T19" fmla="*/ 68 h 78"/>
                <a:gd name="T20" fmla="*/ 23 w 78"/>
                <a:gd name="T21" fmla="*/ 66 h 78"/>
                <a:gd name="T22" fmla="*/ 30 w 78"/>
                <a:gd name="T23" fmla="*/ 69 h 78"/>
                <a:gd name="T24" fmla="*/ 31 w 78"/>
                <a:gd name="T25" fmla="*/ 73 h 78"/>
                <a:gd name="T26" fmla="*/ 36 w 78"/>
                <a:gd name="T27" fmla="*/ 78 h 78"/>
                <a:gd name="T28" fmla="*/ 41 w 78"/>
                <a:gd name="T29" fmla="*/ 78 h 78"/>
                <a:gd name="T30" fmla="*/ 47 w 78"/>
                <a:gd name="T31" fmla="*/ 73 h 78"/>
                <a:gd name="T32" fmla="*/ 47 w 78"/>
                <a:gd name="T33" fmla="*/ 69 h 78"/>
                <a:gd name="T34" fmla="*/ 55 w 78"/>
                <a:gd name="T35" fmla="*/ 66 h 78"/>
                <a:gd name="T36" fmla="*/ 58 w 78"/>
                <a:gd name="T37" fmla="*/ 69 h 78"/>
                <a:gd name="T38" fmla="*/ 65 w 78"/>
                <a:gd name="T39" fmla="*/ 68 h 78"/>
                <a:gd name="T40" fmla="*/ 69 w 78"/>
                <a:gd name="T41" fmla="*/ 65 h 78"/>
                <a:gd name="T42" fmla="*/ 69 w 78"/>
                <a:gd name="T43" fmla="*/ 58 h 78"/>
                <a:gd name="T44" fmla="*/ 67 w 78"/>
                <a:gd name="T45" fmla="*/ 55 h 78"/>
                <a:gd name="T46" fmla="*/ 70 w 78"/>
                <a:gd name="T47" fmla="*/ 47 h 78"/>
                <a:gd name="T48" fmla="*/ 74 w 78"/>
                <a:gd name="T49" fmla="*/ 47 h 78"/>
                <a:gd name="T50" fmla="*/ 78 w 78"/>
                <a:gd name="T51" fmla="*/ 42 h 78"/>
                <a:gd name="T52" fmla="*/ 78 w 78"/>
                <a:gd name="T53" fmla="*/ 36 h 78"/>
                <a:gd name="T54" fmla="*/ 74 w 78"/>
                <a:gd name="T55" fmla="*/ 31 h 78"/>
                <a:gd name="T56" fmla="*/ 70 w 78"/>
                <a:gd name="T57" fmla="*/ 31 h 78"/>
                <a:gd name="T58" fmla="*/ 67 w 78"/>
                <a:gd name="T59" fmla="*/ 23 h 78"/>
                <a:gd name="T60" fmla="*/ 70 w 78"/>
                <a:gd name="T61" fmla="*/ 21 h 78"/>
                <a:gd name="T62" fmla="*/ 69 w 78"/>
                <a:gd name="T63" fmla="*/ 14 h 78"/>
                <a:gd name="T64" fmla="*/ 65 w 78"/>
                <a:gd name="T65" fmla="*/ 10 h 78"/>
                <a:gd name="T66" fmla="*/ 58 w 78"/>
                <a:gd name="T67" fmla="*/ 9 h 78"/>
                <a:gd name="T68" fmla="*/ 56 w 78"/>
                <a:gd name="T69" fmla="*/ 11 h 78"/>
                <a:gd name="T70" fmla="*/ 48 w 78"/>
                <a:gd name="T71" fmla="*/ 8 h 78"/>
                <a:gd name="T72" fmla="*/ 48 w 78"/>
                <a:gd name="T73" fmla="*/ 5 h 78"/>
                <a:gd name="T74" fmla="*/ 43 w 78"/>
                <a:gd name="T75" fmla="*/ 0 h 78"/>
                <a:gd name="T76" fmla="*/ 37 w 78"/>
                <a:gd name="T77" fmla="*/ 0 h 78"/>
                <a:gd name="T78" fmla="*/ 32 w 78"/>
                <a:gd name="T79" fmla="*/ 4 h 78"/>
                <a:gd name="T80" fmla="*/ 32 w 78"/>
                <a:gd name="T81" fmla="*/ 8 h 78"/>
                <a:gd name="T82" fmla="*/ 24 w 78"/>
                <a:gd name="T83" fmla="*/ 11 h 78"/>
                <a:gd name="T84" fmla="*/ 21 w 78"/>
                <a:gd name="T85" fmla="*/ 9 h 78"/>
                <a:gd name="T86" fmla="*/ 14 w 78"/>
                <a:gd name="T87" fmla="*/ 9 h 78"/>
                <a:gd name="T88" fmla="*/ 10 w 78"/>
                <a:gd name="T89" fmla="*/ 13 h 78"/>
                <a:gd name="T90" fmla="*/ 10 w 78"/>
                <a:gd name="T91" fmla="*/ 20 h 78"/>
                <a:gd name="T92" fmla="*/ 12 w 78"/>
                <a:gd name="T93" fmla="*/ 23 h 78"/>
                <a:gd name="T94" fmla="*/ 9 w 78"/>
                <a:gd name="T95" fmla="*/ 30 h 78"/>
                <a:gd name="T96" fmla="*/ 5 w 78"/>
                <a:gd name="T97" fmla="*/ 31 h 78"/>
                <a:gd name="T98" fmla="*/ 40 w 78"/>
                <a:gd name="T99" fmla="*/ 25 h 78"/>
                <a:gd name="T100" fmla="*/ 53 w 78"/>
                <a:gd name="T101" fmla="*/ 39 h 78"/>
                <a:gd name="T102" fmla="*/ 39 w 78"/>
                <a:gd name="T103" fmla="*/ 52 h 78"/>
                <a:gd name="T104" fmla="*/ 26 w 78"/>
                <a:gd name="T105" fmla="*/ 38 h 78"/>
                <a:gd name="T106" fmla="*/ 40 w 78"/>
                <a:gd name="T107" fmla="*/ 25 h 78"/>
                <a:gd name="T108" fmla="*/ 40 w 78"/>
                <a:gd name="T109" fmla="*/ 25 h 78"/>
                <a:gd name="T110" fmla="*/ 40 w 78"/>
                <a:gd name="T111" fmla="*/ 25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78" h="78">
                  <a:moveTo>
                    <a:pt x="5" y="31"/>
                  </a:moveTo>
                  <a:cubicBezTo>
                    <a:pt x="2" y="31"/>
                    <a:pt x="0" y="33"/>
                    <a:pt x="0" y="36"/>
                  </a:cubicBezTo>
                  <a:cubicBezTo>
                    <a:pt x="0" y="41"/>
                    <a:pt x="0" y="41"/>
                    <a:pt x="0" y="41"/>
                  </a:cubicBezTo>
                  <a:cubicBezTo>
                    <a:pt x="0" y="44"/>
                    <a:pt x="2" y="46"/>
                    <a:pt x="5" y="47"/>
                  </a:cubicBezTo>
                  <a:cubicBezTo>
                    <a:pt x="9" y="47"/>
                    <a:pt x="9" y="47"/>
                    <a:pt x="9" y="47"/>
                  </a:cubicBezTo>
                  <a:cubicBezTo>
                    <a:pt x="10" y="49"/>
                    <a:pt x="10" y="52"/>
                    <a:pt x="12" y="54"/>
                  </a:cubicBezTo>
                  <a:cubicBezTo>
                    <a:pt x="9" y="57"/>
                    <a:pt x="9" y="57"/>
                    <a:pt x="9" y="57"/>
                  </a:cubicBezTo>
                  <a:cubicBezTo>
                    <a:pt x="7" y="59"/>
                    <a:pt x="8" y="62"/>
                    <a:pt x="9" y="64"/>
                  </a:cubicBezTo>
                  <a:cubicBezTo>
                    <a:pt x="13" y="68"/>
                    <a:pt x="13" y="68"/>
                    <a:pt x="13" y="68"/>
                  </a:cubicBezTo>
                  <a:cubicBezTo>
                    <a:pt x="15" y="70"/>
                    <a:pt x="18" y="70"/>
                    <a:pt x="20" y="68"/>
                  </a:cubicBezTo>
                  <a:cubicBezTo>
                    <a:pt x="23" y="66"/>
                    <a:pt x="23" y="66"/>
                    <a:pt x="23" y="66"/>
                  </a:cubicBezTo>
                  <a:cubicBezTo>
                    <a:pt x="26" y="67"/>
                    <a:pt x="28" y="68"/>
                    <a:pt x="30" y="69"/>
                  </a:cubicBezTo>
                  <a:cubicBezTo>
                    <a:pt x="31" y="73"/>
                    <a:pt x="31" y="73"/>
                    <a:pt x="31" y="73"/>
                  </a:cubicBezTo>
                  <a:cubicBezTo>
                    <a:pt x="31" y="76"/>
                    <a:pt x="33" y="78"/>
                    <a:pt x="36" y="78"/>
                  </a:cubicBezTo>
                  <a:cubicBezTo>
                    <a:pt x="41" y="78"/>
                    <a:pt x="41" y="78"/>
                    <a:pt x="41" y="78"/>
                  </a:cubicBezTo>
                  <a:cubicBezTo>
                    <a:pt x="44" y="78"/>
                    <a:pt x="46" y="76"/>
                    <a:pt x="47" y="73"/>
                  </a:cubicBezTo>
                  <a:cubicBezTo>
                    <a:pt x="47" y="69"/>
                    <a:pt x="47" y="69"/>
                    <a:pt x="47" y="69"/>
                  </a:cubicBezTo>
                  <a:cubicBezTo>
                    <a:pt x="50" y="69"/>
                    <a:pt x="52" y="68"/>
                    <a:pt x="55" y="66"/>
                  </a:cubicBezTo>
                  <a:cubicBezTo>
                    <a:pt x="58" y="69"/>
                    <a:pt x="58" y="69"/>
                    <a:pt x="58" y="69"/>
                  </a:cubicBezTo>
                  <a:cubicBezTo>
                    <a:pt x="60" y="70"/>
                    <a:pt x="63" y="70"/>
                    <a:pt x="65" y="68"/>
                  </a:cubicBezTo>
                  <a:cubicBezTo>
                    <a:pt x="69" y="65"/>
                    <a:pt x="69" y="65"/>
                    <a:pt x="69" y="65"/>
                  </a:cubicBezTo>
                  <a:cubicBezTo>
                    <a:pt x="71" y="63"/>
                    <a:pt x="71" y="60"/>
                    <a:pt x="69" y="58"/>
                  </a:cubicBezTo>
                  <a:cubicBezTo>
                    <a:pt x="67" y="55"/>
                    <a:pt x="67" y="55"/>
                    <a:pt x="67" y="55"/>
                  </a:cubicBezTo>
                  <a:cubicBezTo>
                    <a:pt x="68" y="52"/>
                    <a:pt x="69" y="50"/>
                    <a:pt x="70" y="47"/>
                  </a:cubicBezTo>
                  <a:cubicBezTo>
                    <a:pt x="74" y="47"/>
                    <a:pt x="74" y="47"/>
                    <a:pt x="74" y="47"/>
                  </a:cubicBezTo>
                  <a:cubicBezTo>
                    <a:pt x="76" y="47"/>
                    <a:pt x="78" y="45"/>
                    <a:pt x="78" y="42"/>
                  </a:cubicBezTo>
                  <a:cubicBezTo>
                    <a:pt x="78" y="36"/>
                    <a:pt x="78" y="36"/>
                    <a:pt x="78" y="36"/>
                  </a:cubicBezTo>
                  <a:cubicBezTo>
                    <a:pt x="78" y="34"/>
                    <a:pt x="76" y="31"/>
                    <a:pt x="74" y="31"/>
                  </a:cubicBezTo>
                  <a:cubicBezTo>
                    <a:pt x="70" y="31"/>
                    <a:pt x="70" y="31"/>
                    <a:pt x="70" y="31"/>
                  </a:cubicBezTo>
                  <a:cubicBezTo>
                    <a:pt x="70" y="28"/>
                    <a:pt x="69" y="26"/>
                    <a:pt x="67" y="23"/>
                  </a:cubicBezTo>
                  <a:cubicBezTo>
                    <a:pt x="70" y="21"/>
                    <a:pt x="70" y="21"/>
                    <a:pt x="70" y="21"/>
                  </a:cubicBezTo>
                  <a:cubicBezTo>
                    <a:pt x="71" y="19"/>
                    <a:pt x="71" y="16"/>
                    <a:pt x="69" y="14"/>
                  </a:cubicBezTo>
                  <a:cubicBezTo>
                    <a:pt x="65" y="10"/>
                    <a:pt x="65" y="10"/>
                    <a:pt x="65" y="10"/>
                  </a:cubicBezTo>
                  <a:cubicBezTo>
                    <a:pt x="64" y="8"/>
                    <a:pt x="61" y="8"/>
                    <a:pt x="58" y="9"/>
                  </a:cubicBezTo>
                  <a:cubicBezTo>
                    <a:pt x="56" y="11"/>
                    <a:pt x="56" y="11"/>
                    <a:pt x="56" y="11"/>
                  </a:cubicBezTo>
                  <a:cubicBezTo>
                    <a:pt x="53" y="10"/>
                    <a:pt x="51" y="9"/>
                    <a:pt x="48" y="8"/>
                  </a:cubicBezTo>
                  <a:cubicBezTo>
                    <a:pt x="48" y="5"/>
                    <a:pt x="48" y="5"/>
                    <a:pt x="48" y="5"/>
                  </a:cubicBezTo>
                  <a:cubicBezTo>
                    <a:pt x="48" y="2"/>
                    <a:pt x="45" y="0"/>
                    <a:pt x="43" y="0"/>
                  </a:cubicBezTo>
                  <a:cubicBezTo>
                    <a:pt x="37" y="0"/>
                    <a:pt x="37" y="0"/>
                    <a:pt x="37" y="0"/>
                  </a:cubicBezTo>
                  <a:cubicBezTo>
                    <a:pt x="35" y="0"/>
                    <a:pt x="32" y="2"/>
                    <a:pt x="32" y="4"/>
                  </a:cubicBezTo>
                  <a:cubicBezTo>
                    <a:pt x="32" y="8"/>
                    <a:pt x="32" y="8"/>
                    <a:pt x="32" y="8"/>
                  </a:cubicBezTo>
                  <a:cubicBezTo>
                    <a:pt x="29" y="8"/>
                    <a:pt x="26" y="10"/>
                    <a:pt x="24" y="11"/>
                  </a:cubicBezTo>
                  <a:cubicBezTo>
                    <a:pt x="21" y="9"/>
                    <a:pt x="21" y="9"/>
                    <a:pt x="21" y="9"/>
                  </a:cubicBezTo>
                  <a:cubicBezTo>
                    <a:pt x="19" y="7"/>
                    <a:pt x="16" y="7"/>
                    <a:pt x="14" y="9"/>
                  </a:cubicBezTo>
                  <a:cubicBezTo>
                    <a:pt x="10" y="13"/>
                    <a:pt x="10" y="13"/>
                    <a:pt x="10" y="13"/>
                  </a:cubicBezTo>
                  <a:cubicBezTo>
                    <a:pt x="8" y="15"/>
                    <a:pt x="8" y="18"/>
                    <a:pt x="10" y="20"/>
                  </a:cubicBezTo>
                  <a:cubicBezTo>
                    <a:pt x="12" y="23"/>
                    <a:pt x="12" y="23"/>
                    <a:pt x="12" y="23"/>
                  </a:cubicBezTo>
                  <a:cubicBezTo>
                    <a:pt x="11" y="25"/>
                    <a:pt x="10" y="28"/>
                    <a:pt x="9" y="30"/>
                  </a:cubicBezTo>
                  <a:lnTo>
                    <a:pt x="5" y="31"/>
                  </a:lnTo>
                  <a:close/>
                  <a:moveTo>
                    <a:pt x="40" y="25"/>
                  </a:moveTo>
                  <a:cubicBezTo>
                    <a:pt x="47" y="25"/>
                    <a:pt x="54" y="31"/>
                    <a:pt x="53" y="39"/>
                  </a:cubicBezTo>
                  <a:cubicBezTo>
                    <a:pt x="53" y="46"/>
                    <a:pt x="47" y="53"/>
                    <a:pt x="39" y="52"/>
                  </a:cubicBezTo>
                  <a:cubicBezTo>
                    <a:pt x="32" y="52"/>
                    <a:pt x="26" y="46"/>
                    <a:pt x="26" y="38"/>
                  </a:cubicBezTo>
                  <a:cubicBezTo>
                    <a:pt x="26" y="31"/>
                    <a:pt x="32" y="25"/>
                    <a:pt x="40" y="25"/>
                  </a:cubicBezTo>
                  <a:close/>
                  <a:moveTo>
                    <a:pt x="40" y="25"/>
                  </a:moveTo>
                  <a:cubicBezTo>
                    <a:pt x="40" y="25"/>
                    <a:pt x="40" y="25"/>
                    <a:pt x="40" y="25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" name="Freeform 206"/>
            <p:cNvSpPr>
              <a:spLocks noEditPoints="1"/>
            </p:cNvSpPr>
            <p:nvPr/>
          </p:nvSpPr>
          <p:spPr bwMode="auto">
            <a:xfrm>
              <a:off x="9742063" y="3791755"/>
              <a:ext cx="246613" cy="211806"/>
            </a:xfrm>
            <a:custGeom>
              <a:avLst/>
              <a:gdLst>
                <a:gd name="T0" fmla="*/ 71 w 141"/>
                <a:gd name="T1" fmla="*/ 0 h 121"/>
                <a:gd name="T2" fmla="*/ 0 w 141"/>
                <a:gd name="T3" fmla="*/ 55 h 121"/>
                <a:gd name="T4" fmla="*/ 19 w 141"/>
                <a:gd name="T5" fmla="*/ 92 h 121"/>
                <a:gd name="T6" fmla="*/ 10 w 141"/>
                <a:gd name="T7" fmla="*/ 121 h 121"/>
                <a:gd name="T8" fmla="*/ 45 w 141"/>
                <a:gd name="T9" fmla="*/ 106 h 121"/>
                <a:gd name="T10" fmla="*/ 71 w 141"/>
                <a:gd name="T11" fmla="*/ 110 h 121"/>
                <a:gd name="T12" fmla="*/ 141 w 141"/>
                <a:gd name="T13" fmla="*/ 55 h 121"/>
                <a:gd name="T14" fmla="*/ 71 w 141"/>
                <a:gd name="T15" fmla="*/ 0 h 121"/>
                <a:gd name="T16" fmla="*/ 71 w 141"/>
                <a:gd name="T17" fmla="*/ 0 h 121"/>
                <a:gd name="T18" fmla="*/ 71 w 141"/>
                <a:gd name="T19" fmla="*/ 0 h 1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41" h="121">
                  <a:moveTo>
                    <a:pt x="71" y="0"/>
                  </a:moveTo>
                  <a:cubicBezTo>
                    <a:pt x="32" y="0"/>
                    <a:pt x="0" y="25"/>
                    <a:pt x="0" y="55"/>
                  </a:cubicBezTo>
                  <a:cubicBezTo>
                    <a:pt x="0" y="70"/>
                    <a:pt x="7" y="83"/>
                    <a:pt x="19" y="92"/>
                  </a:cubicBezTo>
                  <a:cubicBezTo>
                    <a:pt x="19" y="102"/>
                    <a:pt x="17" y="115"/>
                    <a:pt x="10" y="121"/>
                  </a:cubicBezTo>
                  <a:cubicBezTo>
                    <a:pt x="23" y="121"/>
                    <a:pt x="37" y="113"/>
                    <a:pt x="45" y="106"/>
                  </a:cubicBezTo>
                  <a:cubicBezTo>
                    <a:pt x="53" y="109"/>
                    <a:pt x="61" y="110"/>
                    <a:pt x="71" y="110"/>
                  </a:cubicBezTo>
                  <a:cubicBezTo>
                    <a:pt x="109" y="110"/>
                    <a:pt x="141" y="85"/>
                    <a:pt x="141" y="55"/>
                  </a:cubicBezTo>
                  <a:cubicBezTo>
                    <a:pt x="141" y="25"/>
                    <a:pt x="109" y="0"/>
                    <a:pt x="71" y="0"/>
                  </a:cubicBezTo>
                  <a:close/>
                  <a:moveTo>
                    <a:pt x="71" y="0"/>
                  </a:moveTo>
                  <a:cubicBezTo>
                    <a:pt x="71" y="0"/>
                    <a:pt x="71" y="0"/>
                    <a:pt x="71" y="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" name="Freeform 207"/>
            <p:cNvSpPr>
              <a:spLocks noEditPoints="1"/>
            </p:cNvSpPr>
            <p:nvPr/>
          </p:nvSpPr>
          <p:spPr bwMode="auto">
            <a:xfrm>
              <a:off x="8454935" y="3154856"/>
              <a:ext cx="245132" cy="213287"/>
            </a:xfrm>
            <a:custGeom>
              <a:avLst/>
              <a:gdLst>
                <a:gd name="T0" fmla="*/ 70 w 140"/>
                <a:gd name="T1" fmla="*/ 0 h 122"/>
                <a:gd name="T2" fmla="*/ 0 w 140"/>
                <a:gd name="T3" fmla="*/ 55 h 122"/>
                <a:gd name="T4" fmla="*/ 19 w 140"/>
                <a:gd name="T5" fmla="*/ 93 h 122"/>
                <a:gd name="T6" fmla="*/ 9 w 140"/>
                <a:gd name="T7" fmla="*/ 122 h 122"/>
                <a:gd name="T8" fmla="*/ 44 w 140"/>
                <a:gd name="T9" fmla="*/ 106 h 122"/>
                <a:gd name="T10" fmla="*/ 70 w 140"/>
                <a:gd name="T11" fmla="*/ 110 h 122"/>
                <a:gd name="T12" fmla="*/ 140 w 140"/>
                <a:gd name="T13" fmla="*/ 55 h 122"/>
                <a:gd name="T14" fmla="*/ 70 w 140"/>
                <a:gd name="T15" fmla="*/ 0 h 122"/>
                <a:gd name="T16" fmla="*/ 70 w 140"/>
                <a:gd name="T17" fmla="*/ 0 h 122"/>
                <a:gd name="T18" fmla="*/ 70 w 140"/>
                <a:gd name="T19" fmla="*/ 0 h 1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40" h="122">
                  <a:moveTo>
                    <a:pt x="70" y="0"/>
                  </a:moveTo>
                  <a:cubicBezTo>
                    <a:pt x="31" y="0"/>
                    <a:pt x="0" y="25"/>
                    <a:pt x="0" y="55"/>
                  </a:cubicBezTo>
                  <a:cubicBezTo>
                    <a:pt x="0" y="70"/>
                    <a:pt x="7" y="83"/>
                    <a:pt x="19" y="93"/>
                  </a:cubicBezTo>
                  <a:cubicBezTo>
                    <a:pt x="18" y="102"/>
                    <a:pt x="16" y="115"/>
                    <a:pt x="9" y="122"/>
                  </a:cubicBezTo>
                  <a:cubicBezTo>
                    <a:pt x="23" y="122"/>
                    <a:pt x="36" y="113"/>
                    <a:pt x="44" y="106"/>
                  </a:cubicBezTo>
                  <a:cubicBezTo>
                    <a:pt x="52" y="109"/>
                    <a:pt x="61" y="110"/>
                    <a:pt x="70" y="110"/>
                  </a:cubicBezTo>
                  <a:cubicBezTo>
                    <a:pt x="109" y="110"/>
                    <a:pt x="140" y="86"/>
                    <a:pt x="140" y="55"/>
                  </a:cubicBezTo>
                  <a:cubicBezTo>
                    <a:pt x="140" y="25"/>
                    <a:pt x="109" y="0"/>
                    <a:pt x="70" y="0"/>
                  </a:cubicBezTo>
                  <a:close/>
                  <a:moveTo>
                    <a:pt x="70" y="0"/>
                  </a:moveTo>
                  <a:cubicBezTo>
                    <a:pt x="70" y="0"/>
                    <a:pt x="70" y="0"/>
                    <a:pt x="70" y="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9" name="Freeform 208"/>
            <p:cNvSpPr>
              <a:spLocks noEditPoints="1"/>
            </p:cNvSpPr>
            <p:nvPr/>
          </p:nvSpPr>
          <p:spPr bwMode="auto">
            <a:xfrm>
              <a:off x="6519798" y="3625865"/>
              <a:ext cx="245132" cy="211806"/>
            </a:xfrm>
            <a:custGeom>
              <a:avLst/>
              <a:gdLst>
                <a:gd name="T0" fmla="*/ 70 w 140"/>
                <a:gd name="T1" fmla="*/ 0 h 121"/>
                <a:gd name="T2" fmla="*/ 0 w 140"/>
                <a:gd name="T3" fmla="*/ 55 h 121"/>
                <a:gd name="T4" fmla="*/ 18 w 140"/>
                <a:gd name="T5" fmla="*/ 92 h 121"/>
                <a:gd name="T6" fmla="*/ 9 w 140"/>
                <a:gd name="T7" fmla="*/ 121 h 121"/>
                <a:gd name="T8" fmla="*/ 44 w 140"/>
                <a:gd name="T9" fmla="*/ 106 h 121"/>
                <a:gd name="T10" fmla="*/ 70 w 140"/>
                <a:gd name="T11" fmla="*/ 110 h 121"/>
                <a:gd name="T12" fmla="*/ 140 w 140"/>
                <a:gd name="T13" fmla="*/ 55 h 121"/>
                <a:gd name="T14" fmla="*/ 70 w 140"/>
                <a:gd name="T15" fmla="*/ 0 h 121"/>
                <a:gd name="T16" fmla="*/ 70 w 140"/>
                <a:gd name="T17" fmla="*/ 0 h 121"/>
                <a:gd name="T18" fmla="*/ 70 w 140"/>
                <a:gd name="T19" fmla="*/ 0 h 1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40" h="121">
                  <a:moveTo>
                    <a:pt x="70" y="0"/>
                  </a:moveTo>
                  <a:cubicBezTo>
                    <a:pt x="31" y="0"/>
                    <a:pt x="0" y="25"/>
                    <a:pt x="0" y="55"/>
                  </a:cubicBezTo>
                  <a:cubicBezTo>
                    <a:pt x="0" y="69"/>
                    <a:pt x="7" y="83"/>
                    <a:pt x="18" y="92"/>
                  </a:cubicBezTo>
                  <a:cubicBezTo>
                    <a:pt x="18" y="102"/>
                    <a:pt x="16" y="115"/>
                    <a:pt x="9" y="121"/>
                  </a:cubicBezTo>
                  <a:cubicBezTo>
                    <a:pt x="22" y="121"/>
                    <a:pt x="36" y="113"/>
                    <a:pt x="44" y="106"/>
                  </a:cubicBezTo>
                  <a:cubicBezTo>
                    <a:pt x="52" y="109"/>
                    <a:pt x="61" y="110"/>
                    <a:pt x="70" y="110"/>
                  </a:cubicBezTo>
                  <a:cubicBezTo>
                    <a:pt x="108" y="110"/>
                    <a:pt x="140" y="85"/>
                    <a:pt x="140" y="55"/>
                  </a:cubicBezTo>
                  <a:cubicBezTo>
                    <a:pt x="140" y="25"/>
                    <a:pt x="108" y="0"/>
                    <a:pt x="70" y="0"/>
                  </a:cubicBezTo>
                  <a:close/>
                  <a:moveTo>
                    <a:pt x="70" y="0"/>
                  </a:moveTo>
                  <a:cubicBezTo>
                    <a:pt x="70" y="0"/>
                    <a:pt x="70" y="0"/>
                    <a:pt x="70" y="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" name="Freeform 209"/>
            <p:cNvSpPr>
              <a:spLocks noEditPoints="1"/>
            </p:cNvSpPr>
            <p:nvPr/>
          </p:nvSpPr>
          <p:spPr bwMode="auto">
            <a:xfrm>
              <a:off x="7577347" y="2548321"/>
              <a:ext cx="245132" cy="214028"/>
            </a:xfrm>
            <a:custGeom>
              <a:avLst/>
              <a:gdLst>
                <a:gd name="T0" fmla="*/ 70 w 140"/>
                <a:gd name="T1" fmla="*/ 0 h 122"/>
                <a:gd name="T2" fmla="*/ 0 w 140"/>
                <a:gd name="T3" fmla="*/ 55 h 122"/>
                <a:gd name="T4" fmla="*/ 18 w 140"/>
                <a:gd name="T5" fmla="*/ 93 h 122"/>
                <a:gd name="T6" fmla="*/ 9 w 140"/>
                <a:gd name="T7" fmla="*/ 122 h 122"/>
                <a:gd name="T8" fmla="*/ 44 w 140"/>
                <a:gd name="T9" fmla="*/ 107 h 122"/>
                <a:gd name="T10" fmla="*/ 70 w 140"/>
                <a:gd name="T11" fmla="*/ 110 h 122"/>
                <a:gd name="T12" fmla="*/ 140 w 140"/>
                <a:gd name="T13" fmla="*/ 55 h 122"/>
                <a:gd name="T14" fmla="*/ 70 w 140"/>
                <a:gd name="T15" fmla="*/ 0 h 122"/>
                <a:gd name="T16" fmla="*/ 70 w 140"/>
                <a:gd name="T17" fmla="*/ 0 h 122"/>
                <a:gd name="T18" fmla="*/ 70 w 140"/>
                <a:gd name="T19" fmla="*/ 0 h 1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40" h="122">
                  <a:moveTo>
                    <a:pt x="70" y="0"/>
                  </a:moveTo>
                  <a:cubicBezTo>
                    <a:pt x="31" y="0"/>
                    <a:pt x="0" y="25"/>
                    <a:pt x="0" y="55"/>
                  </a:cubicBezTo>
                  <a:cubicBezTo>
                    <a:pt x="0" y="70"/>
                    <a:pt x="7" y="83"/>
                    <a:pt x="18" y="93"/>
                  </a:cubicBezTo>
                  <a:cubicBezTo>
                    <a:pt x="18" y="102"/>
                    <a:pt x="16" y="115"/>
                    <a:pt x="9" y="122"/>
                  </a:cubicBezTo>
                  <a:cubicBezTo>
                    <a:pt x="22" y="122"/>
                    <a:pt x="36" y="113"/>
                    <a:pt x="44" y="107"/>
                  </a:cubicBezTo>
                  <a:cubicBezTo>
                    <a:pt x="52" y="109"/>
                    <a:pt x="61" y="110"/>
                    <a:pt x="70" y="110"/>
                  </a:cubicBezTo>
                  <a:cubicBezTo>
                    <a:pt x="108" y="110"/>
                    <a:pt x="140" y="86"/>
                    <a:pt x="140" y="55"/>
                  </a:cubicBezTo>
                  <a:cubicBezTo>
                    <a:pt x="140" y="25"/>
                    <a:pt x="108" y="0"/>
                    <a:pt x="70" y="0"/>
                  </a:cubicBezTo>
                  <a:close/>
                  <a:moveTo>
                    <a:pt x="70" y="0"/>
                  </a:moveTo>
                  <a:cubicBezTo>
                    <a:pt x="70" y="0"/>
                    <a:pt x="70" y="0"/>
                    <a:pt x="70" y="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1" name="Freeform 210"/>
            <p:cNvSpPr>
              <a:spLocks noEditPoints="1"/>
            </p:cNvSpPr>
            <p:nvPr/>
          </p:nvSpPr>
          <p:spPr bwMode="auto">
            <a:xfrm>
              <a:off x="8619343" y="2658667"/>
              <a:ext cx="65171" cy="65171"/>
            </a:xfrm>
            <a:custGeom>
              <a:avLst/>
              <a:gdLst>
                <a:gd name="T0" fmla="*/ 1 w 37"/>
                <a:gd name="T1" fmla="*/ 30 h 37"/>
                <a:gd name="T2" fmla="*/ 7 w 37"/>
                <a:gd name="T3" fmla="*/ 36 h 37"/>
                <a:gd name="T4" fmla="*/ 10 w 37"/>
                <a:gd name="T5" fmla="*/ 36 h 37"/>
                <a:gd name="T6" fmla="*/ 18 w 37"/>
                <a:gd name="T7" fmla="*/ 28 h 37"/>
                <a:gd name="T8" fmla="*/ 27 w 37"/>
                <a:gd name="T9" fmla="*/ 36 h 37"/>
                <a:gd name="T10" fmla="*/ 30 w 37"/>
                <a:gd name="T11" fmla="*/ 36 h 37"/>
                <a:gd name="T12" fmla="*/ 36 w 37"/>
                <a:gd name="T13" fmla="*/ 30 h 37"/>
                <a:gd name="T14" fmla="*/ 36 w 37"/>
                <a:gd name="T15" fmla="*/ 27 h 37"/>
                <a:gd name="T16" fmla="*/ 28 w 37"/>
                <a:gd name="T17" fmla="*/ 19 h 37"/>
                <a:gd name="T18" fmla="*/ 36 w 37"/>
                <a:gd name="T19" fmla="*/ 10 h 37"/>
                <a:gd name="T20" fmla="*/ 36 w 37"/>
                <a:gd name="T21" fmla="*/ 7 h 37"/>
                <a:gd name="T22" fmla="*/ 30 w 37"/>
                <a:gd name="T23" fmla="*/ 1 h 37"/>
                <a:gd name="T24" fmla="*/ 27 w 37"/>
                <a:gd name="T25" fmla="*/ 1 h 37"/>
                <a:gd name="T26" fmla="*/ 18 w 37"/>
                <a:gd name="T27" fmla="*/ 10 h 37"/>
                <a:gd name="T28" fmla="*/ 10 w 37"/>
                <a:gd name="T29" fmla="*/ 1 h 37"/>
                <a:gd name="T30" fmla="*/ 7 w 37"/>
                <a:gd name="T31" fmla="*/ 1 h 37"/>
                <a:gd name="T32" fmla="*/ 1 w 37"/>
                <a:gd name="T33" fmla="*/ 7 h 37"/>
                <a:gd name="T34" fmla="*/ 1 w 37"/>
                <a:gd name="T35" fmla="*/ 10 h 37"/>
                <a:gd name="T36" fmla="*/ 9 w 37"/>
                <a:gd name="T37" fmla="*/ 19 h 37"/>
                <a:gd name="T38" fmla="*/ 1 w 37"/>
                <a:gd name="T39" fmla="*/ 27 h 37"/>
                <a:gd name="T40" fmla="*/ 1 w 37"/>
                <a:gd name="T41" fmla="*/ 30 h 37"/>
                <a:gd name="T42" fmla="*/ 1 w 37"/>
                <a:gd name="T43" fmla="*/ 30 h 37"/>
                <a:gd name="T44" fmla="*/ 1 w 37"/>
                <a:gd name="T45" fmla="*/ 30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37" h="37">
                  <a:moveTo>
                    <a:pt x="1" y="30"/>
                  </a:moveTo>
                  <a:cubicBezTo>
                    <a:pt x="7" y="36"/>
                    <a:pt x="7" y="36"/>
                    <a:pt x="7" y="36"/>
                  </a:cubicBezTo>
                  <a:cubicBezTo>
                    <a:pt x="8" y="37"/>
                    <a:pt x="9" y="37"/>
                    <a:pt x="10" y="36"/>
                  </a:cubicBezTo>
                  <a:cubicBezTo>
                    <a:pt x="18" y="28"/>
                    <a:pt x="18" y="28"/>
                    <a:pt x="18" y="28"/>
                  </a:cubicBezTo>
                  <a:cubicBezTo>
                    <a:pt x="27" y="36"/>
                    <a:pt x="27" y="36"/>
                    <a:pt x="27" y="36"/>
                  </a:cubicBezTo>
                  <a:cubicBezTo>
                    <a:pt x="28" y="37"/>
                    <a:pt x="29" y="37"/>
                    <a:pt x="30" y="36"/>
                  </a:cubicBezTo>
                  <a:cubicBezTo>
                    <a:pt x="36" y="30"/>
                    <a:pt x="36" y="30"/>
                    <a:pt x="36" y="30"/>
                  </a:cubicBezTo>
                  <a:cubicBezTo>
                    <a:pt x="37" y="29"/>
                    <a:pt x="37" y="28"/>
                    <a:pt x="36" y="27"/>
                  </a:cubicBezTo>
                  <a:cubicBezTo>
                    <a:pt x="28" y="19"/>
                    <a:pt x="28" y="19"/>
                    <a:pt x="28" y="19"/>
                  </a:cubicBezTo>
                  <a:cubicBezTo>
                    <a:pt x="36" y="10"/>
                    <a:pt x="36" y="10"/>
                    <a:pt x="36" y="10"/>
                  </a:cubicBezTo>
                  <a:cubicBezTo>
                    <a:pt x="37" y="9"/>
                    <a:pt x="37" y="8"/>
                    <a:pt x="36" y="7"/>
                  </a:cubicBezTo>
                  <a:cubicBezTo>
                    <a:pt x="30" y="1"/>
                    <a:pt x="30" y="1"/>
                    <a:pt x="30" y="1"/>
                  </a:cubicBezTo>
                  <a:cubicBezTo>
                    <a:pt x="29" y="0"/>
                    <a:pt x="28" y="0"/>
                    <a:pt x="27" y="1"/>
                  </a:cubicBezTo>
                  <a:cubicBezTo>
                    <a:pt x="18" y="10"/>
                    <a:pt x="18" y="10"/>
                    <a:pt x="18" y="10"/>
                  </a:cubicBezTo>
                  <a:cubicBezTo>
                    <a:pt x="10" y="1"/>
                    <a:pt x="10" y="1"/>
                    <a:pt x="10" y="1"/>
                  </a:cubicBezTo>
                  <a:cubicBezTo>
                    <a:pt x="9" y="0"/>
                    <a:pt x="8" y="0"/>
                    <a:pt x="7" y="1"/>
                  </a:cubicBezTo>
                  <a:cubicBezTo>
                    <a:pt x="1" y="7"/>
                    <a:pt x="1" y="7"/>
                    <a:pt x="1" y="7"/>
                  </a:cubicBezTo>
                  <a:cubicBezTo>
                    <a:pt x="0" y="8"/>
                    <a:pt x="0" y="9"/>
                    <a:pt x="1" y="10"/>
                  </a:cubicBezTo>
                  <a:cubicBezTo>
                    <a:pt x="9" y="19"/>
                    <a:pt x="9" y="19"/>
                    <a:pt x="9" y="19"/>
                  </a:cubicBezTo>
                  <a:cubicBezTo>
                    <a:pt x="1" y="27"/>
                    <a:pt x="1" y="27"/>
                    <a:pt x="1" y="27"/>
                  </a:cubicBezTo>
                  <a:cubicBezTo>
                    <a:pt x="0" y="28"/>
                    <a:pt x="0" y="29"/>
                    <a:pt x="1" y="30"/>
                  </a:cubicBezTo>
                  <a:close/>
                  <a:moveTo>
                    <a:pt x="1" y="30"/>
                  </a:moveTo>
                  <a:cubicBezTo>
                    <a:pt x="1" y="30"/>
                    <a:pt x="1" y="30"/>
                    <a:pt x="1" y="3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2" name="Freeform 211"/>
            <p:cNvSpPr>
              <a:spLocks noEditPoints="1"/>
            </p:cNvSpPr>
            <p:nvPr/>
          </p:nvSpPr>
          <p:spPr bwMode="auto">
            <a:xfrm>
              <a:off x="8756351" y="2749759"/>
              <a:ext cx="64430" cy="65171"/>
            </a:xfrm>
            <a:custGeom>
              <a:avLst/>
              <a:gdLst>
                <a:gd name="T0" fmla="*/ 8 w 37"/>
                <a:gd name="T1" fmla="*/ 1 h 37"/>
                <a:gd name="T2" fmla="*/ 1 w 37"/>
                <a:gd name="T3" fmla="*/ 7 h 37"/>
                <a:gd name="T4" fmla="*/ 1 w 37"/>
                <a:gd name="T5" fmla="*/ 10 h 37"/>
                <a:gd name="T6" fmla="*/ 10 w 37"/>
                <a:gd name="T7" fmla="*/ 18 h 37"/>
                <a:gd name="T8" fmla="*/ 1 w 37"/>
                <a:gd name="T9" fmla="*/ 27 h 37"/>
                <a:gd name="T10" fmla="*/ 1 w 37"/>
                <a:gd name="T11" fmla="*/ 30 h 37"/>
                <a:gd name="T12" fmla="*/ 8 w 37"/>
                <a:gd name="T13" fmla="*/ 36 h 37"/>
                <a:gd name="T14" fmla="*/ 10 w 37"/>
                <a:gd name="T15" fmla="*/ 36 h 37"/>
                <a:gd name="T16" fmla="*/ 19 w 37"/>
                <a:gd name="T17" fmla="*/ 28 h 37"/>
                <a:gd name="T18" fmla="*/ 27 w 37"/>
                <a:gd name="T19" fmla="*/ 36 h 37"/>
                <a:gd name="T20" fmla="*/ 30 w 37"/>
                <a:gd name="T21" fmla="*/ 36 h 37"/>
                <a:gd name="T22" fmla="*/ 37 w 37"/>
                <a:gd name="T23" fmla="*/ 30 h 37"/>
                <a:gd name="T24" fmla="*/ 37 w 37"/>
                <a:gd name="T25" fmla="*/ 27 h 37"/>
                <a:gd name="T26" fmla="*/ 28 w 37"/>
                <a:gd name="T27" fmla="*/ 18 h 37"/>
                <a:gd name="T28" fmla="*/ 37 w 37"/>
                <a:gd name="T29" fmla="*/ 10 h 37"/>
                <a:gd name="T30" fmla="*/ 37 w 37"/>
                <a:gd name="T31" fmla="*/ 7 h 37"/>
                <a:gd name="T32" fmla="*/ 30 w 37"/>
                <a:gd name="T33" fmla="*/ 1 h 37"/>
                <a:gd name="T34" fmla="*/ 28 w 37"/>
                <a:gd name="T35" fmla="*/ 1 h 37"/>
                <a:gd name="T36" fmla="*/ 19 w 37"/>
                <a:gd name="T37" fmla="*/ 9 h 37"/>
                <a:gd name="T38" fmla="*/ 10 w 37"/>
                <a:gd name="T39" fmla="*/ 1 h 37"/>
                <a:gd name="T40" fmla="*/ 8 w 37"/>
                <a:gd name="T41" fmla="*/ 1 h 37"/>
                <a:gd name="T42" fmla="*/ 8 w 37"/>
                <a:gd name="T43" fmla="*/ 1 h 37"/>
                <a:gd name="T44" fmla="*/ 8 w 37"/>
                <a:gd name="T45" fmla="*/ 1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37" h="37">
                  <a:moveTo>
                    <a:pt x="8" y="1"/>
                  </a:moveTo>
                  <a:cubicBezTo>
                    <a:pt x="1" y="7"/>
                    <a:pt x="1" y="7"/>
                    <a:pt x="1" y="7"/>
                  </a:cubicBezTo>
                  <a:cubicBezTo>
                    <a:pt x="0" y="8"/>
                    <a:pt x="0" y="9"/>
                    <a:pt x="1" y="10"/>
                  </a:cubicBezTo>
                  <a:cubicBezTo>
                    <a:pt x="10" y="18"/>
                    <a:pt x="10" y="18"/>
                    <a:pt x="10" y="18"/>
                  </a:cubicBezTo>
                  <a:cubicBezTo>
                    <a:pt x="1" y="27"/>
                    <a:pt x="1" y="27"/>
                    <a:pt x="1" y="27"/>
                  </a:cubicBezTo>
                  <a:cubicBezTo>
                    <a:pt x="0" y="28"/>
                    <a:pt x="0" y="29"/>
                    <a:pt x="1" y="30"/>
                  </a:cubicBezTo>
                  <a:cubicBezTo>
                    <a:pt x="8" y="36"/>
                    <a:pt x="8" y="36"/>
                    <a:pt x="8" y="36"/>
                  </a:cubicBezTo>
                  <a:cubicBezTo>
                    <a:pt x="8" y="37"/>
                    <a:pt x="10" y="37"/>
                    <a:pt x="10" y="36"/>
                  </a:cubicBezTo>
                  <a:cubicBezTo>
                    <a:pt x="19" y="28"/>
                    <a:pt x="19" y="28"/>
                    <a:pt x="19" y="28"/>
                  </a:cubicBezTo>
                  <a:cubicBezTo>
                    <a:pt x="27" y="36"/>
                    <a:pt x="27" y="36"/>
                    <a:pt x="27" y="36"/>
                  </a:cubicBezTo>
                  <a:cubicBezTo>
                    <a:pt x="28" y="37"/>
                    <a:pt x="30" y="37"/>
                    <a:pt x="30" y="36"/>
                  </a:cubicBezTo>
                  <a:cubicBezTo>
                    <a:pt x="37" y="30"/>
                    <a:pt x="37" y="30"/>
                    <a:pt x="37" y="30"/>
                  </a:cubicBezTo>
                  <a:cubicBezTo>
                    <a:pt x="37" y="29"/>
                    <a:pt x="37" y="28"/>
                    <a:pt x="37" y="27"/>
                  </a:cubicBezTo>
                  <a:cubicBezTo>
                    <a:pt x="28" y="18"/>
                    <a:pt x="28" y="18"/>
                    <a:pt x="28" y="18"/>
                  </a:cubicBezTo>
                  <a:cubicBezTo>
                    <a:pt x="37" y="10"/>
                    <a:pt x="37" y="10"/>
                    <a:pt x="37" y="10"/>
                  </a:cubicBezTo>
                  <a:cubicBezTo>
                    <a:pt x="37" y="9"/>
                    <a:pt x="37" y="8"/>
                    <a:pt x="37" y="7"/>
                  </a:cubicBezTo>
                  <a:cubicBezTo>
                    <a:pt x="30" y="1"/>
                    <a:pt x="30" y="1"/>
                    <a:pt x="30" y="1"/>
                  </a:cubicBezTo>
                  <a:cubicBezTo>
                    <a:pt x="30" y="0"/>
                    <a:pt x="28" y="0"/>
                    <a:pt x="28" y="1"/>
                  </a:cubicBezTo>
                  <a:cubicBezTo>
                    <a:pt x="19" y="9"/>
                    <a:pt x="19" y="9"/>
                    <a:pt x="19" y="9"/>
                  </a:cubicBezTo>
                  <a:cubicBezTo>
                    <a:pt x="10" y="1"/>
                    <a:pt x="10" y="1"/>
                    <a:pt x="10" y="1"/>
                  </a:cubicBezTo>
                  <a:cubicBezTo>
                    <a:pt x="10" y="0"/>
                    <a:pt x="8" y="0"/>
                    <a:pt x="8" y="1"/>
                  </a:cubicBezTo>
                  <a:close/>
                  <a:moveTo>
                    <a:pt x="8" y="1"/>
                  </a:moveTo>
                  <a:cubicBezTo>
                    <a:pt x="8" y="1"/>
                    <a:pt x="8" y="1"/>
                    <a:pt x="8" y="1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3" name="Freeform 212"/>
            <p:cNvSpPr>
              <a:spLocks noEditPoints="1"/>
            </p:cNvSpPr>
            <p:nvPr/>
          </p:nvSpPr>
          <p:spPr bwMode="auto">
            <a:xfrm>
              <a:off x="8651188" y="2820114"/>
              <a:ext cx="73317" cy="73317"/>
            </a:xfrm>
            <a:custGeom>
              <a:avLst/>
              <a:gdLst>
                <a:gd name="T0" fmla="*/ 42 w 42"/>
                <a:gd name="T1" fmla="*/ 21 h 42"/>
                <a:gd name="T2" fmla="*/ 21 w 42"/>
                <a:gd name="T3" fmla="*/ 42 h 42"/>
                <a:gd name="T4" fmla="*/ 0 w 42"/>
                <a:gd name="T5" fmla="*/ 21 h 42"/>
                <a:gd name="T6" fmla="*/ 21 w 42"/>
                <a:gd name="T7" fmla="*/ 0 h 42"/>
                <a:gd name="T8" fmla="*/ 42 w 42"/>
                <a:gd name="T9" fmla="*/ 21 h 42"/>
                <a:gd name="T10" fmla="*/ 42 w 42"/>
                <a:gd name="T11" fmla="*/ 21 h 42"/>
                <a:gd name="T12" fmla="*/ 42 w 42"/>
                <a:gd name="T13" fmla="*/ 21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2" h="42">
                  <a:moveTo>
                    <a:pt x="42" y="21"/>
                  </a:moveTo>
                  <a:cubicBezTo>
                    <a:pt x="42" y="33"/>
                    <a:pt x="33" y="42"/>
                    <a:pt x="21" y="42"/>
                  </a:cubicBezTo>
                  <a:cubicBezTo>
                    <a:pt x="10" y="42"/>
                    <a:pt x="0" y="33"/>
                    <a:pt x="0" y="21"/>
                  </a:cubicBezTo>
                  <a:cubicBezTo>
                    <a:pt x="0" y="10"/>
                    <a:pt x="10" y="0"/>
                    <a:pt x="21" y="0"/>
                  </a:cubicBezTo>
                  <a:cubicBezTo>
                    <a:pt x="33" y="0"/>
                    <a:pt x="42" y="10"/>
                    <a:pt x="42" y="21"/>
                  </a:cubicBezTo>
                  <a:close/>
                  <a:moveTo>
                    <a:pt x="42" y="21"/>
                  </a:moveTo>
                  <a:cubicBezTo>
                    <a:pt x="42" y="21"/>
                    <a:pt x="42" y="21"/>
                    <a:pt x="42" y="21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4" name="Freeform 213"/>
            <p:cNvSpPr>
              <a:spLocks noEditPoints="1"/>
            </p:cNvSpPr>
            <p:nvPr/>
          </p:nvSpPr>
          <p:spPr bwMode="auto">
            <a:xfrm>
              <a:off x="8782271" y="2614973"/>
              <a:ext cx="73317" cy="74058"/>
            </a:xfrm>
            <a:custGeom>
              <a:avLst/>
              <a:gdLst>
                <a:gd name="T0" fmla="*/ 42 w 42"/>
                <a:gd name="T1" fmla="*/ 21 h 42"/>
                <a:gd name="T2" fmla="*/ 21 w 42"/>
                <a:gd name="T3" fmla="*/ 42 h 42"/>
                <a:gd name="T4" fmla="*/ 0 w 42"/>
                <a:gd name="T5" fmla="*/ 21 h 42"/>
                <a:gd name="T6" fmla="*/ 21 w 42"/>
                <a:gd name="T7" fmla="*/ 0 h 42"/>
                <a:gd name="T8" fmla="*/ 42 w 42"/>
                <a:gd name="T9" fmla="*/ 21 h 42"/>
                <a:gd name="T10" fmla="*/ 42 w 42"/>
                <a:gd name="T11" fmla="*/ 21 h 42"/>
                <a:gd name="T12" fmla="*/ 42 w 42"/>
                <a:gd name="T13" fmla="*/ 21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2" h="42">
                  <a:moveTo>
                    <a:pt x="42" y="21"/>
                  </a:moveTo>
                  <a:cubicBezTo>
                    <a:pt x="42" y="32"/>
                    <a:pt x="32" y="42"/>
                    <a:pt x="21" y="42"/>
                  </a:cubicBezTo>
                  <a:cubicBezTo>
                    <a:pt x="9" y="42"/>
                    <a:pt x="0" y="32"/>
                    <a:pt x="0" y="21"/>
                  </a:cubicBezTo>
                  <a:cubicBezTo>
                    <a:pt x="0" y="9"/>
                    <a:pt x="9" y="0"/>
                    <a:pt x="21" y="0"/>
                  </a:cubicBezTo>
                  <a:cubicBezTo>
                    <a:pt x="32" y="0"/>
                    <a:pt x="42" y="9"/>
                    <a:pt x="42" y="21"/>
                  </a:cubicBezTo>
                  <a:close/>
                  <a:moveTo>
                    <a:pt x="42" y="21"/>
                  </a:moveTo>
                  <a:cubicBezTo>
                    <a:pt x="42" y="21"/>
                    <a:pt x="42" y="21"/>
                    <a:pt x="42" y="21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5" name="Freeform 214"/>
            <p:cNvSpPr>
              <a:spLocks noEditPoints="1"/>
            </p:cNvSpPr>
            <p:nvPr/>
          </p:nvSpPr>
          <p:spPr bwMode="auto">
            <a:xfrm>
              <a:off x="8689699" y="2676441"/>
              <a:ext cx="87388" cy="133304"/>
            </a:xfrm>
            <a:custGeom>
              <a:avLst/>
              <a:gdLst>
                <a:gd name="T0" fmla="*/ 18 w 50"/>
                <a:gd name="T1" fmla="*/ 29 h 76"/>
                <a:gd name="T2" fmla="*/ 6 w 50"/>
                <a:gd name="T3" fmla="*/ 51 h 76"/>
                <a:gd name="T4" fmla="*/ 0 w 50"/>
                <a:gd name="T5" fmla="*/ 73 h 76"/>
                <a:gd name="T6" fmla="*/ 2 w 50"/>
                <a:gd name="T7" fmla="*/ 76 h 76"/>
                <a:gd name="T8" fmla="*/ 2 w 50"/>
                <a:gd name="T9" fmla="*/ 76 h 76"/>
                <a:gd name="T10" fmla="*/ 5 w 50"/>
                <a:gd name="T11" fmla="*/ 73 h 76"/>
                <a:gd name="T12" fmla="*/ 11 w 50"/>
                <a:gd name="T13" fmla="*/ 53 h 76"/>
                <a:gd name="T14" fmla="*/ 22 w 50"/>
                <a:gd name="T15" fmla="*/ 32 h 76"/>
                <a:gd name="T16" fmla="*/ 41 w 50"/>
                <a:gd name="T17" fmla="*/ 11 h 76"/>
                <a:gd name="T18" fmla="*/ 44 w 50"/>
                <a:gd name="T19" fmla="*/ 15 h 76"/>
                <a:gd name="T20" fmla="*/ 49 w 50"/>
                <a:gd name="T21" fmla="*/ 2 h 76"/>
                <a:gd name="T22" fmla="*/ 48 w 50"/>
                <a:gd name="T23" fmla="*/ 0 h 76"/>
                <a:gd name="T24" fmla="*/ 34 w 50"/>
                <a:gd name="T25" fmla="*/ 2 h 76"/>
                <a:gd name="T26" fmla="*/ 38 w 50"/>
                <a:gd name="T27" fmla="*/ 6 h 76"/>
                <a:gd name="T28" fmla="*/ 18 w 50"/>
                <a:gd name="T29" fmla="*/ 29 h 76"/>
                <a:gd name="T30" fmla="*/ 18 w 50"/>
                <a:gd name="T31" fmla="*/ 29 h 76"/>
                <a:gd name="T32" fmla="*/ 18 w 50"/>
                <a:gd name="T33" fmla="*/ 29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50" h="76">
                  <a:moveTo>
                    <a:pt x="18" y="29"/>
                  </a:moveTo>
                  <a:cubicBezTo>
                    <a:pt x="13" y="36"/>
                    <a:pt x="9" y="43"/>
                    <a:pt x="6" y="51"/>
                  </a:cubicBezTo>
                  <a:cubicBezTo>
                    <a:pt x="0" y="63"/>
                    <a:pt x="0" y="72"/>
                    <a:pt x="0" y="73"/>
                  </a:cubicBezTo>
                  <a:cubicBezTo>
                    <a:pt x="0" y="74"/>
                    <a:pt x="1" y="75"/>
                    <a:pt x="2" y="76"/>
                  </a:cubicBezTo>
                  <a:cubicBezTo>
                    <a:pt x="2" y="76"/>
                    <a:pt x="2" y="76"/>
                    <a:pt x="2" y="76"/>
                  </a:cubicBezTo>
                  <a:cubicBezTo>
                    <a:pt x="4" y="76"/>
                    <a:pt x="5" y="74"/>
                    <a:pt x="5" y="73"/>
                  </a:cubicBezTo>
                  <a:cubicBezTo>
                    <a:pt x="5" y="73"/>
                    <a:pt x="6" y="65"/>
                    <a:pt x="11" y="53"/>
                  </a:cubicBezTo>
                  <a:cubicBezTo>
                    <a:pt x="13" y="45"/>
                    <a:pt x="17" y="38"/>
                    <a:pt x="22" y="32"/>
                  </a:cubicBezTo>
                  <a:cubicBezTo>
                    <a:pt x="27" y="24"/>
                    <a:pt x="34" y="17"/>
                    <a:pt x="41" y="11"/>
                  </a:cubicBezTo>
                  <a:cubicBezTo>
                    <a:pt x="44" y="15"/>
                    <a:pt x="44" y="15"/>
                    <a:pt x="44" y="15"/>
                  </a:cubicBezTo>
                  <a:cubicBezTo>
                    <a:pt x="49" y="2"/>
                    <a:pt x="49" y="2"/>
                    <a:pt x="49" y="2"/>
                  </a:cubicBezTo>
                  <a:cubicBezTo>
                    <a:pt x="50" y="1"/>
                    <a:pt x="49" y="0"/>
                    <a:pt x="48" y="0"/>
                  </a:cubicBezTo>
                  <a:cubicBezTo>
                    <a:pt x="34" y="2"/>
                    <a:pt x="34" y="2"/>
                    <a:pt x="34" y="2"/>
                  </a:cubicBezTo>
                  <a:cubicBezTo>
                    <a:pt x="38" y="6"/>
                    <a:pt x="38" y="6"/>
                    <a:pt x="38" y="6"/>
                  </a:cubicBezTo>
                  <a:cubicBezTo>
                    <a:pt x="30" y="13"/>
                    <a:pt x="23" y="21"/>
                    <a:pt x="18" y="29"/>
                  </a:cubicBezTo>
                  <a:close/>
                  <a:moveTo>
                    <a:pt x="18" y="29"/>
                  </a:moveTo>
                  <a:cubicBezTo>
                    <a:pt x="18" y="29"/>
                    <a:pt x="18" y="29"/>
                    <a:pt x="18" y="29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6" name="Freeform 215"/>
            <p:cNvSpPr>
              <a:spLocks noEditPoints="1"/>
            </p:cNvSpPr>
            <p:nvPr/>
          </p:nvSpPr>
          <p:spPr bwMode="auto">
            <a:xfrm>
              <a:off x="8575649" y="2600902"/>
              <a:ext cx="75539" cy="225877"/>
            </a:xfrm>
            <a:custGeom>
              <a:avLst/>
              <a:gdLst>
                <a:gd name="T0" fmla="*/ 1 w 43"/>
                <a:gd name="T1" fmla="*/ 59 h 129"/>
                <a:gd name="T2" fmla="*/ 12 w 43"/>
                <a:gd name="T3" fmla="*/ 96 h 129"/>
                <a:gd name="T4" fmla="*/ 38 w 43"/>
                <a:gd name="T5" fmla="*/ 128 h 129"/>
                <a:gd name="T6" fmla="*/ 40 w 43"/>
                <a:gd name="T7" fmla="*/ 129 h 129"/>
                <a:gd name="T8" fmla="*/ 42 w 43"/>
                <a:gd name="T9" fmla="*/ 128 h 129"/>
                <a:gd name="T10" fmla="*/ 42 w 43"/>
                <a:gd name="T11" fmla="*/ 124 h 129"/>
                <a:gd name="T12" fmla="*/ 17 w 43"/>
                <a:gd name="T13" fmla="*/ 94 h 129"/>
                <a:gd name="T14" fmla="*/ 7 w 43"/>
                <a:gd name="T15" fmla="*/ 58 h 129"/>
                <a:gd name="T16" fmla="*/ 15 w 43"/>
                <a:gd name="T17" fmla="*/ 13 h 129"/>
                <a:gd name="T18" fmla="*/ 20 w 43"/>
                <a:gd name="T19" fmla="*/ 15 h 129"/>
                <a:gd name="T20" fmla="*/ 19 w 43"/>
                <a:gd name="T21" fmla="*/ 1 h 129"/>
                <a:gd name="T22" fmla="*/ 17 w 43"/>
                <a:gd name="T23" fmla="*/ 1 h 129"/>
                <a:gd name="T24" fmla="*/ 6 w 43"/>
                <a:gd name="T25" fmla="*/ 8 h 129"/>
                <a:gd name="T26" fmla="*/ 10 w 43"/>
                <a:gd name="T27" fmla="*/ 11 h 129"/>
                <a:gd name="T28" fmla="*/ 1 w 43"/>
                <a:gd name="T29" fmla="*/ 59 h 129"/>
                <a:gd name="T30" fmla="*/ 1 w 43"/>
                <a:gd name="T31" fmla="*/ 59 h 129"/>
                <a:gd name="T32" fmla="*/ 1 w 43"/>
                <a:gd name="T33" fmla="*/ 59 h 1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43" h="129">
                  <a:moveTo>
                    <a:pt x="1" y="59"/>
                  </a:moveTo>
                  <a:cubicBezTo>
                    <a:pt x="2" y="72"/>
                    <a:pt x="6" y="84"/>
                    <a:pt x="12" y="96"/>
                  </a:cubicBezTo>
                  <a:cubicBezTo>
                    <a:pt x="23" y="117"/>
                    <a:pt x="38" y="128"/>
                    <a:pt x="38" y="128"/>
                  </a:cubicBezTo>
                  <a:cubicBezTo>
                    <a:pt x="39" y="129"/>
                    <a:pt x="39" y="129"/>
                    <a:pt x="40" y="129"/>
                  </a:cubicBezTo>
                  <a:cubicBezTo>
                    <a:pt x="41" y="129"/>
                    <a:pt x="42" y="129"/>
                    <a:pt x="42" y="128"/>
                  </a:cubicBezTo>
                  <a:cubicBezTo>
                    <a:pt x="43" y="127"/>
                    <a:pt x="43" y="125"/>
                    <a:pt x="42" y="124"/>
                  </a:cubicBezTo>
                  <a:cubicBezTo>
                    <a:pt x="42" y="124"/>
                    <a:pt x="27" y="113"/>
                    <a:pt x="17" y="94"/>
                  </a:cubicBezTo>
                  <a:cubicBezTo>
                    <a:pt x="11" y="82"/>
                    <a:pt x="7" y="70"/>
                    <a:pt x="7" y="58"/>
                  </a:cubicBezTo>
                  <a:cubicBezTo>
                    <a:pt x="6" y="43"/>
                    <a:pt x="9" y="28"/>
                    <a:pt x="15" y="13"/>
                  </a:cubicBezTo>
                  <a:cubicBezTo>
                    <a:pt x="20" y="15"/>
                    <a:pt x="20" y="15"/>
                    <a:pt x="20" y="15"/>
                  </a:cubicBezTo>
                  <a:cubicBezTo>
                    <a:pt x="19" y="1"/>
                    <a:pt x="19" y="1"/>
                    <a:pt x="19" y="1"/>
                  </a:cubicBezTo>
                  <a:cubicBezTo>
                    <a:pt x="19" y="0"/>
                    <a:pt x="18" y="0"/>
                    <a:pt x="17" y="1"/>
                  </a:cubicBezTo>
                  <a:cubicBezTo>
                    <a:pt x="6" y="8"/>
                    <a:pt x="6" y="8"/>
                    <a:pt x="6" y="8"/>
                  </a:cubicBezTo>
                  <a:cubicBezTo>
                    <a:pt x="10" y="11"/>
                    <a:pt x="10" y="11"/>
                    <a:pt x="10" y="11"/>
                  </a:cubicBezTo>
                  <a:cubicBezTo>
                    <a:pt x="3" y="27"/>
                    <a:pt x="0" y="43"/>
                    <a:pt x="1" y="59"/>
                  </a:cubicBezTo>
                  <a:close/>
                  <a:moveTo>
                    <a:pt x="1" y="59"/>
                  </a:moveTo>
                  <a:cubicBezTo>
                    <a:pt x="1" y="59"/>
                    <a:pt x="1" y="59"/>
                    <a:pt x="1" y="59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7" name="Freeform 216"/>
            <p:cNvSpPr>
              <a:spLocks noEditPoints="1"/>
            </p:cNvSpPr>
            <p:nvPr/>
          </p:nvSpPr>
          <p:spPr bwMode="auto">
            <a:xfrm>
              <a:off x="10043480" y="5366229"/>
              <a:ext cx="372512" cy="373253"/>
            </a:xfrm>
            <a:custGeom>
              <a:avLst/>
              <a:gdLst>
                <a:gd name="T0" fmla="*/ 0 w 213"/>
                <a:gd name="T1" fmla="*/ 207 h 213"/>
                <a:gd name="T2" fmla="*/ 7 w 213"/>
                <a:gd name="T3" fmla="*/ 213 h 213"/>
                <a:gd name="T4" fmla="*/ 81 w 213"/>
                <a:gd name="T5" fmla="*/ 213 h 213"/>
                <a:gd name="T6" fmla="*/ 81 w 213"/>
                <a:gd name="T7" fmla="*/ 152 h 213"/>
                <a:gd name="T8" fmla="*/ 90 w 213"/>
                <a:gd name="T9" fmla="*/ 142 h 213"/>
                <a:gd name="T10" fmla="*/ 121 w 213"/>
                <a:gd name="T11" fmla="*/ 142 h 213"/>
                <a:gd name="T12" fmla="*/ 132 w 213"/>
                <a:gd name="T13" fmla="*/ 152 h 213"/>
                <a:gd name="T14" fmla="*/ 132 w 213"/>
                <a:gd name="T15" fmla="*/ 213 h 213"/>
                <a:gd name="T16" fmla="*/ 205 w 213"/>
                <a:gd name="T17" fmla="*/ 213 h 213"/>
                <a:gd name="T18" fmla="*/ 213 w 213"/>
                <a:gd name="T19" fmla="*/ 205 h 213"/>
                <a:gd name="T20" fmla="*/ 213 w 213"/>
                <a:gd name="T21" fmla="*/ 92 h 213"/>
                <a:gd name="T22" fmla="*/ 110 w 213"/>
                <a:gd name="T23" fmla="*/ 0 h 213"/>
                <a:gd name="T24" fmla="*/ 0 w 213"/>
                <a:gd name="T25" fmla="*/ 92 h 213"/>
                <a:gd name="T26" fmla="*/ 0 w 213"/>
                <a:gd name="T27" fmla="*/ 207 h 213"/>
                <a:gd name="T28" fmla="*/ 0 w 213"/>
                <a:gd name="T29" fmla="*/ 207 h 213"/>
                <a:gd name="T30" fmla="*/ 0 w 213"/>
                <a:gd name="T31" fmla="*/ 207 h 2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213" h="213">
                  <a:moveTo>
                    <a:pt x="0" y="207"/>
                  </a:moveTo>
                  <a:cubicBezTo>
                    <a:pt x="0" y="207"/>
                    <a:pt x="0" y="213"/>
                    <a:pt x="7" y="213"/>
                  </a:cubicBezTo>
                  <a:cubicBezTo>
                    <a:pt x="15" y="213"/>
                    <a:pt x="81" y="213"/>
                    <a:pt x="81" y="213"/>
                  </a:cubicBezTo>
                  <a:cubicBezTo>
                    <a:pt x="81" y="152"/>
                    <a:pt x="81" y="152"/>
                    <a:pt x="81" y="152"/>
                  </a:cubicBezTo>
                  <a:cubicBezTo>
                    <a:pt x="81" y="152"/>
                    <a:pt x="80" y="142"/>
                    <a:pt x="90" y="142"/>
                  </a:cubicBezTo>
                  <a:cubicBezTo>
                    <a:pt x="121" y="142"/>
                    <a:pt x="121" y="142"/>
                    <a:pt x="121" y="142"/>
                  </a:cubicBezTo>
                  <a:cubicBezTo>
                    <a:pt x="133" y="142"/>
                    <a:pt x="132" y="152"/>
                    <a:pt x="132" y="152"/>
                  </a:cubicBezTo>
                  <a:cubicBezTo>
                    <a:pt x="132" y="213"/>
                    <a:pt x="132" y="213"/>
                    <a:pt x="132" y="213"/>
                  </a:cubicBezTo>
                  <a:cubicBezTo>
                    <a:pt x="205" y="213"/>
                    <a:pt x="205" y="213"/>
                    <a:pt x="205" y="213"/>
                  </a:cubicBezTo>
                  <a:cubicBezTo>
                    <a:pt x="213" y="213"/>
                    <a:pt x="213" y="205"/>
                    <a:pt x="213" y="205"/>
                  </a:cubicBezTo>
                  <a:cubicBezTo>
                    <a:pt x="213" y="92"/>
                    <a:pt x="213" y="92"/>
                    <a:pt x="213" y="92"/>
                  </a:cubicBezTo>
                  <a:cubicBezTo>
                    <a:pt x="110" y="0"/>
                    <a:pt x="110" y="0"/>
                    <a:pt x="110" y="0"/>
                  </a:cubicBezTo>
                  <a:cubicBezTo>
                    <a:pt x="0" y="92"/>
                    <a:pt x="0" y="92"/>
                    <a:pt x="0" y="92"/>
                  </a:cubicBezTo>
                  <a:lnTo>
                    <a:pt x="0" y="207"/>
                  </a:lnTo>
                  <a:close/>
                  <a:moveTo>
                    <a:pt x="0" y="207"/>
                  </a:moveTo>
                  <a:cubicBezTo>
                    <a:pt x="0" y="207"/>
                    <a:pt x="0" y="207"/>
                    <a:pt x="0" y="207"/>
                  </a:cubicBezTo>
                </a:path>
              </a:pathLst>
            </a:custGeom>
            <a:solidFill>
              <a:schemeClr val="accent4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8" name="Freeform 217"/>
            <p:cNvSpPr>
              <a:spLocks noEditPoints="1"/>
            </p:cNvSpPr>
            <p:nvPr/>
          </p:nvSpPr>
          <p:spPr bwMode="auto">
            <a:xfrm>
              <a:off x="9973124" y="5278841"/>
              <a:ext cx="519887" cy="262906"/>
            </a:xfrm>
            <a:custGeom>
              <a:avLst/>
              <a:gdLst>
                <a:gd name="T0" fmla="*/ 0 w 297"/>
                <a:gd name="T1" fmla="*/ 133 h 150"/>
                <a:gd name="T2" fmla="*/ 30 w 297"/>
                <a:gd name="T3" fmla="*/ 133 h 150"/>
                <a:gd name="T4" fmla="*/ 151 w 297"/>
                <a:gd name="T5" fmla="*/ 31 h 150"/>
                <a:gd name="T6" fmla="*/ 264 w 297"/>
                <a:gd name="T7" fmla="*/ 133 h 150"/>
                <a:gd name="T8" fmla="*/ 297 w 297"/>
                <a:gd name="T9" fmla="*/ 133 h 150"/>
                <a:gd name="T10" fmla="*/ 151 w 297"/>
                <a:gd name="T11" fmla="*/ 0 h 150"/>
                <a:gd name="T12" fmla="*/ 0 w 297"/>
                <a:gd name="T13" fmla="*/ 133 h 150"/>
                <a:gd name="T14" fmla="*/ 0 w 297"/>
                <a:gd name="T15" fmla="*/ 133 h 150"/>
                <a:gd name="T16" fmla="*/ 0 w 297"/>
                <a:gd name="T17" fmla="*/ 133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97" h="150">
                  <a:moveTo>
                    <a:pt x="0" y="133"/>
                  </a:moveTo>
                  <a:cubicBezTo>
                    <a:pt x="0" y="133"/>
                    <a:pt x="9" y="150"/>
                    <a:pt x="30" y="133"/>
                  </a:cubicBezTo>
                  <a:cubicBezTo>
                    <a:pt x="151" y="31"/>
                    <a:pt x="151" y="31"/>
                    <a:pt x="151" y="31"/>
                  </a:cubicBezTo>
                  <a:cubicBezTo>
                    <a:pt x="264" y="133"/>
                    <a:pt x="264" y="133"/>
                    <a:pt x="264" y="133"/>
                  </a:cubicBezTo>
                  <a:cubicBezTo>
                    <a:pt x="288" y="149"/>
                    <a:pt x="297" y="133"/>
                    <a:pt x="297" y="133"/>
                  </a:cubicBezTo>
                  <a:cubicBezTo>
                    <a:pt x="151" y="0"/>
                    <a:pt x="151" y="0"/>
                    <a:pt x="151" y="0"/>
                  </a:cubicBezTo>
                  <a:lnTo>
                    <a:pt x="0" y="133"/>
                  </a:lnTo>
                  <a:close/>
                  <a:moveTo>
                    <a:pt x="0" y="133"/>
                  </a:moveTo>
                  <a:cubicBezTo>
                    <a:pt x="0" y="133"/>
                    <a:pt x="0" y="133"/>
                    <a:pt x="0" y="133"/>
                  </a:cubicBezTo>
                </a:path>
              </a:pathLst>
            </a:custGeom>
            <a:solidFill>
              <a:schemeClr val="accent4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9" name="Freeform 218"/>
            <p:cNvSpPr>
              <a:spLocks noEditPoints="1"/>
            </p:cNvSpPr>
            <p:nvPr/>
          </p:nvSpPr>
          <p:spPr bwMode="auto">
            <a:xfrm>
              <a:off x="10378963" y="5331422"/>
              <a:ext cx="52581" cy="106644"/>
            </a:xfrm>
            <a:custGeom>
              <a:avLst/>
              <a:gdLst>
                <a:gd name="T0" fmla="*/ 71 w 71"/>
                <a:gd name="T1" fmla="*/ 0 h 144"/>
                <a:gd name="T2" fmla="*/ 0 w 71"/>
                <a:gd name="T3" fmla="*/ 0 h 144"/>
                <a:gd name="T4" fmla="*/ 3 w 71"/>
                <a:gd name="T5" fmla="*/ 85 h 144"/>
                <a:gd name="T6" fmla="*/ 71 w 71"/>
                <a:gd name="T7" fmla="*/ 144 h 144"/>
                <a:gd name="T8" fmla="*/ 71 w 71"/>
                <a:gd name="T9" fmla="*/ 0 h 144"/>
                <a:gd name="T10" fmla="*/ 71 w 71"/>
                <a:gd name="T11" fmla="*/ 0 h 144"/>
                <a:gd name="T12" fmla="*/ 71 w 71"/>
                <a:gd name="T13" fmla="*/ 0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1" h="144">
                  <a:moveTo>
                    <a:pt x="71" y="0"/>
                  </a:moveTo>
                  <a:lnTo>
                    <a:pt x="0" y="0"/>
                  </a:lnTo>
                  <a:lnTo>
                    <a:pt x="3" y="85"/>
                  </a:lnTo>
                  <a:lnTo>
                    <a:pt x="71" y="144"/>
                  </a:lnTo>
                  <a:lnTo>
                    <a:pt x="71" y="0"/>
                  </a:lnTo>
                  <a:close/>
                  <a:moveTo>
                    <a:pt x="71" y="0"/>
                  </a:moveTo>
                  <a:lnTo>
                    <a:pt x="71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0" name="Freeform 219"/>
            <p:cNvSpPr>
              <a:spLocks noEditPoints="1"/>
            </p:cNvSpPr>
            <p:nvPr/>
          </p:nvSpPr>
          <p:spPr bwMode="auto">
            <a:xfrm>
              <a:off x="10378963" y="5331422"/>
              <a:ext cx="52581" cy="106644"/>
            </a:xfrm>
            <a:custGeom>
              <a:avLst/>
              <a:gdLst>
                <a:gd name="T0" fmla="*/ 71 w 71"/>
                <a:gd name="T1" fmla="*/ 0 h 144"/>
                <a:gd name="T2" fmla="*/ 0 w 71"/>
                <a:gd name="T3" fmla="*/ 0 h 144"/>
                <a:gd name="T4" fmla="*/ 3 w 71"/>
                <a:gd name="T5" fmla="*/ 85 h 144"/>
                <a:gd name="T6" fmla="*/ 71 w 71"/>
                <a:gd name="T7" fmla="*/ 144 h 144"/>
                <a:gd name="T8" fmla="*/ 71 w 71"/>
                <a:gd name="T9" fmla="*/ 0 h 144"/>
                <a:gd name="T10" fmla="*/ 71 w 71"/>
                <a:gd name="T11" fmla="*/ 0 h 144"/>
                <a:gd name="T12" fmla="*/ 71 w 71"/>
                <a:gd name="T13" fmla="*/ 0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1" h="144">
                  <a:moveTo>
                    <a:pt x="71" y="0"/>
                  </a:moveTo>
                  <a:lnTo>
                    <a:pt x="0" y="0"/>
                  </a:lnTo>
                  <a:lnTo>
                    <a:pt x="3" y="85"/>
                  </a:lnTo>
                  <a:lnTo>
                    <a:pt x="71" y="144"/>
                  </a:lnTo>
                  <a:lnTo>
                    <a:pt x="71" y="0"/>
                  </a:lnTo>
                  <a:moveTo>
                    <a:pt x="71" y="0"/>
                  </a:moveTo>
                  <a:lnTo>
                    <a:pt x="71" y="0"/>
                  </a:lnTo>
                </a:path>
              </a:pathLst>
            </a:custGeom>
            <a:solidFill>
              <a:schemeClr val="accent4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1" name="Freeform 220"/>
            <p:cNvSpPr>
              <a:spLocks noEditPoints="1"/>
            </p:cNvSpPr>
            <p:nvPr/>
          </p:nvSpPr>
          <p:spPr bwMode="auto">
            <a:xfrm>
              <a:off x="7164103" y="3597723"/>
              <a:ext cx="135526" cy="134786"/>
            </a:xfrm>
            <a:custGeom>
              <a:avLst/>
              <a:gdLst>
                <a:gd name="T0" fmla="*/ 77 w 77"/>
                <a:gd name="T1" fmla="*/ 38 h 77"/>
                <a:gd name="T2" fmla="*/ 39 w 77"/>
                <a:gd name="T3" fmla="*/ 77 h 77"/>
                <a:gd name="T4" fmla="*/ 0 w 77"/>
                <a:gd name="T5" fmla="*/ 38 h 77"/>
                <a:gd name="T6" fmla="*/ 39 w 77"/>
                <a:gd name="T7" fmla="*/ 0 h 77"/>
                <a:gd name="T8" fmla="*/ 77 w 77"/>
                <a:gd name="T9" fmla="*/ 38 h 77"/>
                <a:gd name="T10" fmla="*/ 77 w 77"/>
                <a:gd name="T11" fmla="*/ 38 h 77"/>
                <a:gd name="T12" fmla="*/ 77 w 77"/>
                <a:gd name="T13" fmla="*/ 38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7" h="77">
                  <a:moveTo>
                    <a:pt x="77" y="38"/>
                  </a:moveTo>
                  <a:cubicBezTo>
                    <a:pt x="77" y="60"/>
                    <a:pt x="60" y="77"/>
                    <a:pt x="39" y="77"/>
                  </a:cubicBezTo>
                  <a:cubicBezTo>
                    <a:pt x="17" y="77"/>
                    <a:pt x="0" y="60"/>
                    <a:pt x="0" y="38"/>
                  </a:cubicBezTo>
                  <a:cubicBezTo>
                    <a:pt x="0" y="17"/>
                    <a:pt x="17" y="0"/>
                    <a:pt x="39" y="0"/>
                  </a:cubicBezTo>
                  <a:cubicBezTo>
                    <a:pt x="60" y="0"/>
                    <a:pt x="77" y="17"/>
                    <a:pt x="77" y="38"/>
                  </a:cubicBezTo>
                  <a:close/>
                  <a:moveTo>
                    <a:pt x="77" y="38"/>
                  </a:moveTo>
                  <a:cubicBezTo>
                    <a:pt x="77" y="38"/>
                    <a:pt x="77" y="38"/>
                    <a:pt x="77" y="38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2" name="Freeform 221"/>
            <p:cNvSpPr>
              <a:spLocks noEditPoints="1"/>
            </p:cNvSpPr>
            <p:nvPr/>
          </p:nvSpPr>
          <p:spPr bwMode="auto">
            <a:xfrm>
              <a:off x="7164103" y="3439980"/>
              <a:ext cx="292529" cy="292529"/>
            </a:xfrm>
            <a:custGeom>
              <a:avLst/>
              <a:gdLst>
                <a:gd name="T0" fmla="*/ 128 w 167"/>
                <a:gd name="T1" fmla="*/ 148 h 167"/>
                <a:gd name="T2" fmla="*/ 148 w 167"/>
                <a:gd name="T3" fmla="*/ 167 h 167"/>
                <a:gd name="T4" fmla="*/ 167 w 167"/>
                <a:gd name="T5" fmla="*/ 148 h 167"/>
                <a:gd name="T6" fmla="*/ 19 w 167"/>
                <a:gd name="T7" fmla="*/ 0 h 167"/>
                <a:gd name="T8" fmla="*/ 0 w 167"/>
                <a:gd name="T9" fmla="*/ 19 h 167"/>
                <a:gd name="T10" fmla="*/ 19 w 167"/>
                <a:gd name="T11" fmla="*/ 38 h 167"/>
                <a:gd name="T12" fmla="*/ 128 w 167"/>
                <a:gd name="T13" fmla="*/ 148 h 167"/>
                <a:gd name="T14" fmla="*/ 128 w 167"/>
                <a:gd name="T15" fmla="*/ 148 h 167"/>
                <a:gd name="T16" fmla="*/ 128 w 167"/>
                <a:gd name="T17" fmla="*/ 148 h 1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67" h="167">
                  <a:moveTo>
                    <a:pt x="128" y="148"/>
                  </a:moveTo>
                  <a:cubicBezTo>
                    <a:pt x="128" y="158"/>
                    <a:pt x="137" y="167"/>
                    <a:pt x="148" y="167"/>
                  </a:cubicBezTo>
                  <a:cubicBezTo>
                    <a:pt x="158" y="167"/>
                    <a:pt x="167" y="158"/>
                    <a:pt x="167" y="148"/>
                  </a:cubicBezTo>
                  <a:cubicBezTo>
                    <a:pt x="167" y="66"/>
                    <a:pt x="100" y="0"/>
                    <a:pt x="19" y="0"/>
                  </a:cubicBezTo>
                  <a:cubicBezTo>
                    <a:pt x="8" y="0"/>
                    <a:pt x="0" y="9"/>
                    <a:pt x="0" y="19"/>
                  </a:cubicBezTo>
                  <a:cubicBezTo>
                    <a:pt x="0" y="30"/>
                    <a:pt x="8" y="38"/>
                    <a:pt x="19" y="38"/>
                  </a:cubicBezTo>
                  <a:cubicBezTo>
                    <a:pt x="79" y="38"/>
                    <a:pt x="128" y="88"/>
                    <a:pt x="128" y="148"/>
                  </a:cubicBezTo>
                  <a:close/>
                  <a:moveTo>
                    <a:pt x="128" y="148"/>
                  </a:moveTo>
                  <a:cubicBezTo>
                    <a:pt x="128" y="148"/>
                    <a:pt x="128" y="148"/>
                    <a:pt x="128" y="148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3" name="Freeform 222"/>
            <p:cNvSpPr>
              <a:spLocks noEditPoints="1"/>
            </p:cNvSpPr>
            <p:nvPr/>
          </p:nvSpPr>
          <p:spPr bwMode="auto">
            <a:xfrm>
              <a:off x="7164103" y="3315562"/>
              <a:ext cx="416947" cy="416947"/>
            </a:xfrm>
            <a:custGeom>
              <a:avLst/>
              <a:gdLst>
                <a:gd name="T0" fmla="*/ 219 w 238"/>
                <a:gd name="T1" fmla="*/ 238 h 238"/>
                <a:gd name="T2" fmla="*/ 238 w 238"/>
                <a:gd name="T3" fmla="*/ 219 h 238"/>
                <a:gd name="T4" fmla="*/ 19 w 238"/>
                <a:gd name="T5" fmla="*/ 0 h 238"/>
                <a:gd name="T6" fmla="*/ 0 w 238"/>
                <a:gd name="T7" fmla="*/ 19 h 238"/>
                <a:gd name="T8" fmla="*/ 19 w 238"/>
                <a:gd name="T9" fmla="*/ 38 h 238"/>
                <a:gd name="T10" fmla="*/ 199 w 238"/>
                <a:gd name="T11" fmla="*/ 219 h 238"/>
                <a:gd name="T12" fmla="*/ 219 w 238"/>
                <a:gd name="T13" fmla="*/ 238 h 238"/>
                <a:gd name="T14" fmla="*/ 219 w 238"/>
                <a:gd name="T15" fmla="*/ 238 h 238"/>
                <a:gd name="T16" fmla="*/ 219 w 238"/>
                <a:gd name="T17" fmla="*/ 238 h 2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38" h="238">
                  <a:moveTo>
                    <a:pt x="219" y="238"/>
                  </a:moveTo>
                  <a:cubicBezTo>
                    <a:pt x="229" y="238"/>
                    <a:pt x="238" y="229"/>
                    <a:pt x="238" y="219"/>
                  </a:cubicBezTo>
                  <a:cubicBezTo>
                    <a:pt x="238" y="98"/>
                    <a:pt x="140" y="0"/>
                    <a:pt x="19" y="0"/>
                  </a:cubicBezTo>
                  <a:cubicBezTo>
                    <a:pt x="8" y="0"/>
                    <a:pt x="0" y="9"/>
                    <a:pt x="0" y="19"/>
                  </a:cubicBezTo>
                  <a:cubicBezTo>
                    <a:pt x="0" y="30"/>
                    <a:pt x="8" y="38"/>
                    <a:pt x="19" y="38"/>
                  </a:cubicBezTo>
                  <a:cubicBezTo>
                    <a:pt x="119" y="38"/>
                    <a:pt x="199" y="119"/>
                    <a:pt x="199" y="219"/>
                  </a:cubicBezTo>
                  <a:cubicBezTo>
                    <a:pt x="199" y="229"/>
                    <a:pt x="208" y="238"/>
                    <a:pt x="219" y="238"/>
                  </a:cubicBezTo>
                  <a:close/>
                  <a:moveTo>
                    <a:pt x="219" y="238"/>
                  </a:moveTo>
                  <a:cubicBezTo>
                    <a:pt x="219" y="238"/>
                    <a:pt x="219" y="238"/>
                    <a:pt x="219" y="238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4" name="Freeform 223"/>
            <p:cNvSpPr>
              <a:spLocks noEditPoints="1"/>
            </p:cNvSpPr>
            <p:nvPr/>
          </p:nvSpPr>
          <p:spPr bwMode="auto">
            <a:xfrm>
              <a:off x="6492396" y="5147758"/>
              <a:ext cx="385102" cy="385102"/>
            </a:xfrm>
            <a:custGeom>
              <a:avLst/>
              <a:gdLst>
                <a:gd name="T0" fmla="*/ 21 w 220"/>
                <a:gd name="T1" fmla="*/ 116 h 220"/>
                <a:gd name="T2" fmla="*/ 7 w 220"/>
                <a:gd name="T3" fmla="*/ 206 h 220"/>
                <a:gd name="T4" fmla="*/ 7 w 220"/>
                <a:gd name="T5" fmla="*/ 220 h 220"/>
                <a:gd name="T6" fmla="*/ 220 w 220"/>
                <a:gd name="T7" fmla="*/ 213 h 220"/>
                <a:gd name="T8" fmla="*/ 200 w 220"/>
                <a:gd name="T9" fmla="*/ 206 h 220"/>
                <a:gd name="T10" fmla="*/ 220 w 220"/>
                <a:gd name="T11" fmla="*/ 89 h 220"/>
                <a:gd name="T12" fmla="*/ 0 w 220"/>
                <a:gd name="T13" fmla="*/ 83 h 220"/>
                <a:gd name="T14" fmla="*/ 138 w 220"/>
                <a:gd name="T15" fmla="*/ 117 h 220"/>
                <a:gd name="T16" fmla="*/ 186 w 220"/>
                <a:gd name="T17" fmla="*/ 116 h 220"/>
                <a:gd name="T18" fmla="*/ 83 w 220"/>
                <a:gd name="T19" fmla="*/ 206 h 220"/>
                <a:gd name="T20" fmla="*/ 110 w 220"/>
                <a:gd name="T21" fmla="*/ 89 h 220"/>
                <a:gd name="T22" fmla="*/ 76 w 220"/>
                <a:gd name="T23" fmla="*/ 116 h 220"/>
                <a:gd name="T24" fmla="*/ 35 w 220"/>
                <a:gd name="T25" fmla="*/ 206 h 220"/>
                <a:gd name="T26" fmla="*/ 55 w 220"/>
                <a:gd name="T27" fmla="*/ 89 h 220"/>
                <a:gd name="T28" fmla="*/ 193 w 220"/>
                <a:gd name="T29" fmla="*/ 21 h 220"/>
                <a:gd name="T30" fmla="*/ 0 w 220"/>
                <a:gd name="T31" fmla="*/ 76 h 220"/>
                <a:gd name="T32" fmla="*/ 193 w 220"/>
                <a:gd name="T33" fmla="*/ 21 h 220"/>
                <a:gd name="T34" fmla="*/ 45 w 220"/>
                <a:gd name="T35" fmla="*/ 63 h 220"/>
                <a:gd name="T36" fmla="*/ 40 w 220"/>
                <a:gd name="T37" fmla="*/ 65 h 220"/>
                <a:gd name="T38" fmla="*/ 52 w 220"/>
                <a:gd name="T39" fmla="*/ 33 h 220"/>
                <a:gd name="T40" fmla="*/ 58 w 220"/>
                <a:gd name="T41" fmla="*/ 36 h 220"/>
                <a:gd name="T42" fmla="*/ 72 w 220"/>
                <a:gd name="T43" fmla="*/ 63 h 220"/>
                <a:gd name="T44" fmla="*/ 68 w 220"/>
                <a:gd name="T45" fmla="*/ 65 h 220"/>
                <a:gd name="T46" fmla="*/ 80 w 220"/>
                <a:gd name="T47" fmla="*/ 33 h 220"/>
                <a:gd name="T48" fmla="*/ 86 w 220"/>
                <a:gd name="T49" fmla="*/ 36 h 220"/>
                <a:gd name="T50" fmla="*/ 110 w 220"/>
                <a:gd name="T51" fmla="*/ 65 h 220"/>
                <a:gd name="T52" fmla="*/ 107 w 220"/>
                <a:gd name="T53" fmla="*/ 34 h 220"/>
                <a:gd name="T54" fmla="*/ 114 w 220"/>
                <a:gd name="T55" fmla="*/ 34 h 220"/>
                <a:gd name="T56" fmla="*/ 153 w 220"/>
                <a:gd name="T57" fmla="*/ 65 h 220"/>
                <a:gd name="T58" fmla="*/ 149 w 220"/>
                <a:gd name="T59" fmla="*/ 64 h 220"/>
                <a:gd name="T60" fmla="*/ 135 w 220"/>
                <a:gd name="T61" fmla="*/ 31 h 220"/>
                <a:gd name="T62" fmla="*/ 155 w 220"/>
                <a:gd name="T63" fmla="*/ 60 h 220"/>
                <a:gd name="T64" fmla="*/ 181 w 220"/>
                <a:gd name="T65" fmla="*/ 65 h 220"/>
                <a:gd name="T66" fmla="*/ 176 w 220"/>
                <a:gd name="T67" fmla="*/ 63 h 220"/>
                <a:gd name="T68" fmla="*/ 164 w 220"/>
                <a:gd name="T69" fmla="*/ 31 h 220"/>
                <a:gd name="T70" fmla="*/ 182 w 220"/>
                <a:gd name="T71" fmla="*/ 60 h 220"/>
                <a:gd name="T72" fmla="*/ 59 w 220"/>
                <a:gd name="T73" fmla="*/ 166 h 220"/>
                <a:gd name="T74" fmla="*/ 55 w 220"/>
                <a:gd name="T75" fmla="*/ 144 h 220"/>
                <a:gd name="T76" fmla="*/ 69 w 220"/>
                <a:gd name="T77" fmla="*/ 144 h 220"/>
                <a:gd name="T78" fmla="*/ 66 w 220"/>
                <a:gd name="T79" fmla="*/ 166 h 220"/>
                <a:gd name="T80" fmla="*/ 62 w 220"/>
                <a:gd name="T81" fmla="*/ 179 h 220"/>
                <a:gd name="T82" fmla="*/ 59 w 220"/>
                <a:gd name="T83" fmla="*/ 166 h 220"/>
                <a:gd name="T84" fmla="*/ 35 w 220"/>
                <a:gd name="T85" fmla="*/ 0 h 220"/>
                <a:gd name="T86" fmla="*/ 193 w 220"/>
                <a:gd name="T87" fmla="*/ 7 h 220"/>
                <a:gd name="T88" fmla="*/ 35 w 220"/>
                <a:gd name="T89" fmla="*/ 14 h 220"/>
                <a:gd name="T90" fmla="*/ 121 w 220"/>
                <a:gd name="T91" fmla="*/ 154 h 220"/>
                <a:gd name="T92" fmla="*/ 135 w 220"/>
                <a:gd name="T93" fmla="*/ 129 h 220"/>
                <a:gd name="T94" fmla="*/ 121 w 220"/>
                <a:gd name="T95" fmla="*/ 154 h 220"/>
                <a:gd name="T96" fmla="*/ 116 w 220"/>
                <a:gd name="T97" fmla="*/ 168 h 220"/>
                <a:gd name="T98" fmla="*/ 160 w 220"/>
                <a:gd name="T99" fmla="*/ 134 h 220"/>
                <a:gd name="T100" fmla="*/ 155 w 220"/>
                <a:gd name="T101" fmla="*/ 149 h 220"/>
                <a:gd name="T102" fmla="*/ 140 w 220"/>
                <a:gd name="T103" fmla="*/ 173 h 220"/>
                <a:gd name="T104" fmla="*/ 155 w 220"/>
                <a:gd name="T105" fmla="*/ 149 h 220"/>
                <a:gd name="T106" fmla="*/ 155 w 220"/>
                <a:gd name="T107" fmla="*/ 149 h 2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220" h="220">
                  <a:moveTo>
                    <a:pt x="0" y="89"/>
                  </a:moveTo>
                  <a:cubicBezTo>
                    <a:pt x="0" y="102"/>
                    <a:pt x="9" y="113"/>
                    <a:pt x="21" y="116"/>
                  </a:cubicBezTo>
                  <a:cubicBezTo>
                    <a:pt x="21" y="206"/>
                    <a:pt x="21" y="206"/>
                    <a:pt x="21" y="206"/>
                  </a:cubicBezTo>
                  <a:cubicBezTo>
                    <a:pt x="7" y="206"/>
                    <a:pt x="7" y="206"/>
                    <a:pt x="7" y="206"/>
                  </a:cubicBezTo>
                  <a:cubicBezTo>
                    <a:pt x="3" y="206"/>
                    <a:pt x="0" y="209"/>
                    <a:pt x="0" y="213"/>
                  </a:cubicBezTo>
                  <a:cubicBezTo>
                    <a:pt x="0" y="217"/>
                    <a:pt x="3" y="220"/>
                    <a:pt x="7" y="220"/>
                  </a:cubicBezTo>
                  <a:cubicBezTo>
                    <a:pt x="214" y="220"/>
                    <a:pt x="214" y="220"/>
                    <a:pt x="214" y="220"/>
                  </a:cubicBezTo>
                  <a:cubicBezTo>
                    <a:pt x="217" y="220"/>
                    <a:pt x="220" y="217"/>
                    <a:pt x="220" y="213"/>
                  </a:cubicBezTo>
                  <a:cubicBezTo>
                    <a:pt x="220" y="209"/>
                    <a:pt x="217" y="206"/>
                    <a:pt x="214" y="206"/>
                  </a:cubicBezTo>
                  <a:cubicBezTo>
                    <a:pt x="200" y="206"/>
                    <a:pt x="200" y="206"/>
                    <a:pt x="200" y="206"/>
                  </a:cubicBezTo>
                  <a:cubicBezTo>
                    <a:pt x="200" y="116"/>
                    <a:pt x="200" y="116"/>
                    <a:pt x="200" y="116"/>
                  </a:cubicBezTo>
                  <a:cubicBezTo>
                    <a:pt x="212" y="113"/>
                    <a:pt x="220" y="102"/>
                    <a:pt x="220" y="89"/>
                  </a:cubicBezTo>
                  <a:cubicBezTo>
                    <a:pt x="220" y="83"/>
                    <a:pt x="220" y="83"/>
                    <a:pt x="220" y="83"/>
                  </a:cubicBezTo>
                  <a:cubicBezTo>
                    <a:pt x="0" y="83"/>
                    <a:pt x="0" y="83"/>
                    <a:pt x="0" y="83"/>
                  </a:cubicBezTo>
                  <a:lnTo>
                    <a:pt x="0" y="89"/>
                  </a:lnTo>
                  <a:close/>
                  <a:moveTo>
                    <a:pt x="138" y="117"/>
                  </a:moveTo>
                  <a:cubicBezTo>
                    <a:pt x="153" y="117"/>
                    <a:pt x="165" y="105"/>
                    <a:pt x="165" y="89"/>
                  </a:cubicBezTo>
                  <a:cubicBezTo>
                    <a:pt x="165" y="102"/>
                    <a:pt x="174" y="113"/>
                    <a:pt x="186" y="116"/>
                  </a:cubicBezTo>
                  <a:cubicBezTo>
                    <a:pt x="186" y="206"/>
                    <a:pt x="186" y="206"/>
                    <a:pt x="186" y="206"/>
                  </a:cubicBezTo>
                  <a:cubicBezTo>
                    <a:pt x="83" y="206"/>
                    <a:pt x="83" y="206"/>
                    <a:pt x="83" y="206"/>
                  </a:cubicBezTo>
                  <a:cubicBezTo>
                    <a:pt x="83" y="117"/>
                    <a:pt x="83" y="117"/>
                    <a:pt x="83" y="117"/>
                  </a:cubicBezTo>
                  <a:cubicBezTo>
                    <a:pt x="98" y="117"/>
                    <a:pt x="110" y="105"/>
                    <a:pt x="110" y="89"/>
                  </a:cubicBezTo>
                  <a:cubicBezTo>
                    <a:pt x="110" y="105"/>
                    <a:pt x="123" y="117"/>
                    <a:pt x="138" y="117"/>
                  </a:cubicBezTo>
                  <a:close/>
                  <a:moveTo>
                    <a:pt x="76" y="116"/>
                  </a:moveTo>
                  <a:cubicBezTo>
                    <a:pt x="76" y="206"/>
                    <a:pt x="76" y="206"/>
                    <a:pt x="76" y="206"/>
                  </a:cubicBezTo>
                  <a:cubicBezTo>
                    <a:pt x="35" y="206"/>
                    <a:pt x="35" y="206"/>
                    <a:pt x="35" y="206"/>
                  </a:cubicBezTo>
                  <a:cubicBezTo>
                    <a:pt x="35" y="116"/>
                    <a:pt x="35" y="116"/>
                    <a:pt x="35" y="116"/>
                  </a:cubicBezTo>
                  <a:cubicBezTo>
                    <a:pt x="47" y="113"/>
                    <a:pt x="55" y="102"/>
                    <a:pt x="55" y="89"/>
                  </a:cubicBezTo>
                  <a:cubicBezTo>
                    <a:pt x="55" y="102"/>
                    <a:pt x="64" y="113"/>
                    <a:pt x="76" y="116"/>
                  </a:cubicBezTo>
                  <a:close/>
                  <a:moveTo>
                    <a:pt x="193" y="21"/>
                  </a:moveTo>
                  <a:cubicBezTo>
                    <a:pt x="28" y="21"/>
                    <a:pt x="28" y="21"/>
                    <a:pt x="28" y="21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220" y="76"/>
                    <a:pt x="220" y="76"/>
                    <a:pt x="220" y="76"/>
                  </a:cubicBezTo>
                  <a:lnTo>
                    <a:pt x="193" y="21"/>
                  </a:lnTo>
                  <a:close/>
                  <a:moveTo>
                    <a:pt x="58" y="36"/>
                  </a:moveTo>
                  <a:cubicBezTo>
                    <a:pt x="45" y="63"/>
                    <a:pt x="45" y="63"/>
                    <a:pt x="45" y="63"/>
                  </a:cubicBezTo>
                  <a:cubicBezTo>
                    <a:pt x="44" y="65"/>
                    <a:pt x="43" y="65"/>
                    <a:pt x="42" y="65"/>
                  </a:cubicBezTo>
                  <a:cubicBezTo>
                    <a:pt x="41" y="65"/>
                    <a:pt x="41" y="65"/>
                    <a:pt x="40" y="65"/>
                  </a:cubicBezTo>
                  <a:cubicBezTo>
                    <a:pt x="38" y="64"/>
                    <a:pt x="38" y="62"/>
                    <a:pt x="38" y="60"/>
                  </a:cubicBezTo>
                  <a:cubicBezTo>
                    <a:pt x="52" y="33"/>
                    <a:pt x="52" y="33"/>
                    <a:pt x="52" y="33"/>
                  </a:cubicBezTo>
                  <a:cubicBezTo>
                    <a:pt x="53" y="31"/>
                    <a:pt x="55" y="30"/>
                    <a:pt x="57" y="31"/>
                  </a:cubicBezTo>
                  <a:cubicBezTo>
                    <a:pt x="59" y="32"/>
                    <a:pt x="59" y="34"/>
                    <a:pt x="58" y="36"/>
                  </a:cubicBezTo>
                  <a:close/>
                  <a:moveTo>
                    <a:pt x="86" y="36"/>
                  </a:moveTo>
                  <a:cubicBezTo>
                    <a:pt x="72" y="63"/>
                    <a:pt x="72" y="63"/>
                    <a:pt x="72" y="63"/>
                  </a:cubicBezTo>
                  <a:cubicBezTo>
                    <a:pt x="72" y="65"/>
                    <a:pt x="70" y="65"/>
                    <a:pt x="69" y="65"/>
                  </a:cubicBezTo>
                  <a:cubicBezTo>
                    <a:pt x="69" y="65"/>
                    <a:pt x="68" y="65"/>
                    <a:pt x="68" y="65"/>
                  </a:cubicBezTo>
                  <a:cubicBezTo>
                    <a:pt x="66" y="64"/>
                    <a:pt x="65" y="62"/>
                    <a:pt x="66" y="60"/>
                  </a:cubicBezTo>
                  <a:cubicBezTo>
                    <a:pt x="80" y="33"/>
                    <a:pt x="80" y="33"/>
                    <a:pt x="80" y="33"/>
                  </a:cubicBezTo>
                  <a:cubicBezTo>
                    <a:pt x="81" y="31"/>
                    <a:pt x="83" y="30"/>
                    <a:pt x="84" y="31"/>
                  </a:cubicBezTo>
                  <a:cubicBezTo>
                    <a:pt x="86" y="32"/>
                    <a:pt x="87" y="34"/>
                    <a:pt x="86" y="36"/>
                  </a:cubicBezTo>
                  <a:close/>
                  <a:moveTo>
                    <a:pt x="114" y="62"/>
                  </a:moveTo>
                  <a:cubicBezTo>
                    <a:pt x="114" y="64"/>
                    <a:pt x="112" y="65"/>
                    <a:pt x="110" y="65"/>
                  </a:cubicBezTo>
                  <a:cubicBezTo>
                    <a:pt x="108" y="65"/>
                    <a:pt x="107" y="64"/>
                    <a:pt x="107" y="62"/>
                  </a:cubicBezTo>
                  <a:cubicBezTo>
                    <a:pt x="107" y="34"/>
                    <a:pt x="107" y="34"/>
                    <a:pt x="107" y="34"/>
                  </a:cubicBezTo>
                  <a:cubicBezTo>
                    <a:pt x="107" y="32"/>
                    <a:pt x="108" y="31"/>
                    <a:pt x="110" y="31"/>
                  </a:cubicBezTo>
                  <a:cubicBezTo>
                    <a:pt x="112" y="31"/>
                    <a:pt x="114" y="32"/>
                    <a:pt x="114" y="34"/>
                  </a:cubicBezTo>
                  <a:lnTo>
                    <a:pt x="114" y="62"/>
                  </a:lnTo>
                  <a:close/>
                  <a:moveTo>
                    <a:pt x="153" y="65"/>
                  </a:moveTo>
                  <a:cubicBezTo>
                    <a:pt x="153" y="65"/>
                    <a:pt x="152" y="65"/>
                    <a:pt x="152" y="65"/>
                  </a:cubicBezTo>
                  <a:cubicBezTo>
                    <a:pt x="150" y="65"/>
                    <a:pt x="149" y="65"/>
                    <a:pt x="149" y="64"/>
                  </a:cubicBezTo>
                  <a:cubicBezTo>
                    <a:pt x="134" y="36"/>
                    <a:pt x="134" y="36"/>
                    <a:pt x="134" y="36"/>
                  </a:cubicBezTo>
                  <a:cubicBezTo>
                    <a:pt x="133" y="34"/>
                    <a:pt x="133" y="32"/>
                    <a:pt x="135" y="31"/>
                  </a:cubicBezTo>
                  <a:cubicBezTo>
                    <a:pt x="137" y="30"/>
                    <a:pt x="139" y="31"/>
                    <a:pt x="140" y="33"/>
                  </a:cubicBezTo>
                  <a:cubicBezTo>
                    <a:pt x="155" y="60"/>
                    <a:pt x="155" y="60"/>
                    <a:pt x="155" y="60"/>
                  </a:cubicBezTo>
                  <a:cubicBezTo>
                    <a:pt x="156" y="62"/>
                    <a:pt x="155" y="64"/>
                    <a:pt x="153" y="65"/>
                  </a:cubicBezTo>
                  <a:close/>
                  <a:moveTo>
                    <a:pt x="181" y="65"/>
                  </a:moveTo>
                  <a:cubicBezTo>
                    <a:pt x="180" y="65"/>
                    <a:pt x="180" y="65"/>
                    <a:pt x="179" y="65"/>
                  </a:cubicBezTo>
                  <a:cubicBezTo>
                    <a:pt x="178" y="65"/>
                    <a:pt x="177" y="65"/>
                    <a:pt x="176" y="63"/>
                  </a:cubicBezTo>
                  <a:cubicBezTo>
                    <a:pt x="162" y="36"/>
                    <a:pt x="162" y="36"/>
                    <a:pt x="162" y="36"/>
                  </a:cubicBezTo>
                  <a:cubicBezTo>
                    <a:pt x="161" y="34"/>
                    <a:pt x="162" y="32"/>
                    <a:pt x="164" y="31"/>
                  </a:cubicBezTo>
                  <a:cubicBezTo>
                    <a:pt x="166" y="30"/>
                    <a:pt x="168" y="31"/>
                    <a:pt x="168" y="33"/>
                  </a:cubicBezTo>
                  <a:cubicBezTo>
                    <a:pt x="182" y="60"/>
                    <a:pt x="182" y="60"/>
                    <a:pt x="182" y="60"/>
                  </a:cubicBezTo>
                  <a:cubicBezTo>
                    <a:pt x="183" y="62"/>
                    <a:pt x="182" y="64"/>
                    <a:pt x="181" y="65"/>
                  </a:cubicBezTo>
                  <a:close/>
                  <a:moveTo>
                    <a:pt x="59" y="166"/>
                  </a:moveTo>
                  <a:cubicBezTo>
                    <a:pt x="59" y="150"/>
                    <a:pt x="59" y="150"/>
                    <a:pt x="59" y="150"/>
                  </a:cubicBezTo>
                  <a:cubicBezTo>
                    <a:pt x="57" y="149"/>
                    <a:pt x="55" y="147"/>
                    <a:pt x="55" y="144"/>
                  </a:cubicBezTo>
                  <a:cubicBezTo>
                    <a:pt x="55" y="141"/>
                    <a:pt x="58" y="138"/>
                    <a:pt x="62" y="138"/>
                  </a:cubicBezTo>
                  <a:cubicBezTo>
                    <a:pt x="66" y="138"/>
                    <a:pt x="69" y="141"/>
                    <a:pt x="69" y="144"/>
                  </a:cubicBezTo>
                  <a:cubicBezTo>
                    <a:pt x="69" y="147"/>
                    <a:pt x="68" y="149"/>
                    <a:pt x="66" y="150"/>
                  </a:cubicBezTo>
                  <a:cubicBezTo>
                    <a:pt x="66" y="166"/>
                    <a:pt x="66" y="166"/>
                    <a:pt x="66" y="166"/>
                  </a:cubicBezTo>
                  <a:cubicBezTo>
                    <a:pt x="68" y="167"/>
                    <a:pt x="69" y="169"/>
                    <a:pt x="69" y="172"/>
                  </a:cubicBezTo>
                  <a:cubicBezTo>
                    <a:pt x="69" y="176"/>
                    <a:pt x="66" y="179"/>
                    <a:pt x="62" y="179"/>
                  </a:cubicBezTo>
                  <a:cubicBezTo>
                    <a:pt x="58" y="179"/>
                    <a:pt x="55" y="176"/>
                    <a:pt x="55" y="172"/>
                  </a:cubicBezTo>
                  <a:cubicBezTo>
                    <a:pt x="55" y="169"/>
                    <a:pt x="57" y="167"/>
                    <a:pt x="59" y="166"/>
                  </a:cubicBezTo>
                  <a:close/>
                  <a:moveTo>
                    <a:pt x="28" y="7"/>
                  </a:moveTo>
                  <a:cubicBezTo>
                    <a:pt x="28" y="3"/>
                    <a:pt x="31" y="0"/>
                    <a:pt x="35" y="0"/>
                  </a:cubicBezTo>
                  <a:cubicBezTo>
                    <a:pt x="186" y="0"/>
                    <a:pt x="186" y="0"/>
                    <a:pt x="186" y="0"/>
                  </a:cubicBezTo>
                  <a:cubicBezTo>
                    <a:pt x="190" y="0"/>
                    <a:pt x="193" y="3"/>
                    <a:pt x="193" y="7"/>
                  </a:cubicBezTo>
                  <a:cubicBezTo>
                    <a:pt x="193" y="11"/>
                    <a:pt x="190" y="14"/>
                    <a:pt x="186" y="14"/>
                  </a:cubicBezTo>
                  <a:cubicBezTo>
                    <a:pt x="35" y="14"/>
                    <a:pt x="35" y="14"/>
                    <a:pt x="35" y="14"/>
                  </a:cubicBezTo>
                  <a:cubicBezTo>
                    <a:pt x="31" y="14"/>
                    <a:pt x="28" y="11"/>
                    <a:pt x="28" y="7"/>
                  </a:cubicBezTo>
                  <a:close/>
                  <a:moveTo>
                    <a:pt x="121" y="154"/>
                  </a:moveTo>
                  <a:cubicBezTo>
                    <a:pt x="116" y="149"/>
                    <a:pt x="116" y="149"/>
                    <a:pt x="116" y="149"/>
                  </a:cubicBezTo>
                  <a:cubicBezTo>
                    <a:pt x="135" y="129"/>
                    <a:pt x="135" y="129"/>
                    <a:pt x="135" y="129"/>
                  </a:cubicBezTo>
                  <a:cubicBezTo>
                    <a:pt x="140" y="134"/>
                    <a:pt x="140" y="134"/>
                    <a:pt x="140" y="134"/>
                  </a:cubicBezTo>
                  <a:lnTo>
                    <a:pt x="121" y="154"/>
                  </a:lnTo>
                  <a:close/>
                  <a:moveTo>
                    <a:pt x="121" y="173"/>
                  </a:moveTo>
                  <a:cubicBezTo>
                    <a:pt x="116" y="168"/>
                    <a:pt x="116" y="168"/>
                    <a:pt x="116" y="168"/>
                  </a:cubicBezTo>
                  <a:cubicBezTo>
                    <a:pt x="155" y="129"/>
                    <a:pt x="155" y="129"/>
                    <a:pt x="155" y="129"/>
                  </a:cubicBezTo>
                  <a:cubicBezTo>
                    <a:pt x="160" y="134"/>
                    <a:pt x="160" y="134"/>
                    <a:pt x="160" y="134"/>
                  </a:cubicBezTo>
                  <a:lnTo>
                    <a:pt x="121" y="173"/>
                  </a:lnTo>
                  <a:close/>
                  <a:moveTo>
                    <a:pt x="155" y="149"/>
                  </a:moveTo>
                  <a:cubicBezTo>
                    <a:pt x="160" y="154"/>
                    <a:pt x="160" y="154"/>
                    <a:pt x="160" y="154"/>
                  </a:cubicBezTo>
                  <a:cubicBezTo>
                    <a:pt x="140" y="173"/>
                    <a:pt x="140" y="173"/>
                    <a:pt x="140" y="173"/>
                  </a:cubicBezTo>
                  <a:cubicBezTo>
                    <a:pt x="135" y="168"/>
                    <a:pt x="135" y="168"/>
                    <a:pt x="135" y="168"/>
                  </a:cubicBezTo>
                  <a:lnTo>
                    <a:pt x="155" y="149"/>
                  </a:lnTo>
                  <a:close/>
                  <a:moveTo>
                    <a:pt x="155" y="149"/>
                  </a:moveTo>
                  <a:cubicBezTo>
                    <a:pt x="155" y="149"/>
                    <a:pt x="155" y="149"/>
                    <a:pt x="155" y="149"/>
                  </a:cubicBezTo>
                </a:path>
              </a:pathLst>
            </a:custGeom>
            <a:solidFill>
              <a:schemeClr val="accent1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225" name="TextBox 224"/>
          <p:cNvSpPr txBox="1"/>
          <p:nvPr/>
        </p:nvSpPr>
        <p:spPr>
          <a:xfrm>
            <a:off x="1910068" y="2429413"/>
            <a:ext cx="1540806" cy="328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b="1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 </a:t>
            </a:r>
            <a:r>
              <a:rPr lang="en-US" sz="1400" b="1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 </a:t>
            </a:r>
            <a:endParaRPr lang="en-GB" sz="14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226" name="Group 225"/>
          <p:cNvGrpSpPr/>
          <p:nvPr/>
        </p:nvGrpSpPr>
        <p:grpSpPr>
          <a:xfrm>
            <a:off x="3220280" y="4342764"/>
            <a:ext cx="2727717" cy="191970"/>
            <a:chOff x="5279680" y="3506146"/>
            <a:chExt cx="2352034" cy="150443"/>
          </a:xfrm>
          <a:solidFill>
            <a:schemeClr val="accent1"/>
          </a:solidFill>
        </p:grpSpPr>
        <p:sp>
          <p:nvSpPr>
            <p:cNvPr id="227" name="Parallelogram 226"/>
            <p:cNvSpPr/>
            <p:nvPr/>
          </p:nvSpPr>
          <p:spPr>
            <a:xfrm>
              <a:off x="7159104" y="3506147"/>
              <a:ext cx="472610" cy="150439"/>
            </a:xfrm>
            <a:prstGeom prst="parallelogram">
              <a:avLst/>
            </a:prstGeom>
            <a:noFill/>
            <a:ln w="635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US" sz="949" dirty="0">
                <a:solidFill>
                  <a:schemeClr val="accent3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28" name="Parallelogram 227"/>
            <p:cNvSpPr/>
            <p:nvPr/>
          </p:nvSpPr>
          <p:spPr>
            <a:xfrm>
              <a:off x="6689248" y="3506147"/>
              <a:ext cx="472610" cy="150439"/>
            </a:xfrm>
            <a:prstGeom prst="parallelogram">
              <a:avLst/>
            </a:prstGeom>
            <a:noFill/>
            <a:ln w="635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US" sz="949" dirty="0">
                <a:solidFill>
                  <a:schemeClr val="accent3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29" name="Parallelogram 228"/>
            <p:cNvSpPr/>
            <p:nvPr/>
          </p:nvSpPr>
          <p:spPr>
            <a:xfrm>
              <a:off x="6219392" y="3506147"/>
              <a:ext cx="472610" cy="150439"/>
            </a:xfrm>
            <a:prstGeom prst="parallelogram">
              <a:avLst/>
            </a:prstGeom>
            <a:noFill/>
            <a:ln w="635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US" sz="949" dirty="0">
                <a:solidFill>
                  <a:schemeClr val="accent3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30" name="Parallelogram 229"/>
            <p:cNvSpPr/>
            <p:nvPr/>
          </p:nvSpPr>
          <p:spPr>
            <a:xfrm>
              <a:off x="5749536" y="3506148"/>
              <a:ext cx="472610" cy="150441"/>
            </a:xfrm>
            <a:prstGeom prst="parallelogram">
              <a:avLst/>
            </a:prstGeom>
            <a:grpFill/>
            <a:ln w="635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US" sz="949" dirty="0">
                <a:solidFill>
                  <a:schemeClr val="accent3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31" name="Parallelogram 230"/>
            <p:cNvSpPr/>
            <p:nvPr/>
          </p:nvSpPr>
          <p:spPr>
            <a:xfrm>
              <a:off x="5279680" y="3506146"/>
              <a:ext cx="472610" cy="150440"/>
            </a:xfrm>
            <a:prstGeom prst="parallelogram">
              <a:avLst/>
            </a:prstGeom>
            <a:grpFill/>
            <a:ln w="635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US" sz="949" dirty="0">
                <a:solidFill>
                  <a:schemeClr val="accent3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232" name="Group 231"/>
          <p:cNvGrpSpPr/>
          <p:nvPr/>
        </p:nvGrpSpPr>
        <p:grpSpPr>
          <a:xfrm>
            <a:off x="3220280" y="4760464"/>
            <a:ext cx="2727717" cy="191970"/>
            <a:chOff x="5279680" y="3902230"/>
            <a:chExt cx="2352034" cy="150443"/>
          </a:xfrm>
          <a:solidFill>
            <a:schemeClr val="accent2"/>
          </a:solidFill>
        </p:grpSpPr>
        <p:sp>
          <p:nvSpPr>
            <p:cNvPr id="233" name="Parallelogram 232"/>
            <p:cNvSpPr/>
            <p:nvPr/>
          </p:nvSpPr>
          <p:spPr>
            <a:xfrm>
              <a:off x="7159104" y="3902231"/>
              <a:ext cx="472610" cy="150439"/>
            </a:xfrm>
            <a:prstGeom prst="parallelogram">
              <a:avLst/>
            </a:prstGeom>
            <a:noFill/>
            <a:ln w="6350"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US" sz="949" dirty="0">
                <a:solidFill>
                  <a:schemeClr val="tx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34" name="Parallelogram 233"/>
            <p:cNvSpPr/>
            <p:nvPr/>
          </p:nvSpPr>
          <p:spPr>
            <a:xfrm>
              <a:off x="6689248" y="3902231"/>
              <a:ext cx="472610" cy="150439"/>
            </a:xfrm>
            <a:prstGeom prst="parallelogram">
              <a:avLst/>
            </a:prstGeom>
            <a:grpFill/>
            <a:ln w="6350"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US" sz="949" dirty="0">
                <a:solidFill>
                  <a:schemeClr val="tx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35" name="Parallelogram 234"/>
            <p:cNvSpPr/>
            <p:nvPr/>
          </p:nvSpPr>
          <p:spPr>
            <a:xfrm>
              <a:off x="6219392" y="3902231"/>
              <a:ext cx="472610" cy="150439"/>
            </a:xfrm>
            <a:prstGeom prst="parallelogram">
              <a:avLst/>
            </a:prstGeom>
            <a:grpFill/>
            <a:ln w="6350"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US" sz="949" dirty="0">
                <a:solidFill>
                  <a:schemeClr val="tx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36" name="Parallelogram 235"/>
            <p:cNvSpPr/>
            <p:nvPr/>
          </p:nvSpPr>
          <p:spPr>
            <a:xfrm>
              <a:off x="5749536" y="3902232"/>
              <a:ext cx="472610" cy="150441"/>
            </a:xfrm>
            <a:prstGeom prst="parallelogram">
              <a:avLst/>
            </a:prstGeom>
            <a:grpFill/>
            <a:ln w="6350"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US" sz="949" dirty="0">
                <a:solidFill>
                  <a:schemeClr val="tx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37" name="Parallelogram 236"/>
            <p:cNvSpPr/>
            <p:nvPr/>
          </p:nvSpPr>
          <p:spPr>
            <a:xfrm>
              <a:off x="5279680" y="3902230"/>
              <a:ext cx="472610" cy="150440"/>
            </a:xfrm>
            <a:prstGeom prst="parallelogram">
              <a:avLst/>
            </a:prstGeom>
            <a:grpFill/>
            <a:ln w="6350"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US" sz="949" dirty="0">
                <a:solidFill>
                  <a:schemeClr val="tx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238" name="Group 237"/>
          <p:cNvGrpSpPr/>
          <p:nvPr/>
        </p:nvGrpSpPr>
        <p:grpSpPr>
          <a:xfrm>
            <a:off x="3220280" y="5202928"/>
            <a:ext cx="2727717" cy="191970"/>
            <a:chOff x="5279680" y="4321797"/>
            <a:chExt cx="2352034" cy="150443"/>
          </a:xfrm>
          <a:solidFill>
            <a:schemeClr val="accent3"/>
          </a:solidFill>
        </p:grpSpPr>
        <p:sp>
          <p:nvSpPr>
            <p:cNvPr id="239" name="Parallelogram 238"/>
            <p:cNvSpPr/>
            <p:nvPr/>
          </p:nvSpPr>
          <p:spPr>
            <a:xfrm>
              <a:off x="7159104" y="4321798"/>
              <a:ext cx="472610" cy="150439"/>
            </a:xfrm>
            <a:prstGeom prst="parallelogram">
              <a:avLst/>
            </a:prstGeom>
            <a:noFill/>
            <a:ln w="6350">
              <a:solidFill>
                <a:schemeClr val="accent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US" sz="949" dirty="0">
                <a:solidFill>
                  <a:schemeClr val="tx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40" name="Parallelogram 239"/>
            <p:cNvSpPr/>
            <p:nvPr/>
          </p:nvSpPr>
          <p:spPr>
            <a:xfrm>
              <a:off x="6689248" y="4321798"/>
              <a:ext cx="472610" cy="150439"/>
            </a:xfrm>
            <a:prstGeom prst="parallelogram">
              <a:avLst/>
            </a:prstGeom>
            <a:noFill/>
            <a:ln w="6350">
              <a:solidFill>
                <a:schemeClr val="accent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US" sz="949" dirty="0">
                <a:solidFill>
                  <a:schemeClr val="tx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41" name="Parallelogram 240"/>
            <p:cNvSpPr/>
            <p:nvPr/>
          </p:nvSpPr>
          <p:spPr>
            <a:xfrm>
              <a:off x="6219392" y="4321798"/>
              <a:ext cx="472610" cy="150439"/>
            </a:xfrm>
            <a:prstGeom prst="parallelogram">
              <a:avLst/>
            </a:prstGeom>
            <a:noFill/>
            <a:ln w="6350">
              <a:solidFill>
                <a:schemeClr val="accent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US" sz="949" dirty="0">
                <a:solidFill>
                  <a:schemeClr val="tx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42" name="Parallelogram 241"/>
            <p:cNvSpPr/>
            <p:nvPr/>
          </p:nvSpPr>
          <p:spPr>
            <a:xfrm>
              <a:off x="5749536" y="4321799"/>
              <a:ext cx="472610" cy="150441"/>
            </a:xfrm>
            <a:prstGeom prst="parallelogram">
              <a:avLst/>
            </a:prstGeom>
            <a:grpFill/>
            <a:ln w="6350">
              <a:solidFill>
                <a:schemeClr val="accent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US" sz="949" dirty="0">
                <a:solidFill>
                  <a:schemeClr val="tx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43" name="Parallelogram 242"/>
            <p:cNvSpPr/>
            <p:nvPr/>
          </p:nvSpPr>
          <p:spPr>
            <a:xfrm>
              <a:off x="5279680" y="4321797"/>
              <a:ext cx="472610" cy="150440"/>
            </a:xfrm>
            <a:prstGeom prst="parallelogram">
              <a:avLst/>
            </a:prstGeom>
            <a:grpFill/>
            <a:ln w="6350">
              <a:solidFill>
                <a:schemeClr val="accent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US" sz="949" dirty="0">
                <a:solidFill>
                  <a:schemeClr val="tx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244" name="Group 243"/>
          <p:cNvGrpSpPr/>
          <p:nvPr/>
        </p:nvGrpSpPr>
        <p:grpSpPr>
          <a:xfrm>
            <a:off x="3220280" y="5630671"/>
            <a:ext cx="2727717" cy="191970"/>
            <a:chOff x="5279680" y="4727406"/>
            <a:chExt cx="2352034" cy="150443"/>
          </a:xfrm>
          <a:solidFill>
            <a:schemeClr val="accent4"/>
          </a:solidFill>
        </p:grpSpPr>
        <p:sp>
          <p:nvSpPr>
            <p:cNvPr id="245" name="Parallelogram 244"/>
            <p:cNvSpPr/>
            <p:nvPr/>
          </p:nvSpPr>
          <p:spPr>
            <a:xfrm>
              <a:off x="7159104" y="4727407"/>
              <a:ext cx="472610" cy="150439"/>
            </a:xfrm>
            <a:prstGeom prst="parallelogram">
              <a:avLst/>
            </a:prstGeom>
            <a:solidFill>
              <a:schemeClr val="accent4"/>
            </a:solidFill>
            <a:ln w="6350">
              <a:solidFill>
                <a:schemeClr val="accent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US" sz="949" dirty="0">
                <a:solidFill>
                  <a:schemeClr val="tx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46" name="Parallelogram 245"/>
            <p:cNvSpPr/>
            <p:nvPr/>
          </p:nvSpPr>
          <p:spPr>
            <a:xfrm>
              <a:off x="6689248" y="4727407"/>
              <a:ext cx="472610" cy="150439"/>
            </a:xfrm>
            <a:prstGeom prst="parallelogram">
              <a:avLst/>
            </a:prstGeom>
            <a:grpFill/>
            <a:ln w="6350">
              <a:solidFill>
                <a:schemeClr val="accent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US" sz="949" dirty="0">
                <a:solidFill>
                  <a:schemeClr val="tx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47" name="Parallelogram 246"/>
            <p:cNvSpPr/>
            <p:nvPr/>
          </p:nvSpPr>
          <p:spPr>
            <a:xfrm>
              <a:off x="6219392" y="4727407"/>
              <a:ext cx="472610" cy="150439"/>
            </a:xfrm>
            <a:prstGeom prst="parallelogram">
              <a:avLst/>
            </a:prstGeom>
            <a:grpFill/>
            <a:ln w="6350">
              <a:solidFill>
                <a:schemeClr val="accent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US" sz="949" dirty="0">
                <a:solidFill>
                  <a:schemeClr val="tx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48" name="Parallelogram 247"/>
            <p:cNvSpPr/>
            <p:nvPr/>
          </p:nvSpPr>
          <p:spPr>
            <a:xfrm>
              <a:off x="5749536" y="4727408"/>
              <a:ext cx="472610" cy="150441"/>
            </a:xfrm>
            <a:prstGeom prst="parallelogram">
              <a:avLst/>
            </a:prstGeom>
            <a:grpFill/>
            <a:ln w="6350">
              <a:solidFill>
                <a:schemeClr val="accent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US" sz="949" dirty="0">
                <a:solidFill>
                  <a:schemeClr val="tx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49" name="Parallelogram 248"/>
            <p:cNvSpPr/>
            <p:nvPr/>
          </p:nvSpPr>
          <p:spPr>
            <a:xfrm>
              <a:off x="5279680" y="4727406"/>
              <a:ext cx="472610" cy="150440"/>
            </a:xfrm>
            <a:prstGeom prst="parallelogram">
              <a:avLst/>
            </a:prstGeom>
            <a:grpFill/>
            <a:ln w="6350">
              <a:solidFill>
                <a:schemeClr val="accent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US" sz="949" dirty="0">
                <a:solidFill>
                  <a:schemeClr val="tx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250" name="Group 249"/>
          <p:cNvGrpSpPr/>
          <p:nvPr/>
        </p:nvGrpSpPr>
        <p:grpSpPr>
          <a:xfrm>
            <a:off x="3220280" y="6073130"/>
            <a:ext cx="2727717" cy="191970"/>
            <a:chOff x="5279680" y="5146968"/>
            <a:chExt cx="2352034" cy="150443"/>
          </a:xfrm>
          <a:solidFill>
            <a:schemeClr val="accent1"/>
          </a:solidFill>
        </p:grpSpPr>
        <p:sp>
          <p:nvSpPr>
            <p:cNvPr id="251" name="Parallelogram 250"/>
            <p:cNvSpPr/>
            <p:nvPr/>
          </p:nvSpPr>
          <p:spPr>
            <a:xfrm>
              <a:off x="7159104" y="5146969"/>
              <a:ext cx="472610" cy="150439"/>
            </a:xfrm>
            <a:prstGeom prst="parallelogram">
              <a:avLst/>
            </a:prstGeom>
            <a:grpFill/>
            <a:ln w="635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US" sz="949" dirty="0">
                <a:solidFill>
                  <a:schemeClr val="tx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52" name="Parallelogram 251"/>
            <p:cNvSpPr/>
            <p:nvPr/>
          </p:nvSpPr>
          <p:spPr>
            <a:xfrm>
              <a:off x="6689248" y="5146969"/>
              <a:ext cx="472610" cy="150439"/>
            </a:xfrm>
            <a:prstGeom prst="parallelogram">
              <a:avLst/>
            </a:prstGeom>
            <a:grpFill/>
            <a:ln w="635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US" sz="949" dirty="0">
                <a:solidFill>
                  <a:schemeClr val="tx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53" name="Parallelogram 252"/>
            <p:cNvSpPr/>
            <p:nvPr/>
          </p:nvSpPr>
          <p:spPr>
            <a:xfrm>
              <a:off x="6219392" y="5146969"/>
              <a:ext cx="472610" cy="150439"/>
            </a:xfrm>
            <a:prstGeom prst="parallelogram">
              <a:avLst/>
            </a:prstGeom>
            <a:grpFill/>
            <a:ln w="635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US" sz="949" dirty="0">
                <a:solidFill>
                  <a:schemeClr val="tx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54" name="Parallelogram 253"/>
            <p:cNvSpPr/>
            <p:nvPr/>
          </p:nvSpPr>
          <p:spPr>
            <a:xfrm>
              <a:off x="5749536" y="5146970"/>
              <a:ext cx="472610" cy="150441"/>
            </a:xfrm>
            <a:prstGeom prst="parallelogram">
              <a:avLst/>
            </a:prstGeom>
            <a:grpFill/>
            <a:ln w="635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US" sz="949" dirty="0">
                <a:solidFill>
                  <a:schemeClr val="tx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55" name="Parallelogram 254"/>
            <p:cNvSpPr/>
            <p:nvPr/>
          </p:nvSpPr>
          <p:spPr>
            <a:xfrm>
              <a:off x="5279680" y="5146968"/>
              <a:ext cx="472610" cy="150440"/>
            </a:xfrm>
            <a:prstGeom prst="parallelogram">
              <a:avLst/>
            </a:prstGeom>
            <a:grpFill/>
            <a:ln w="635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US" sz="949" dirty="0">
                <a:solidFill>
                  <a:schemeClr val="tx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256" name="TextBox 255"/>
          <p:cNvSpPr txBox="1"/>
          <p:nvPr/>
        </p:nvSpPr>
        <p:spPr>
          <a:xfrm>
            <a:off x="1921823" y="4324144"/>
            <a:ext cx="1298457" cy="299843"/>
          </a:xfrm>
          <a:prstGeom prst="rect">
            <a:avLst/>
          </a:prstGeom>
          <a:noFill/>
        </p:spPr>
        <p:txBody>
          <a:bodyPr wrap="square" lIns="96411" tIns="48205" rIns="96411" bIns="48205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2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sz="12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57" name="TextBox 256"/>
          <p:cNvSpPr txBox="1"/>
          <p:nvPr/>
        </p:nvSpPr>
        <p:spPr>
          <a:xfrm>
            <a:off x="1921823" y="4723057"/>
            <a:ext cx="1298457" cy="299843"/>
          </a:xfrm>
          <a:prstGeom prst="rect">
            <a:avLst/>
          </a:prstGeom>
          <a:noFill/>
        </p:spPr>
        <p:txBody>
          <a:bodyPr wrap="square" lIns="96411" tIns="48205" rIns="96411" bIns="48205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2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altLang="zh-CN" sz="12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58" name="TextBox 257"/>
          <p:cNvSpPr txBox="1"/>
          <p:nvPr/>
        </p:nvSpPr>
        <p:spPr>
          <a:xfrm>
            <a:off x="1921823" y="5188504"/>
            <a:ext cx="1298457" cy="299843"/>
          </a:xfrm>
          <a:prstGeom prst="rect">
            <a:avLst/>
          </a:prstGeom>
          <a:noFill/>
        </p:spPr>
        <p:txBody>
          <a:bodyPr wrap="square" lIns="96411" tIns="48205" rIns="96411" bIns="48205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2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altLang="zh-CN" sz="12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59" name="TextBox 258"/>
          <p:cNvSpPr txBox="1"/>
          <p:nvPr/>
        </p:nvSpPr>
        <p:spPr>
          <a:xfrm>
            <a:off x="1933572" y="5611325"/>
            <a:ext cx="1298457" cy="299843"/>
          </a:xfrm>
          <a:prstGeom prst="rect">
            <a:avLst/>
          </a:prstGeom>
          <a:noFill/>
        </p:spPr>
        <p:txBody>
          <a:bodyPr wrap="square" lIns="96411" tIns="48205" rIns="96411" bIns="48205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2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altLang="zh-CN" sz="12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60" name="TextBox 259"/>
          <p:cNvSpPr txBox="1"/>
          <p:nvPr/>
        </p:nvSpPr>
        <p:spPr>
          <a:xfrm>
            <a:off x="1921823" y="6070612"/>
            <a:ext cx="1298457" cy="299843"/>
          </a:xfrm>
          <a:prstGeom prst="rect">
            <a:avLst/>
          </a:prstGeom>
          <a:noFill/>
        </p:spPr>
        <p:txBody>
          <a:bodyPr wrap="square" lIns="96411" tIns="48205" rIns="96411" bIns="48205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2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sz="12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61" name="TextBox 260"/>
          <p:cNvSpPr txBox="1"/>
          <p:nvPr/>
        </p:nvSpPr>
        <p:spPr>
          <a:xfrm>
            <a:off x="1887405" y="2732559"/>
            <a:ext cx="732893" cy="4947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sz="2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75K</a:t>
            </a:r>
            <a:endParaRPr lang="en-GB" sz="2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62" name="Rectangle 261"/>
          <p:cNvSpPr/>
          <p:nvPr/>
        </p:nvSpPr>
        <p:spPr>
          <a:xfrm>
            <a:off x="2513862" y="2716167"/>
            <a:ext cx="3505342" cy="3877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63" name="Rectangle 262"/>
          <p:cNvSpPr/>
          <p:nvPr/>
        </p:nvSpPr>
        <p:spPr>
          <a:xfrm>
            <a:off x="1918581" y="3472615"/>
            <a:ext cx="4276940" cy="3877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。</a:t>
            </a:r>
            <a:endParaRPr lang="en-GB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64" name="文本框 263"/>
          <p:cNvSpPr txBox="1"/>
          <p:nvPr/>
        </p:nvSpPr>
        <p:spPr>
          <a:xfrm>
            <a:off x="372973" y="375965"/>
            <a:ext cx="2503076" cy="374375"/>
          </a:xfrm>
          <a:prstGeom prst="rect">
            <a:avLst/>
          </a:prstGeom>
          <a:noFill/>
        </p:spPr>
        <p:txBody>
          <a:bodyPr wrap="none" lIns="96434" tIns="48217" rIns="96434" bIns="48217" rtlCol="0">
            <a:spAutoFit/>
          </a:bodyPr>
          <a:lstStyle/>
          <a:p>
            <a:pPr defTabSz="964278"/>
            <a:r>
              <a:rPr lang="zh-CN" altLang="en-US" sz="1800" dirty="0">
                <a:solidFill>
                  <a:srgbClr val="E7E6E6">
                    <a:lumMod val="25000"/>
                  </a:srgbClr>
                </a:solidFill>
                <a:latin typeface="方正正准黑简体" panose="02000000000000000000" pitchFamily="2" charset="-122"/>
                <a:ea typeface="方正正准黑简体" panose="02000000000000000000" pitchFamily="2" charset="-122"/>
                <a:cs typeface="+mn-ea"/>
                <a:sym typeface="+mn-lt"/>
              </a:rPr>
              <a:t>点击添加相关标题文字</a:t>
            </a:r>
          </a:p>
        </p:txBody>
      </p:sp>
      <p:sp>
        <p:nvSpPr>
          <p:cNvPr id="265" name="文本框 264"/>
          <p:cNvSpPr txBox="1"/>
          <p:nvPr/>
        </p:nvSpPr>
        <p:spPr>
          <a:xfrm>
            <a:off x="372973" y="668697"/>
            <a:ext cx="2352650" cy="282042"/>
          </a:xfrm>
          <a:prstGeom prst="rect">
            <a:avLst/>
          </a:prstGeom>
          <a:noFill/>
        </p:spPr>
        <p:txBody>
          <a:bodyPr wrap="none" lIns="96434" tIns="48217" rIns="96434" bIns="48217" rtlCol="0">
            <a:spAutoFit/>
          </a:bodyPr>
          <a:lstStyle/>
          <a:p>
            <a:pPr defTabSz="964278"/>
            <a:r>
              <a:rPr lang="en-US" altLang="zh-CN" sz="1200" dirty="0">
                <a:solidFill>
                  <a:srgbClr val="E7E6E6">
                    <a:lumMod val="25000"/>
                  </a:srgbClr>
                </a:solidFill>
                <a:cs typeface="+mn-ea"/>
                <a:sym typeface="+mn-lt"/>
              </a:rPr>
              <a:t>ADD RELATED TITLE WORDS</a:t>
            </a:r>
            <a:endParaRPr lang="zh-CN" altLang="en-US" sz="1200" dirty="0">
              <a:solidFill>
                <a:srgbClr val="E7E6E6">
                  <a:lumMod val="25000"/>
                </a:srgbClr>
              </a:solidFill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5968962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Tm="0">
        <p14:doors dir="vert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2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500"/>
                            </p:stCondLst>
                            <p:childTnLst>
                              <p:par>
                                <p:cTn id="2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2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3000"/>
                            </p:stCondLst>
                            <p:childTnLst>
                              <p:par>
                                <p:cTn id="2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2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500"/>
                            </p:stCondLst>
                            <p:childTnLst>
                              <p:par>
                                <p:cTn id="3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2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4000"/>
                            </p:stCondLst>
                            <p:childTnLst>
                              <p:par>
                                <p:cTn id="3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4500"/>
                            </p:stCondLst>
                            <p:childTnLst>
                              <p:par>
                                <p:cTn id="3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2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5000"/>
                            </p:stCondLst>
                            <p:childTnLst>
                              <p:par>
                                <p:cTn id="4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2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5500"/>
                            </p:stCondLst>
                            <p:childTnLst>
                              <p:par>
                                <p:cTn id="4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500"/>
                                        <p:tgtEl>
                                          <p:spTgt spid="2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6000"/>
                            </p:stCondLst>
                            <p:childTnLst>
                              <p:par>
                                <p:cTn id="5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2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6500"/>
                            </p:stCondLst>
                            <p:childTnLst>
                              <p:par>
                                <p:cTn id="5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500"/>
                                        <p:tgtEl>
                                          <p:spTgt spid="2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7000"/>
                            </p:stCondLst>
                            <p:childTnLst>
                              <p:par>
                                <p:cTn id="5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2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7500"/>
                            </p:stCondLst>
                            <p:childTnLst>
                              <p:par>
                                <p:cTn id="6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5" dur="500"/>
                                        <p:tgtEl>
                                          <p:spTgt spid="2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5" grpId="0"/>
      <p:bldP spid="256" grpId="0"/>
      <p:bldP spid="257" grpId="0"/>
      <p:bldP spid="258" grpId="0"/>
      <p:bldP spid="259" grpId="0"/>
      <p:bldP spid="260" grpId="0"/>
      <p:bldP spid="261" grpId="0"/>
      <p:bldP spid="262" grpId="0"/>
      <p:bldP spid="263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矩形 23"/>
          <p:cNvSpPr/>
          <p:nvPr/>
        </p:nvSpPr>
        <p:spPr>
          <a:xfrm>
            <a:off x="0" y="1641197"/>
            <a:ext cx="2569730" cy="208943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6" name="矩形 25"/>
          <p:cNvSpPr/>
          <p:nvPr/>
        </p:nvSpPr>
        <p:spPr>
          <a:xfrm>
            <a:off x="2572255" y="1641197"/>
            <a:ext cx="2569730" cy="2089432"/>
          </a:xfrm>
          <a:prstGeom prst="rect">
            <a:avLst/>
          </a:prstGeom>
          <a:blipFill dpi="0" rotWithShape="1"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8" name="矩形 27"/>
          <p:cNvSpPr/>
          <p:nvPr/>
        </p:nvSpPr>
        <p:spPr>
          <a:xfrm>
            <a:off x="5144510" y="1641197"/>
            <a:ext cx="2569730" cy="208943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0" name="矩形 29"/>
          <p:cNvSpPr/>
          <p:nvPr/>
        </p:nvSpPr>
        <p:spPr>
          <a:xfrm>
            <a:off x="7716765" y="1641197"/>
            <a:ext cx="2569730" cy="2089432"/>
          </a:xfrm>
          <a:prstGeom prst="rect">
            <a:avLst/>
          </a:prstGeom>
          <a:blipFill dpi="0" rotWithShape="1"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2" name="矩形 31"/>
          <p:cNvSpPr/>
          <p:nvPr/>
        </p:nvSpPr>
        <p:spPr>
          <a:xfrm>
            <a:off x="10289020" y="1641197"/>
            <a:ext cx="2569730" cy="208943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3" name="矩形 32"/>
          <p:cNvSpPr/>
          <p:nvPr/>
        </p:nvSpPr>
        <p:spPr>
          <a:xfrm>
            <a:off x="0" y="3727172"/>
            <a:ext cx="2569730" cy="2089432"/>
          </a:xfrm>
          <a:prstGeom prst="rect">
            <a:avLst/>
          </a:prstGeom>
          <a:blipFill dpi="0" rotWithShape="1"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4" name="矩形 33"/>
          <p:cNvSpPr/>
          <p:nvPr/>
        </p:nvSpPr>
        <p:spPr>
          <a:xfrm>
            <a:off x="2572255" y="3727172"/>
            <a:ext cx="2569730" cy="2089432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5" name="矩形 34"/>
          <p:cNvSpPr/>
          <p:nvPr/>
        </p:nvSpPr>
        <p:spPr>
          <a:xfrm>
            <a:off x="5144510" y="3727172"/>
            <a:ext cx="2569730" cy="2089432"/>
          </a:xfrm>
          <a:prstGeom prst="rect">
            <a:avLst/>
          </a:prstGeom>
          <a:blipFill dpi="0" rotWithShape="1">
            <a:blip r:embed="rId6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6" name="矩形 35"/>
          <p:cNvSpPr/>
          <p:nvPr/>
        </p:nvSpPr>
        <p:spPr>
          <a:xfrm>
            <a:off x="7716765" y="3727172"/>
            <a:ext cx="2569730" cy="2089432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7" name="矩形 36"/>
          <p:cNvSpPr/>
          <p:nvPr/>
        </p:nvSpPr>
        <p:spPr>
          <a:xfrm>
            <a:off x="10289020" y="3727172"/>
            <a:ext cx="2569730" cy="2089432"/>
          </a:xfrm>
          <a:prstGeom prst="rect">
            <a:avLst/>
          </a:prstGeom>
          <a:blipFill dpi="0" rotWithShape="1">
            <a:blip r:embed="rId7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8" name="TextBox 15"/>
          <p:cNvSpPr txBox="1"/>
          <p:nvPr/>
        </p:nvSpPr>
        <p:spPr>
          <a:xfrm>
            <a:off x="236687" y="2650743"/>
            <a:ext cx="1944216" cy="654187"/>
          </a:xfrm>
          <a:prstGeom prst="rect">
            <a:avLst/>
          </a:prstGeom>
          <a:noFill/>
        </p:spPr>
        <p:txBody>
          <a:bodyPr wrap="square" lIns="99220" tIns="49610" rIns="99220" bIns="49610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</a:t>
            </a: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替换文字内容，点击添加相关标题文字，修改文字内容，也可以直接复制你的内容到此。</a:t>
            </a:r>
          </a:p>
        </p:txBody>
      </p:sp>
      <p:sp>
        <p:nvSpPr>
          <p:cNvPr id="39" name="TextBox 16"/>
          <p:cNvSpPr txBox="1"/>
          <p:nvPr/>
        </p:nvSpPr>
        <p:spPr>
          <a:xfrm>
            <a:off x="236687" y="2330012"/>
            <a:ext cx="1816205" cy="315633"/>
          </a:xfrm>
          <a:prstGeom prst="rect">
            <a:avLst/>
          </a:prstGeom>
          <a:noFill/>
        </p:spPr>
        <p:txBody>
          <a:bodyPr wrap="none" lIns="99220" tIns="49610" rIns="99220" bIns="49610" rtlCol="0">
            <a:spAutoFit/>
          </a:bodyPr>
          <a:lstStyle/>
          <a:p>
            <a:r>
              <a:rPr lang="zh-CN" altLang="en-US" sz="14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  <a:endParaRPr lang="zh-CN" altLang="en-US" sz="1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4" name="TextBox 15"/>
          <p:cNvSpPr txBox="1"/>
          <p:nvPr/>
        </p:nvSpPr>
        <p:spPr>
          <a:xfrm>
            <a:off x="2886581" y="4666156"/>
            <a:ext cx="1944216" cy="654187"/>
          </a:xfrm>
          <a:prstGeom prst="rect">
            <a:avLst/>
          </a:prstGeom>
          <a:noFill/>
        </p:spPr>
        <p:txBody>
          <a:bodyPr wrap="square" lIns="99220" tIns="49610" rIns="99220" bIns="49610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</a:t>
            </a: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替换文字内容，点击添加相关标题文字，修改文字内容，也可以直接复制你的内容到此。</a:t>
            </a:r>
          </a:p>
        </p:txBody>
      </p:sp>
      <p:sp>
        <p:nvSpPr>
          <p:cNvPr id="15" name="TextBox 16"/>
          <p:cNvSpPr txBox="1"/>
          <p:nvPr/>
        </p:nvSpPr>
        <p:spPr>
          <a:xfrm>
            <a:off x="2886581" y="4345425"/>
            <a:ext cx="1816205" cy="315633"/>
          </a:xfrm>
          <a:prstGeom prst="rect">
            <a:avLst/>
          </a:prstGeom>
          <a:noFill/>
        </p:spPr>
        <p:txBody>
          <a:bodyPr wrap="none" lIns="99220" tIns="49610" rIns="99220" bIns="49610" rtlCol="0">
            <a:spAutoFit/>
          </a:bodyPr>
          <a:lstStyle/>
          <a:p>
            <a:r>
              <a:rPr lang="zh-CN" altLang="en-US" sz="14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  <a:endParaRPr lang="zh-CN" altLang="en-US" sz="1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5480491" y="2594760"/>
            <a:ext cx="1944216" cy="654187"/>
          </a:xfrm>
          <a:prstGeom prst="rect">
            <a:avLst/>
          </a:prstGeom>
          <a:noFill/>
        </p:spPr>
        <p:txBody>
          <a:bodyPr wrap="square" lIns="99220" tIns="49610" rIns="99220" bIns="49610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</a:t>
            </a: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替换文字内容，点击添加相关标题文字，修改文字内容，也可以直接复制你的内容到此。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480491" y="2274029"/>
            <a:ext cx="1816205" cy="315633"/>
          </a:xfrm>
          <a:prstGeom prst="rect">
            <a:avLst/>
          </a:prstGeom>
          <a:noFill/>
        </p:spPr>
        <p:txBody>
          <a:bodyPr wrap="none" lIns="99220" tIns="49610" rIns="99220" bIns="49610" rtlCol="0">
            <a:spAutoFit/>
          </a:bodyPr>
          <a:lstStyle/>
          <a:p>
            <a:r>
              <a:rPr lang="zh-CN" altLang="en-US" sz="14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  <a:endParaRPr lang="zh-CN" altLang="en-US" sz="1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8" name="TextBox 15"/>
          <p:cNvSpPr txBox="1"/>
          <p:nvPr/>
        </p:nvSpPr>
        <p:spPr>
          <a:xfrm>
            <a:off x="7999756" y="4666156"/>
            <a:ext cx="1944216" cy="654187"/>
          </a:xfrm>
          <a:prstGeom prst="rect">
            <a:avLst/>
          </a:prstGeom>
          <a:noFill/>
        </p:spPr>
        <p:txBody>
          <a:bodyPr wrap="square" lIns="99220" tIns="49610" rIns="99220" bIns="49610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</a:t>
            </a: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替换文字内容，点击添加相关标题文字，修改文字内容，也可以直接复制你的内容到此。</a:t>
            </a:r>
          </a:p>
        </p:txBody>
      </p:sp>
      <p:sp>
        <p:nvSpPr>
          <p:cNvPr id="19" name="TextBox 16"/>
          <p:cNvSpPr txBox="1"/>
          <p:nvPr/>
        </p:nvSpPr>
        <p:spPr>
          <a:xfrm>
            <a:off x="7999756" y="4345425"/>
            <a:ext cx="1816205" cy="315633"/>
          </a:xfrm>
          <a:prstGeom prst="rect">
            <a:avLst/>
          </a:prstGeom>
          <a:noFill/>
        </p:spPr>
        <p:txBody>
          <a:bodyPr wrap="none" lIns="99220" tIns="49610" rIns="99220" bIns="49610" rtlCol="0">
            <a:spAutoFit/>
          </a:bodyPr>
          <a:lstStyle/>
          <a:p>
            <a:r>
              <a:rPr lang="zh-CN" altLang="en-US" sz="14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  <a:endParaRPr lang="zh-CN" altLang="en-US" sz="1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0" name="TextBox 15"/>
          <p:cNvSpPr txBox="1"/>
          <p:nvPr/>
        </p:nvSpPr>
        <p:spPr>
          <a:xfrm>
            <a:off x="10481699" y="2585429"/>
            <a:ext cx="1944216" cy="654187"/>
          </a:xfrm>
          <a:prstGeom prst="rect">
            <a:avLst/>
          </a:prstGeom>
          <a:noFill/>
        </p:spPr>
        <p:txBody>
          <a:bodyPr wrap="square" lIns="99220" tIns="49610" rIns="99220" bIns="49610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</a:t>
            </a: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替换文字内容，点击添加相关标题文字，修改文字内容，也可以直接复制你的内容到此。</a:t>
            </a:r>
          </a:p>
        </p:txBody>
      </p:sp>
      <p:sp>
        <p:nvSpPr>
          <p:cNvPr id="21" name="TextBox 16"/>
          <p:cNvSpPr txBox="1"/>
          <p:nvPr/>
        </p:nvSpPr>
        <p:spPr>
          <a:xfrm>
            <a:off x="10481699" y="2264698"/>
            <a:ext cx="1816205" cy="315633"/>
          </a:xfrm>
          <a:prstGeom prst="rect">
            <a:avLst/>
          </a:prstGeom>
          <a:noFill/>
        </p:spPr>
        <p:txBody>
          <a:bodyPr wrap="none" lIns="99220" tIns="49610" rIns="99220" bIns="49610" rtlCol="0">
            <a:spAutoFit/>
          </a:bodyPr>
          <a:lstStyle/>
          <a:p>
            <a:r>
              <a:rPr lang="zh-CN" altLang="en-US" sz="14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  <a:endParaRPr lang="zh-CN" altLang="en-US" sz="1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2" name="文本框 21"/>
          <p:cNvSpPr txBox="1"/>
          <p:nvPr/>
        </p:nvSpPr>
        <p:spPr>
          <a:xfrm>
            <a:off x="372973" y="375965"/>
            <a:ext cx="2503076" cy="374375"/>
          </a:xfrm>
          <a:prstGeom prst="rect">
            <a:avLst/>
          </a:prstGeom>
          <a:noFill/>
        </p:spPr>
        <p:txBody>
          <a:bodyPr wrap="none" lIns="96434" tIns="48217" rIns="96434" bIns="48217" rtlCol="0">
            <a:spAutoFit/>
          </a:bodyPr>
          <a:lstStyle/>
          <a:p>
            <a:pPr defTabSz="964278"/>
            <a:r>
              <a:rPr lang="zh-CN" altLang="en-US" sz="1800" dirty="0">
                <a:solidFill>
                  <a:srgbClr val="E7E6E6">
                    <a:lumMod val="25000"/>
                  </a:srgbClr>
                </a:solidFill>
                <a:latin typeface="方正正准黑简体" panose="02000000000000000000" pitchFamily="2" charset="-122"/>
                <a:ea typeface="方正正准黑简体" panose="02000000000000000000" pitchFamily="2" charset="-122"/>
                <a:cs typeface="+mn-ea"/>
                <a:sym typeface="+mn-lt"/>
              </a:rPr>
              <a:t>点击添加相关标题文字</a:t>
            </a:r>
          </a:p>
        </p:txBody>
      </p:sp>
      <p:sp>
        <p:nvSpPr>
          <p:cNvPr id="23" name="文本框 22"/>
          <p:cNvSpPr txBox="1"/>
          <p:nvPr/>
        </p:nvSpPr>
        <p:spPr>
          <a:xfrm>
            <a:off x="372973" y="668697"/>
            <a:ext cx="2352650" cy="282042"/>
          </a:xfrm>
          <a:prstGeom prst="rect">
            <a:avLst/>
          </a:prstGeom>
          <a:noFill/>
        </p:spPr>
        <p:txBody>
          <a:bodyPr wrap="none" lIns="96434" tIns="48217" rIns="96434" bIns="48217" rtlCol="0">
            <a:spAutoFit/>
          </a:bodyPr>
          <a:lstStyle/>
          <a:p>
            <a:pPr defTabSz="964278"/>
            <a:r>
              <a:rPr lang="en-US" altLang="zh-CN" sz="1200" dirty="0">
                <a:solidFill>
                  <a:srgbClr val="E7E6E6">
                    <a:lumMod val="25000"/>
                  </a:srgbClr>
                </a:solidFill>
                <a:cs typeface="+mn-ea"/>
                <a:sym typeface="+mn-lt"/>
              </a:rPr>
              <a:t>ADD RELATED TITLE WORDS</a:t>
            </a:r>
            <a:endParaRPr lang="zh-CN" altLang="en-US" sz="1200" dirty="0">
              <a:solidFill>
                <a:srgbClr val="E7E6E6">
                  <a:lumMod val="25000"/>
                </a:srgbClr>
              </a:solidFill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0855653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Tm="0">
        <p14:doors dir="vert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1550"/>
                            </p:stCondLst>
                            <p:childTnLst>
                              <p:par>
                                <p:cTn id="5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8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2050"/>
                            </p:stCondLst>
                            <p:childTnLst>
                              <p:par>
                                <p:cTn id="10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3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550"/>
                            </p:stCondLst>
                            <p:childTnLst>
                              <p:par>
                                <p:cTn id="15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8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3050"/>
                            </p:stCondLst>
                            <p:childTnLst>
                              <p:par>
                                <p:cTn id="20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3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3550"/>
                            </p:stCondLst>
                            <p:childTnLst>
                              <p:par>
                                <p:cTn id="25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8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4050"/>
                            </p:stCondLst>
                            <p:childTnLst>
                              <p:par>
                                <p:cTn id="30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3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4550"/>
                            </p:stCondLst>
                            <p:childTnLst>
                              <p:par>
                                <p:cTn id="35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8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5050"/>
                            </p:stCondLst>
                            <p:childTnLst>
                              <p:par>
                                <p:cTn id="40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43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550"/>
                            </p:stCondLst>
                            <p:childTnLst>
                              <p:par>
                                <p:cTn id="45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48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6050"/>
                            </p:stCondLst>
                            <p:childTnLst>
                              <p:par>
                                <p:cTn id="50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53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6550"/>
                            </p:stCondLst>
                            <p:childTnLst>
                              <p:par>
                                <p:cTn id="55" presetID="17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40000"/>
                                  </p:iterate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25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25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25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25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7600"/>
                            </p:stCondLst>
                            <p:childTnLst>
                              <p:par>
                                <p:cTn id="6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4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8100"/>
                            </p:stCondLst>
                            <p:childTnLst>
                              <p:par>
                                <p:cTn id="66" presetID="17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40000"/>
                                  </p:iterate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" dur="2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2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2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2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9150"/>
                            </p:stCondLst>
                            <p:childTnLst>
                              <p:par>
                                <p:cTn id="7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9650"/>
                            </p:stCondLst>
                            <p:childTnLst>
                              <p:par>
                                <p:cTn id="77" presetID="17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40000"/>
                                  </p:iterate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2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2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2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2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10700"/>
                            </p:stCondLst>
                            <p:childTnLst>
                              <p:par>
                                <p:cTn id="8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>
                            <p:stCondLst>
                              <p:cond delay="11200"/>
                            </p:stCondLst>
                            <p:childTnLst>
                              <p:par>
                                <p:cTn id="88" presetID="17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40000"/>
                                  </p:iterate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0" dur="2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2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2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2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12250"/>
                            </p:stCondLst>
                            <p:childTnLst>
                              <p:par>
                                <p:cTn id="9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>
                            <p:stCondLst>
                              <p:cond delay="12750"/>
                            </p:stCondLst>
                            <p:childTnLst>
                              <p:par>
                                <p:cTn id="99" presetID="17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40000"/>
                                  </p:iterate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1" dur="2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2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2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2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5" fill="hold">
                            <p:stCondLst>
                              <p:cond delay="13800"/>
                            </p:stCondLst>
                            <p:childTnLst>
                              <p:par>
                                <p:cTn id="10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8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 animBg="1"/>
      <p:bldP spid="26" grpId="0" animBg="1"/>
      <p:bldP spid="28" grpId="0" animBg="1"/>
      <p:bldP spid="30" grpId="0" animBg="1"/>
      <p:bldP spid="32" grpId="0" animBg="1"/>
      <p:bldP spid="33" grpId="0" animBg="1"/>
      <p:bldP spid="34" grpId="0" animBg="1"/>
      <p:bldP spid="35" grpId="0" animBg="1"/>
      <p:bldP spid="36" grpId="0" animBg="1"/>
      <p:bldP spid="37" grpId="0" animBg="1"/>
      <p:bldP spid="38" grpId="0"/>
      <p:bldP spid="39" grpId="0"/>
      <p:bldP spid="14" grpId="0"/>
      <p:bldP spid="15" grpId="0"/>
      <p:bldP spid="16" grpId="0"/>
      <p:bldP spid="17" grpId="0"/>
      <p:bldP spid="18" grpId="0"/>
      <p:bldP spid="19" grpId="0"/>
      <p:bldP spid="20" grpId="0"/>
      <p:bldP spid="21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0" y="0"/>
            <a:ext cx="12858750" cy="7232650"/>
          </a:xfrm>
          <a:prstGeom prst="rect">
            <a:avLst/>
          </a:pr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" name="平行四边形 3"/>
          <p:cNvSpPr/>
          <p:nvPr/>
        </p:nvSpPr>
        <p:spPr>
          <a:xfrm>
            <a:off x="3517899" y="0"/>
            <a:ext cx="5822953" cy="4352984"/>
          </a:xfrm>
          <a:custGeom>
            <a:avLst/>
            <a:gdLst>
              <a:gd name="connsiteX0" fmla="*/ 0 w 6131432"/>
              <a:gd name="connsiteY0" fmla="*/ 6845300 h 6845300"/>
              <a:gd name="connsiteX1" fmla="*/ 1532858 w 6131432"/>
              <a:gd name="connsiteY1" fmla="*/ 0 h 6845300"/>
              <a:gd name="connsiteX2" fmla="*/ 6131432 w 6131432"/>
              <a:gd name="connsiteY2" fmla="*/ 0 h 6845300"/>
              <a:gd name="connsiteX3" fmla="*/ 4598574 w 6131432"/>
              <a:gd name="connsiteY3" fmla="*/ 6845300 h 6845300"/>
              <a:gd name="connsiteX4" fmla="*/ 0 w 6131432"/>
              <a:gd name="connsiteY4" fmla="*/ 6845300 h 6845300"/>
              <a:gd name="connsiteX0" fmla="*/ 0 w 5521832"/>
              <a:gd name="connsiteY0" fmla="*/ 4127500 h 6845300"/>
              <a:gd name="connsiteX1" fmla="*/ 923258 w 5521832"/>
              <a:gd name="connsiteY1" fmla="*/ 0 h 6845300"/>
              <a:gd name="connsiteX2" fmla="*/ 5521832 w 5521832"/>
              <a:gd name="connsiteY2" fmla="*/ 0 h 6845300"/>
              <a:gd name="connsiteX3" fmla="*/ 3988974 w 5521832"/>
              <a:gd name="connsiteY3" fmla="*/ 6845300 h 6845300"/>
              <a:gd name="connsiteX4" fmla="*/ 0 w 5521832"/>
              <a:gd name="connsiteY4" fmla="*/ 4127500 h 6845300"/>
              <a:gd name="connsiteX0" fmla="*/ 0 w 5521832"/>
              <a:gd name="connsiteY0" fmla="*/ 4127500 h 4127500"/>
              <a:gd name="connsiteX1" fmla="*/ 923258 w 5521832"/>
              <a:gd name="connsiteY1" fmla="*/ 0 h 4127500"/>
              <a:gd name="connsiteX2" fmla="*/ 5521832 w 5521832"/>
              <a:gd name="connsiteY2" fmla="*/ 0 h 4127500"/>
              <a:gd name="connsiteX3" fmla="*/ 4598574 w 5521832"/>
              <a:gd name="connsiteY3" fmla="*/ 4114800 h 4127500"/>
              <a:gd name="connsiteX4" fmla="*/ 0 w 5521832"/>
              <a:gd name="connsiteY4" fmla="*/ 4127500 h 4127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21832" h="4127500">
                <a:moveTo>
                  <a:pt x="0" y="4127500"/>
                </a:moveTo>
                <a:lnTo>
                  <a:pt x="923258" y="0"/>
                </a:lnTo>
                <a:lnTo>
                  <a:pt x="5521832" y="0"/>
                </a:lnTo>
                <a:lnTo>
                  <a:pt x="4598574" y="4114800"/>
                </a:lnTo>
                <a:lnTo>
                  <a:pt x="0" y="4127500"/>
                </a:lnTo>
                <a:close/>
              </a:path>
            </a:pathLst>
          </a:custGeom>
          <a:solidFill>
            <a:schemeClr val="accent1">
              <a:alpha val="50196"/>
            </a:schemeClr>
          </a:solidFill>
          <a:ln>
            <a:noFill/>
          </a:ln>
          <a:effectLst>
            <a:outerShdw blurRad="2667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2002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5695228" y="1240163"/>
            <a:ext cx="1468295" cy="1071062"/>
          </a:xfrm>
          <a:prstGeom prst="rect">
            <a:avLst/>
          </a:prstGeom>
          <a:noFill/>
          <a:effectLst/>
        </p:spPr>
        <p:txBody>
          <a:bodyPr lIns="0" tIns="0" rIns="0" bIns="0">
            <a:spAutoFit/>
          </a:bodyPr>
          <a:lstStyle/>
          <a:p>
            <a:pPr algn="ctr">
              <a:defRPr/>
            </a:pPr>
            <a:r>
              <a:rPr lang="en-US" altLang="zh-CN" sz="696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04</a:t>
            </a:r>
            <a:endParaRPr lang="zh-CN" altLang="en-US" sz="696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cxnSp>
        <p:nvCxnSpPr>
          <p:cNvPr id="9" name="直接连接符 8"/>
          <p:cNvCxnSpPr/>
          <p:nvPr/>
        </p:nvCxnSpPr>
        <p:spPr>
          <a:xfrm>
            <a:off x="4587728" y="2415431"/>
            <a:ext cx="3683294" cy="0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04" name="文本框 17"/>
          <p:cNvSpPr txBox="1">
            <a:spLocks noChangeArrowheads="1"/>
          </p:cNvSpPr>
          <p:nvPr/>
        </p:nvSpPr>
        <p:spPr bwMode="auto">
          <a:xfrm>
            <a:off x="4476750" y="2576451"/>
            <a:ext cx="3905250" cy="58432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CN" altLang="en-US" sz="3797" dirty="0">
                <a:solidFill>
                  <a:schemeClr val="bg1"/>
                </a:solidFill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</a:p>
        </p:txBody>
      </p:sp>
    </p:spTree>
    <p:extLst>
      <p:ext uri="{BB962C8B-B14F-4D97-AF65-F5344CB8AC3E}">
        <p14:creationId xmlns:p14="http://schemas.microsoft.com/office/powerpoint/2010/main" val="40086619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Tm="0">
        <p14:doors dir="vert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8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9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2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21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32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33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34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35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7" grpId="0"/>
      <p:bldP spid="4104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5" name="Group 34"/>
          <p:cNvGrpSpPr/>
          <p:nvPr/>
        </p:nvGrpSpPr>
        <p:grpSpPr>
          <a:xfrm>
            <a:off x="7378377" y="2726055"/>
            <a:ext cx="949167" cy="512551"/>
            <a:chOff x="7166383" y="2666161"/>
            <a:chExt cx="900000" cy="486001"/>
          </a:xfrm>
        </p:grpSpPr>
        <p:sp>
          <p:nvSpPr>
            <p:cNvPr id="21" name="Freeform 95"/>
            <p:cNvSpPr>
              <a:spLocks noEditPoints="1"/>
            </p:cNvSpPr>
            <p:nvPr/>
          </p:nvSpPr>
          <p:spPr bwMode="auto">
            <a:xfrm>
              <a:off x="7166383" y="2666161"/>
              <a:ext cx="900000" cy="486001"/>
            </a:xfrm>
            <a:custGeom>
              <a:avLst/>
              <a:gdLst>
                <a:gd name="T0" fmla="*/ 113 w 125"/>
                <a:gd name="T1" fmla="*/ 18 h 78"/>
                <a:gd name="T2" fmla="*/ 113 w 125"/>
                <a:gd name="T3" fmla="*/ 0 h 78"/>
                <a:gd name="T4" fmla="*/ 0 w 125"/>
                <a:gd name="T5" fmla="*/ 0 h 78"/>
                <a:gd name="T6" fmla="*/ 0 w 125"/>
                <a:gd name="T7" fmla="*/ 78 h 78"/>
                <a:gd name="T8" fmla="*/ 113 w 125"/>
                <a:gd name="T9" fmla="*/ 78 h 78"/>
                <a:gd name="T10" fmla="*/ 113 w 125"/>
                <a:gd name="T11" fmla="*/ 60 h 78"/>
                <a:gd name="T12" fmla="*/ 125 w 125"/>
                <a:gd name="T13" fmla="*/ 54 h 78"/>
                <a:gd name="T14" fmla="*/ 125 w 125"/>
                <a:gd name="T15" fmla="*/ 25 h 78"/>
                <a:gd name="T16" fmla="*/ 113 w 125"/>
                <a:gd name="T17" fmla="*/ 18 h 78"/>
                <a:gd name="T18" fmla="*/ 104 w 125"/>
                <a:gd name="T19" fmla="*/ 68 h 78"/>
                <a:gd name="T20" fmla="*/ 10 w 125"/>
                <a:gd name="T21" fmla="*/ 68 h 78"/>
                <a:gd name="T22" fmla="*/ 10 w 125"/>
                <a:gd name="T23" fmla="*/ 9 h 78"/>
                <a:gd name="T24" fmla="*/ 104 w 125"/>
                <a:gd name="T25" fmla="*/ 9 h 78"/>
                <a:gd name="T26" fmla="*/ 104 w 125"/>
                <a:gd name="T27" fmla="*/ 68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25" h="78">
                  <a:moveTo>
                    <a:pt x="113" y="18"/>
                  </a:moveTo>
                  <a:cubicBezTo>
                    <a:pt x="113" y="0"/>
                    <a:pt x="113" y="0"/>
                    <a:pt x="113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113" y="78"/>
                    <a:pt x="113" y="78"/>
                    <a:pt x="113" y="78"/>
                  </a:cubicBezTo>
                  <a:cubicBezTo>
                    <a:pt x="113" y="60"/>
                    <a:pt x="113" y="60"/>
                    <a:pt x="113" y="60"/>
                  </a:cubicBezTo>
                  <a:cubicBezTo>
                    <a:pt x="117" y="60"/>
                    <a:pt x="125" y="61"/>
                    <a:pt x="125" y="54"/>
                  </a:cubicBezTo>
                  <a:cubicBezTo>
                    <a:pt x="125" y="25"/>
                    <a:pt x="125" y="25"/>
                    <a:pt x="125" y="25"/>
                  </a:cubicBezTo>
                  <a:cubicBezTo>
                    <a:pt x="125" y="17"/>
                    <a:pt x="116" y="18"/>
                    <a:pt x="113" y="18"/>
                  </a:cubicBezTo>
                  <a:close/>
                  <a:moveTo>
                    <a:pt x="104" y="68"/>
                  </a:moveTo>
                  <a:cubicBezTo>
                    <a:pt x="10" y="68"/>
                    <a:pt x="10" y="68"/>
                    <a:pt x="10" y="68"/>
                  </a:cubicBezTo>
                  <a:cubicBezTo>
                    <a:pt x="10" y="9"/>
                    <a:pt x="10" y="9"/>
                    <a:pt x="10" y="9"/>
                  </a:cubicBezTo>
                  <a:cubicBezTo>
                    <a:pt x="104" y="9"/>
                    <a:pt x="104" y="9"/>
                    <a:pt x="104" y="9"/>
                  </a:cubicBezTo>
                  <a:lnTo>
                    <a:pt x="104" y="68"/>
                  </a:ln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pPr algn="ctr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2" name="Rectangle 96"/>
            <p:cNvSpPr>
              <a:spLocks noChangeArrowheads="1"/>
            </p:cNvSpPr>
            <p:nvPr/>
          </p:nvSpPr>
          <p:spPr bwMode="auto">
            <a:xfrm>
              <a:off x="7261305" y="2738737"/>
              <a:ext cx="144000" cy="34200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pPr algn="ctr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2" name="Rectangle 96"/>
            <p:cNvSpPr>
              <a:spLocks noChangeArrowheads="1"/>
            </p:cNvSpPr>
            <p:nvPr/>
          </p:nvSpPr>
          <p:spPr bwMode="auto">
            <a:xfrm>
              <a:off x="7420592" y="2738737"/>
              <a:ext cx="144000" cy="34200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pPr algn="ctr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3" name="Rectangle 96"/>
            <p:cNvSpPr>
              <a:spLocks noChangeArrowheads="1"/>
            </p:cNvSpPr>
            <p:nvPr/>
          </p:nvSpPr>
          <p:spPr bwMode="auto">
            <a:xfrm>
              <a:off x="7586442" y="2738684"/>
              <a:ext cx="144000" cy="34200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pPr algn="ctr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40" name="Group 39"/>
          <p:cNvGrpSpPr/>
          <p:nvPr/>
        </p:nvGrpSpPr>
        <p:grpSpPr>
          <a:xfrm>
            <a:off x="4653381" y="2727230"/>
            <a:ext cx="949167" cy="512551"/>
            <a:chOff x="4605752" y="2667275"/>
            <a:chExt cx="900000" cy="486001"/>
          </a:xfrm>
        </p:grpSpPr>
        <p:sp>
          <p:nvSpPr>
            <p:cNvPr id="16" name="Freeform 95"/>
            <p:cNvSpPr>
              <a:spLocks noEditPoints="1"/>
            </p:cNvSpPr>
            <p:nvPr/>
          </p:nvSpPr>
          <p:spPr bwMode="auto">
            <a:xfrm>
              <a:off x="4605752" y="2667275"/>
              <a:ext cx="900000" cy="486001"/>
            </a:xfrm>
            <a:custGeom>
              <a:avLst/>
              <a:gdLst>
                <a:gd name="T0" fmla="*/ 113 w 125"/>
                <a:gd name="T1" fmla="*/ 18 h 78"/>
                <a:gd name="T2" fmla="*/ 113 w 125"/>
                <a:gd name="T3" fmla="*/ 0 h 78"/>
                <a:gd name="T4" fmla="*/ 0 w 125"/>
                <a:gd name="T5" fmla="*/ 0 h 78"/>
                <a:gd name="T6" fmla="*/ 0 w 125"/>
                <a:gd name="T7" fmla="*/ 78 h 78"/>
                <a:gd name="T8" fmla="*/ 113 w 125"/>
                <a:gd name="T9" fmla="*/ 78 h 78"/>
                <a:gd name="T10" fmla="*/ 113 w 125"/>
                <a:gd name="T11" fmla="*/ 60 h 78"/>
                <a:gd name="T12" fmla="*/ 125 w 125"/>
                <a:gd name="T13" fmla="*/ 54 h 78"/>
                <a:gd name="T14" fmla="*/ 125 w 125"/>
                <a:gd name="T15" fmla="*/ 25 h 78"/>
                <a:gd name="T16" fmla="*/ 113 w 125"/>
                <a:gd name="T17" fmla="*/ 18 h 78"/>
                <a:gd name="T18" fmla="*/ 104 w 125"/>
                <a:gd name="T19" fmla="*/ 68 h 78"/>
                <a:gd name="T20" fmla="*/ 10 w 125"/>
                <a:gd name="T21" fmla="*/ 68 h 78"/>
                <a:gd name="T22" fmla="*/ 10 w 125"/>
                <a:gd name="T23" fmla="*/ 9 h 78"/>
                <a:gd name="T24" fmla="*/ 104 w 125"/>
                <a:gd name="T25" fmla="*/ 9 h 78"/>
                <a:gd name="T26" fmla="*/ 104 w 125"/>
                <a:gd name="T27" fmla="*/ 68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25" h="78">
                  <a:moveTo>
                    <a:pt x="113" y="18"/>
                  </a:moveTo>
                  <a:cubicBezTo>
                    <a:pt x="113" y="0"/>
                    <a:pt x="113" y="0"/>
                    <a:pt x="113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113" y="78"/>
                    <a:pt x="113" y="78"/>
                    <a:pt x="113" y="78"/>
                  </a:cubicBezTo>
                  <a:cubicBezTo>
                    <a:pt x="113" y="60"/>
                    <a:pt x="113" y="60"/>
                    <a:pt x="113" y="60"/>
                  </a:cubicBezTo>
                  <a:cubicBezTo>
                    <a:pt x="117" y="60"/>
                    <a:pt x="125" y="61"/>
                    <a:pt x="125" y="54"/>
                  </a:cubicBezTo>
                  <a:cubicBezTo>
                    <a:pt x="125" y="25"/>
                    <a:pt x="125" y="25"/>
                    <a:pt x="125" y="25"/>
                  </a:cubicBezTo>
                  <a:cubicBezTo>
                    <a:pt x="125" y="17"/>
                    <a:pt x="116" y="18"/>
                    <a:pt x="113" y="18"/>
                  </a:cubicBezTo>
                  <a:close/>
                  <a:moveTo>
                    <a:pt x="104" y="68"/>
                  </a:moveTo>
                  <a:cubicBezTo>
                    <a:pt x="10" y="68"/>
                    <a:pt x="10" y="68"/>
                    <a:pt x="10" y="68"/>
                  </a:cubicBezTo>
                  <a:cubicBezTo>
                    <a:pt x="10" y="9"/>
                    <a:pt x="10" y="9"/>
                    <a:pt x="10" y="9"/>
                  </a:cubicBezTo>
                  <a:cubicBezTo>
                    <a:pt x="104" y="9"/>
                    <a:pt x="104" y="9"/>
                    <a:pt x="104" y="9"/>
                  </a:cubicBezTo>
                  <a:lnTo>
                    <a:pt x="104" y="68"/>
                  </a:ln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pPr algn="ctr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14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6" name="Rectangle 96"/>
            <p:cNvSpPr>
              <a:spLocks noChangeArrowheads="1"/>
            </p:cNvSpPr>
            <p:nvPr/>
          </p:nvSpPr>
          <p:spPr bwMode="auto">
            <a:xfrm>
              <a:off x="4699080" y="2738737"/>
              <a:ext cx="144000" cy="3420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pPr algn="ctr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14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7" name="Rectangle 96"/>
            <p:cNvSpPr>
              <a:spLocks noChangeArrowheads="1"/>
            </p:cNvSpPr>
            <p:nvPr/>
          </p:nvSpPr>
          <p:spPr bwMode="auto">
            <a:xfrm>
              <a:off x="4858367" y="2738737"/>
              <a:ext cx="144000" cy="3420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pPr algn="ctr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14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45" name="Group 44"/>
          <p:cNvGrpSpPr/>
          <p:nvPr/>
        </p:nvGrpSpPr>
        <p:grpSpPr>
          <a:xfrm>
            <a:off x="1928385" y="2726055"/>
            <a:ext cx="949167" cy="512551"/>
            <a:chOff x="2006307" y="2666161"/>
            <a:chExt cx="900000" cy="486001"/>
          </a:xfrm>
        </p:grpSpPr>
        <p:sp>
          <p:nvSpPr>
            <p:cNvPr id="11" name="Freeform 95"/>
            <p:cNvSpPr>
              <a:spLocks noEditPoints="1"/>
            </p:cNvSpPr>
            <p:nvPr/>
          </p:nvSpPr>
          <p:spPr bwMode="auto">
            <a:xfrm>
              <a:off x="2006307" y="2666161"/>
              <a:ext cx="900000" cy="486001"/>
            </a:xfrm>
            <a:custGeom>
              <a:avLst/>
              <a:gdLst>
                <a:gd name="T0" fmla="*/ 113 w 125"/>
                <a:gd name="T1" fmla="*/ 18 h 78"/>
                <a:gd name="T2" fmla="*/ 113 w 125"/>
                <a:gd name="T3" fmla="*/ 0 h 78"/>
                <a:gd name="T4" fmla="*/ 0 w 125"/>
                <a:gd name="T5" fmla="*/ 0 h 78"/>
                <a:gd name="T6" fmla="*/ 0 w 125"/>
                <a:gd name="T7" fmla="*/ 78 h 78"/>
                <a:gd name="T8" fmla="*/ 113 w 125"/>
                <a:gd name="T9" fmla="*/ 78 h 78"/>
                <a:gd name="T10" fmla="*/ 113 w 125"/>
                <a:gd name="T11" fmla="*/ 60 h 78"/>
                <a:gd name="T12" fmla="*/ 125 w 125"/>
                <a:gd name="T13" fmla="*/ 54 h 78"/>
                <a:gd name="T14" fmla="*/ 125 w 125"/>
                <a:gd name="T15" fmla="*/ 25 h 78"/>
                <a:gd name="T16" fmla="*/ 113 w 125"/>
                <a:gd name="T17" fmla="*/ 18 h 78"/>
                <a:gd name="T18" fmla="*/ 104 w 125"/>
                <a:gd name="T19" fmla="*/ 68 h 78"/>
                <a:gd name="T20" fmla="*/ 10 w 125"/>
                <a:gd name="T21" fmla="*/ 68 h 78"/>
                <a:gd name="T22" fmla="*/ 10 w 125"/>
                <a:gd name="T23" fmla="*/ 9 h 78"/>
                <a:gd name="T24" fmla="*/ 104 w 125"/>
                <a:gd name="T25" fmla="*/ 9 h 78"/>
                <a:gd name="T26" fmla="*/ 104 w 125"/>
                <a:gd name="T27" fmla="*/ 68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25" h="78">
                  <a:moveTo>
                    <a:pt x="113" y="18"/>
                  </a:moveTo>
                  <a:cubicBezTo>
                    <a:pt x="113" y="0"/>
                    <a:pt x="113" y="0"/>
                    <a:pt x="113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113" y="78"/>
                    <a:pt x="113" y="78"/>
                    <a:pt x="113" y="78"/>
                  </a:cubicBezTo>
                  <a:cubicBezTo>
                    <a:pt x="113" y="60"/>
                    <a:pt x="113" y="60"/>
                    <a:pt x="113" y="60"/>
                  </a:cubicBezTo>
                  <a:cubicBezTo>
                    <a:pt x="117" y="60"/>
                    <a:pt x="125" y="61"/>
                    <a:pt x="125" y="54"/>
                  </a:cubicBezTo>
                  <a:cubicBezTo>
                    <a:pt x="125" y="25"/>
                    <a:pt x="125" y="25"/>
                    <a:pt x="125" y="25"/>
                  </a:cubicBezTo>
                  <a:cubicBezTo>
                    <a:pt x="125" y="17"/>
                    <a:pt x="116" y="18"/>
                    <a:pt x="113" y="18"/>
                  </a:cubicBezTo>
                  <a:close/>
                  <a:moveTo>
                    <a:pt x="104" y="68"/>
                  </a:moveTo>
                  <a:cubicBezTo>
                    <a:pt x="10" y="68"/>
                    <a:pt x="10" y="68"/>
                    <a:pt x="10" y="68"/>
                  </a:cubicBezTo>
                  <a:cubicBezTo>
                    <a:pt x="10" y="9"/>
                    <a:pt x="10" y="9"/>
                    <a:pt x="10" y="9"/>
                  </a:cubicBezTo>
                  <a:cubicBezTo>
                    <a:pt x="104" y="9"/>
                    <a:pt x="104" y="9"/>
                    <a:pt x="104" y="9"/>
                  </a:cubicBezTo>
                  <a:lnTo>
                    <a:pt x="104" y="68"/>
                  </a:ln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pPr algn="ctr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1" name="Rectangle 96"/>
            <p:cNvSpPr>
              <a:spLocks noChangeArrowheads="1"/>
            </p:cNvSpPr>
            <p:nvPr/>
          </p:nvSpPr>
          <p:spPr bwMode="auto">
            <a:xfrm>
              <a:off x="2098755" y="2738737"/>
              <a:ext cx="144000" cy="3420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pPr algn="ctr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50" name="Group 49"/>
          <p:cNvGrpSpPr/>
          <p:nvPr/>
        </p:nvGrpSpPr>
        <p:grpSpPr>
          <a:xfrm>
            <a:off x="10103372" y="2726055"/>
            <a:ext cx="949167" cy="512551"/>
            <a:chOff x="9913617" y="2666161"/>
            <a:chExt cx="900000" cy="486001"/>
          </a:xfrm>
        </p:grpSpPr>
        <p:sp>
          <p:nvSpPr>
            <p:cNvPr id="26" name="Freeform 95"/>
            <p:cNvSpPr>
              <a:spLocks noEditPoints="1"/>
            </p:cNvSpPr>
            <p:nvPr/>
          </p:nvSpPr>
          <p:spPr bwMode="auto">
            <a:xfrm>
              <a:off x="9913617" y="2666161"/>
              <a:ext cx="900000" cy="486001"/>
            </a:xfrm>
            <a:custGeom>
              <a:avLst/>
              <a:gdLst>
                <a:gd name="T0" fmla="*/ 113 w 125"/>
                <a:gd name="T1" fmla="*/ 18 h 78"/>
                <a:gd name="T2" fmla="*/ 113 w 125"/>
                <a:gd name="T3" fmla="*/ 0 h 78"/>
                <a:gd name="T4" fmla="*/ 0 w 125"/>
                <a:gd name="T5" fmla="*/ 0 h 78"/>
                <a:gd name="T6" fmla="*/ 0 w 125"/>
                <a:gd name="T7" fmla="*/ 78 h 78"/>
                <a:gd name="T8" fmla="*/ 113 w 125"/>
                <a:gd name="T9" fmla="*/ 78 h 78"/>
                <a:gd name="T10" fmla="*/ 113 w 125"/>
                <a:gd name="T11" fmla="*/ 60 h 78"/>
                <a:gd name="T12" fmla="*/ 125 w 125"/>
                <a:gd name="T13" fmla="*/ 54 h 78"/>
                <a:gd name="T14" fmla="*/ 125 w 125"/>
                <a:gd name="T15" fmla="*/ 25 h 78"/>
                <a:gd name="T16" fmla="*/ 113 w 125"/>
                <a:gd name="T17" fmla="*/ 18 h 78"/>
                <a:gd name="T18" fmla="*/ 104 w 125"/>
                <a:gd name="T19" fmla="*/ 68 h 78"/>
                <a:gd name="T20" fmla="*/ 10 w 125"/>
                <a:gd name="T21" fmla="*/ 68 h 78"/>
                <a:gd name="T22" fmla="*/ 10 w 125"/>
                <a:gd name="T23" fmla="*/ 9 h 78"/>
                <a:gd name="T24" fmla="*/ 104 w 125"/>
                <a:gd name="T25" fmla="*/ 9 h 78"/>
                <a:gd name="T26" fmla="*/ 104 w 125"/>
                <a:gd name="T27" fmla="*/ 68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25" h="78">
                  <a:moveTo>
                    <a:pt x="113" y="18"/>
                  </a:moveTo>
                  <a:cubicBezTo>
                    <a:pt x="113" y="0"/>
                    <a:pt x="113" y="0"/>
                    <a:pt x="113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113" y="78"/>
                    <a:pt x="113" y="78"/>
                    <a:pt x="113" y="78"/>
                  </a:cubicBezTo>
                  <a:cubicBezTo>
                    <a:pt x="113" y="60"/>
                    <a:pt x="113" y="60"/>
                    <a:pt x="113" y="60"/>
                  </a:cubicBezTo>
                  <a:cubicBezTo>
                    <a:pt x="117" y="60"/>
                    <a:pt x="125" y="61"/>
                    <a:pt x="125" y="54"/>
                  </a:cubicBezTo>
                  <a:cubicBezTo>
                    <a:pt x="125" y="25"/>
                    <a:pt x="125" y="25"/>
                    <a:pt x="125" y="25"/>
                  </a:cubicBezTo>
                  <a:cubicBezTo>
                    <a:pt x="125" y="17"/>
                    <a:pt x="116" y="18"/>
                    <a:pt x="113" y="18"/>
                  </a:cubicBezTo>
                  <a:close/>
                  <a:moveTo>
                    <a:pt x="104" y="68"/>
                  </a:moveTo>
                  <a:cubicBezTo>
                    <a:pt x="10" y="68"/>
                    <a:pt x="10" y="68"/>
                    <a:pt x="10" y="68"/>
                  </a:cubicBezTo>
                  <a:cubicBezTo>
                    <a:pt x="10" y="9"/>
                    <a:pt x="10" y="9"/>
                    <a:pt x="10" y="9"/>
                  </a:cubicBezTo>
                  <a:cubicBezTo>
                    <a:pt x="104" y="9"/>
                    <a:pt x="104" y="9"/>
                    <a:pt x="104" y="9"/>
                  </a:cubicBezTo>
                  <a:lnTo>
                    <a:pt x="104" y="68"/>
                  </a:ln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pPr algn="ctr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6" name="Rectangle 96"/>
            <p:cNvSpPr>
              <a:spLocks noChangeArrowheads="1"/>
            </p:cNvSpPr>
            <p:nvPr/>
          </p:nvSpPr>
          <p:spPr bwMode="auto">
            <a:xfrm>
              <a:off x="10004505" y="2738737"/>
              <a:ext cx="144000" cy="342000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pPr algn="ctr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7" name="Rectangle 96"/>
            <p:cNvSpPr>
              <a:spLocks noChangeArrowheads="1"/>
            </p:cNvSpPr>
            <p:nvPr/>
          </p:nvSpPr>
          <p:spPr bwMode="auto">
            <a:xfrm>
              <a:off x="10163792" y="2738737"/>
              <a:ext cx="144000" cy="342000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pPr algn="ctr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8" name="Rectangle 96"/>
            <p:cNvSpPr>
              <a:spLocks noChangeArrowheads="1"/>
            </p:cNvSpPr>
            <p:nvPr/>
          </p:nvSpPr>
          <p:spPr bwMode="auto">
            <a:xfrm>
              <a:off x="10329642" y="2738684"/>
              <a:ext cx="144000" cy="342000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pPr algn="ctr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9" name="Rectangle 96"/>
            <p:cNvSpPr>
              <a:spLocks noChangeArrowheads="1"/>
            </p:cNvSpPr>
            <p:nvPr/>
          </p:nvSpPr>
          <p:spPr bwMode="auto">
            <a:xfrm>
              <a:off x="10496212" y="2738684"/>
              <a:ext cx="144000" cy="342000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pPr algn="ctr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75" name="Group 74"/>
          <p:cNvGrpSpPr/>
          <p:nvPr/>
        </p:nvGrpSpPr>
        <p:grpSpPr>
          <a:xfrm>
            <a:off x="2028069" y="4958220"/>
            <a:ext cx="749799" cy="749797"/>
            <a:chOff x="821491" y="4182919"/>
            <a:chExt cx="710960" cy="710958"/>
          </a:xfrm>
        </p:grpSpPr>
        <p:sp>
          <p:nvSpPr>
            <p:cNvPr id="52" name="Oval 51"/>
            <p:cNvSpPr/>
            <p:nvPr/>
          </p:nvSpPr>
          <p:spPr>
            <a:xfrm>
              <a:off x="821491" y="4182919"/>
              <a:ext cx="710960" cy="710958"/>
            </a:xfrm>
            <a:prstGeom prst="ellipse">
              <a:avLst/>
            </a:prstGeom>
            <a:noFill/>
            <a:ln>
              <a:solidFill>
                <a:schemeClr val="accent2"/>
              </a:solidFill>
            </a:ln>
          </p:spPr>
          <p:style>
            <a:lnRef idx="2">
              <a:schemeClr val="accent3">
                <a:hueOff val="552171"/>
                <a:satOff val="28263"/>
                <a:lumOff val="11872"/>
                <a:alphaOff val="0"/>
              </a:schemeClr>
            </a:lnRef>
            <a:fillRef idx="1">
              <a:schemeClr val="accent3">
                <a:hueOff val="552171"/>
                <a:satOff val="28263"/>
                <a:lumOff val="11872"/>
                <a:alphaOff val="0"/>
              </a:schemeClr>
            </a:fillRef>
            <a:effectRef idx="0">
              <a:schemeClr val="accent3">
                <a:hueOff val="552171"/>
                <a:satOff val="28263"/>
                <a:lumOff val="11872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zh-CN" altLang="en-US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grpSp>
          <p:nvGrpSpPr>
            <p:cNvPr id="53" name="Group 52"/>
            <p:cNvGrpSpPr>
              <a:grpSpLocks noChangeAspect="1"/>
            </p:cNvGrpSpPr>
            <p:nvPr/>
          </p:nvGrpSpPr>
          <p:grpSpPr>
            <a:xfrm>
              <a:off x="1004854" y="4369560"/>
              <a:ext cx="344222" cy="351018"/>
              <a:chOff x="7160655" y="2178006"/>
              <a:chExt cx="379359" cy="386846"/>
            </a:xfrm>
            <a:solidFill>
              <a:schemeClr val="accent2"/>
            </a:solidFill>
          </p:grpSpPr>
          <p:sp>
            <p:nvSpPr>
              <p:cNvPr id="54" name="Freeform 36"/>
              <p:cNvSpPr>
                <a:spLocks noEditPoints="1"/>
              </p:cNvSpPr>
              <p:nvPr/>
            </p:nvSpPr>
            <p:spPr bwMode="auto">
              <a:xfrm>
                <a:off x="7277956" y="2178006"/>
                <a:ext cx="262058" cy="262058"/>
              </a:xfrm>
              <a:custGeom>
                <a:avLst/>
                <a:gdLst>
                  <a:gd name="T0" fmla="*/ 65 w 79"/>
                  <a:gd name="T1" fmla="*/ 14 h 79"/>
                  <a:gd name="T2" fmla="*/ 14 w 79"/>
                  <a:gd name="T3" fmla="*/ 14 h 79"/>
                  <a:gd name="T4" fmla="*/ 11 w 79"/>
                  <a:gd name="T5" fmla="*/ 63 h 79"/>
                  <a:gd name="T6" fmla="*/ 11 w 79"/>
                  <a:gd name="T7" fmla="*/ 63 h 79"/>
                  <a:gd name="T8" fmla="*/ 17 w 79"/>
                  <a:gd name="T9" fmla="*/ 68 h 79"/>
                  <a:gd name="T10" fmla="*/ 64 w 79"/>
                  <a:gd name="T11" fmla="*/ 65 h 79"/>
                  <a:gd name="T12" fmla="*/ 65 w 79"/>
                  <a:gd name="T13" fmla="*/ 14 h 79"/>
                  <a:gd name="T14" fmla="*/ 58 w 79"/>
                  <a:gd name="T15" fmla="*/ 59 h 79"/>
                  <a:gd name="T16" fmla="*/ 20 w 79"/>
                  <a:gd name="T17" fmla="*/ 59 h 79"/>
                  <a:gd name="T18" fmla="*/ 20 w 79"/>
                  <a:gd name="T19" fmla="*/ 21 h 79"/>
                  <a:gd name="T20" fmla="*/ 58 w 79"/>
                  <a:gd name="T21" fmla="*/ 21 h 79"/>
                  <a:gd name="T22" fmla="*/ 58 w 79"/>
                  <a:gd name="T23" fmla="*/ 59 h 7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79" h="79">
                    <a:moveTo>
                      <a:pt x="65" y="14"/>
                    </a:moveTo>
                    <a:cubicBezTo>
                      <a:pt x="51" y="0"/>
                      <a:pt x="28" y="0"/>
                      <a:pt x="14" y="14"/>
                    </a:cubicBezTo>
                    <a:cubicBezTo>
                      <a:pt x="0" y="28"/>
                      <a:pt x="0" y="49"/>
                      <a:pt x="11" y="63"/>
                    </a:cubicBezTo>
                    <a:cubicBezTo>
                      <a:pt x="11" y="63"/>
                      <a:pt x="11" y="63"/>
                      <a:pt x="11" y="63"/>
                    </a:cubicBezTo>
                    <a:cubicBezTo>
                      <a:pt x="14" y="66"/>
                      <a:pt x="15" y="67"/>
                      <a:pt x="17" y="68"/>
                    </a:cubicBezTo>
                    <a:cubicBezTo>
                      <a:pt x="31" y="79"/>
                      <a:pt x="51" y="78"/>
                      <a:pt x="64" y="65"/>
                    </a:cubicBezTo>
                    <a:cubicBezTo>
                      <a:pt x="78" y="51"/>
                      <a:pt x="79" y="29"/>
                      <a:pt x="65" y="14"/>
                    </a:cubicBezTo>
                    <a:close/>
                    <a:moveTo>
                      <a:pt x="58" y="59"/>
                    </a:moveTo>
                    <a:cubicBezTo>
                      <a:pt x="47" y="69"/>
                      <a:pt x="30" y="69"/>
                      <a:pt x="20" y="59"/>
                    </a:cubicBezTo>
                    <a:cubicBezTo>
                      <a:pt x="9" y="48"/>
                      <a:pt x="9" y="31"/>
                      <a:pt x="20" y="21"/>
                    </a:cubicBezTo>
                    <a:cubicBezTo>
                      <a:pt x="31" y="10"/>
                      <a:pt x="48" y="10"/>
                      <a:pt x="58" y="21"/>
                    </a:cubicBezTo>
                    <a:cubicBezTo>
                      <a:pt x="69" y="31"/>
                      <a:pt x="69" y="48"/>
                      <a:pt x="58" y="5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</a:pPr>
                <a:endParaRPr lang="en-US" sz="9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55" name="Freeform 37"/>
              <p:cNvSpPr>
                <a:spLocks/>
              </p:cNvSpPr>
              <p:nvPr/>
            </p:nvSpPr>
            <p:spPr bwMode="auto">
              <a:xfrm>
                <a:off x="7160655" y="2400130"/>
                <a:ext cx="159730" cy="164722"/>
              </a:xfrm>
              <a:custGeom>
                <a:avLst/>
                <a:gdLst>
                  <a:gd name="T0" fmla="*/ 0 w 64"/>
                  <a:gd name="T1" fmla="*/ 52 h 66"/>
                  <a:gd name="T2" fmla="*/ 12 w 64"/>
                  <a:gd name="T3" fmla="*/ 66 h 66"/>
                  <a:gd name="T4" fmla="*/ 64 w 64"/>
                  <a:gd name="T5" fmla="*/ 8 h 66"/>
                  <a:gd name="T6" fmla="*/ 55 w 64"/>
                  <a:gd name="T7" fmla="*/ 0 h 66"/>
                  <a:gd name="T8" fmla="*/ 0 w 64"/>
                  <a:gd name="T9" fmla="*/ 52 h 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4" h="66">
                    <a:moveTo>
                      <a:pt x="0" y="52"/>
                    </a:moveTo>
                    <a:lnTo>
                      <a:pt x="12" y="66"/>
                    </a:lnTo>
                    <a:lnTo>
                      <a:pt x="64" y="8"/>
                    </a:lnTo>
                    <a:lnTo>
                      <a:pt x="55" y="0"/>
                    </a:lnTo>
                    <a:lnTo>
                      <a:pt x="0" y="5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</a:pPr>
                <a:endParaRPr lang="en-US" sz="9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56" name="Freeform 38"/>
              <p:cNvSpPr>
                <a:spLocks/>
              </p:cNvSpPr>
              <p:nvPr/>
            </p:nvSpPr>
            <p:spPr bwMode="auto">
              <a:xfrm>
                <a:off x="7412728" y="2265358"/>
                <a:ext cx="99831" cy="119797"/>
              </a:xfrm>
              <a:custGeom>
                <a:avLst/>
                <a:gdLst>
                  <a:gd name="T0" fmla="*/ 16 w 30"/>
                  <a:gd name="T1" fmla="*/ 0 h 36"/>
                  <a:gd name="T2" fmla="*/ 0 w 30"/>
                  <a:gd name="T3" fmla="*/ 34 h 36"/>
                  <a:gd name="T4" fmla="*/ 6 w 30"/>
                  <a:gd name="T5" fmla="*/ 36 h 36"/>
                  <a:gd name="T6" fmla="*/ 16 w 30"/>
                  <a:gd name="T7" fmla="*/ 0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0" h="36">
                    <a:moveTo>
                      <a:pt x="16" y="0"/>
                    </a:moveTo>
                    <a:cubicBezTo>
                      <a:pt x="20" y="26"/>
                      <a:pt x="0" y="34"/>
                      <a:pt x="0" y="34"/>
                    </a:cubicBezTo>
                    <a:cubicBezTo>
                      <a:pt x="6" y="36"/>
                      <a:pt x="6" y="36"/>
                      <a:pt x="6" y="36"/>
                    </a:cubicBezTo>
                    <a:cubicBezTo>
                      <a:pt x="30" y="21"/>
                      <a:pt x="16" y="0"/>
                      <a:pt x="16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</a:pPr>
                <a:endParaRPr lang="en-US" sz="9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</p:grpSp>
      <p:grpSp>
        <p:nvGrpSpPr>
          <p:cNvPr id="77" name="Group 76"/>
          <p:cNvGrpSpPr/>
          <p:nvPr/>
        </p:nvGrpSpPr>
        <p:grpSpPr>
          <a:xfrm>
            <a:off x="7478061" y="4954110"/>
            <a:ext cx="749799" cy="749797"/>
            <a:chOff x="6038386" y="4179022"/>
            <a:chExt cx="710960" cy="710958"/>
          </a:xfrm>
        </p:grpSpPr>
        <p:sp>
          <p:nvSpPr>
            <p:cNvPr id="58" name="Oval 57"/>
            <p:cNvSpPr/>
            <p:nvPr/>
          </p:nvSpPr>
          <p:spPr>
            <a:xfrm>
              <a:off x="6038386" y="4179022"/>
              <a:ext cx="710960" cy="710958"/>
            </a:xfrm>
            <a:prstGeom prst="ellipse">
              <a:avLst/>
            </a:prstGeom>
            <a:noFill/>
            <a:ln>
              <a:solidFill>
                <a:schemeClr val="accent4"/>
              </a:solidFill>
            </a:ln>
          </p:spPr>
          <p:style>
            <a:lnRef idx="2">
              <a:schemeClr val="accent3">
                <a:hueOff val="552171"/>
                <a:satOff val="28263"/>
                <a:lumOff val="11872"/>
                <a:alphaOff val="0"/>
              </a:schemeClr>
            </a:lnRef>
            <a:fillRef idx="1">
              <a:schemeClr val="accent3">
                <a:hueOff val="552171"/>
                <a:satOff val="28263"/>
                <a:lumOff val="11872"/>
                <a:alphaOff val="0"/>
              </a:schemeClr>
            </a:fillRef>
            <a:effectRef idx="0">
              <a:schemeClr val="accent3">
                <a:hueOff val="552171"/>
                <a:satOff val="28263"/>
                <a:lumOff val="11872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zh-CN" altLang="en-US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grpSp>
          <p:nvGrpSpPr>
            <p:cNvPr id="59" name="Group 58"/>
            <p:cNvGrpSpPr>
              <a:grpSpLocks noChangeAspect="1"/>
            </p:cNvGrpSpPr>
            <p:nvPr/>
          </p:nvGrpSpPr>
          <p:grpSpPr>
            <a:xfrm>
              <a:off x="6214075" y="4376217"/>
              <a:ext cx="359577" cy="316566"/>
              <a:chOff x="6040049" y="4182118"/>
              <a:chExt cx="521619" cy="459224"/>
            </a:xfrm>
            <a:solidFill>
              <a:schemeClr val="accent4"/>
            </a:solidFill>
          </p:grpSpPr>
          <p:sp>
            <p:nvSpPr>
              <p:cNvPr id="60" name="Freeform 84"/>
              <p:cNvSpPr>
                <a:spLocks/>
              </p:cNvSpPr>
              <p:nvPr/>
            </p:nvSpPr>
            <p:spPr bwMode="auto">
              <a:xfrm>
                <a:off x="6087469" y="4202084"/>
                <a:ext cx="194671" cy="419291"/>
              </a:xfrm>
              <a:custGeom>
                <a:avLst/>
                <a:gdLst>
                  <a:gd name="T0" fmla="*/ 52 w 59"/>
                  <a:gd name="T1" fmla="*/ 5 h 126"/>
                  <a:gd name="T2" fmla="*/ 9 w 59"/>
                  <a:gd name="T3" fmla="*/ 38 h 126"/>
                  <a:gd name="T4" fmla="*/ 0 w 59"/>
                  <a:gd name="T5" fmla="*/ 39 h 126"/>
                  <a:gd name="T6" fmla="*/ 0 w 59"/>
                  <a:gd name="T7" fmla="*/ 86 h 126"/>
                  <a:gd name="T8" fmla="*/ 9 w 59"/>
                  <a:gd name="T9" fmla="*/ 88 h 126"/>
                  <a:gd name="T10" fmla="*/ 51 w 59"/>
                  <a:gd name="T11" fmla="*/ 119 h 126"/>
                  <a:gd name="T12" fmla="*/ 59 w 59"/>
                  <a:gd name="T13" fmla="*/ 119 h 126"/>
                  <a:gd name="T14" fmla="*/ 59 w 59"/>
                  <a:gd name="T15" fmla="*/ 5 h 126"/>
                  <a:gd name="T16" fmla="*/ 52 w 59"/>
                  <a:gd name="T17" fmla="*/ 5 h 1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59" h="126">
                    <a:moveTo>
                      <a:pt x="52" y="5"/>
                    </a:moveTo>
                    <a:cubicBezTo>
                      <a:pt x="9" y="38"/>
                      <a:pt x="9" y="38"/>
                      <a:pt x="9" y="38"/>
                    </a:cubicBezTo>
                    <a:cubicBezTo>
                      <a:pt x="9" y="38"/>
                      <a:pt x="5" y="38"/>
                      <a:pt x="0" y="39"/>
                    </a:cubicBezTo>
                    <a:cubicBezTo>
                      <a:pt x="0" y="86"/>
                      <a:pt x="0" y="86"/>
                      <a:pt x="0" y="86"/>
                    </a:cubicBezTo>
                    <a:cubicBezTo>
                      <a:pt x="5" y="87"/>
                      <a:pt x="9" y="88"/>
                      <a:pt x="9" y="88"/>
                    </a:cubicBezTo>
                    <a:cubicBezTo>
                      <a:pt x="51" y="119"/>
                      <a:pt x="51" y="119"/>
                      <a:pt x="51" y="119"/>
                    </a:cubicBezTo>
                    <a:cubicBezTo>
                      <a:pt x="51" y="119"/>
                      <a:pt x="59" y="126"/>
                      <a:pt x="59" y="119"/>
                    </a:cubicBezTo>
                    <a:cubicBezTo>
                      <a:pt x="59" y="112"/>
                      <a:pt x="59" y="11"/>
                      <a:pt x="59" y="5"/>
                    </a:cubicBezTo>
                    <a:cubicBezTo>
                      <a:pt x="59" y="0"/>
                      <a:pt x="52" y="5"/>
                      <a:pt x="52" y="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</a:pPr>
                <a:endParaRPr lang="en-US" sz="9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61" name="Freeform 85"/>
              <p:cNvSpPr>
                <a:spLocks/>
              </p:cNvSpPr>
              <p:nvPr/>
            </p:nvSpPr>
            <p:spPr bwMode="auto">
              <a:xfrm>
                <a:off x="6040049" y="4339353"/>
                <a:ext cx="27454" cy="147252"/>
              </a:xfrm>
              <a:custGeom>
                <a:avLst/>
                <a:gdLst>
                  <a:gd name="T0" fmla="*/ 0 w 8"/>
                  <a:gd name="T1" fmla="*/ 8 h 44"/>
                  <a:gd name="T2" fmla="*/ 0 w 8"/>
                  <a:gd name="T3" fmla="*/ 38 h 44"/>
                  <a:gd name="T4" fmla="*/ 8 w 8"/>
                  <a:gd name="T5" fmla="*/ 44 h 44"/>
                  <a:gd name="T6" fmla="*/ 8 w 8"/>
                  <a:gd name="T7" fmla="*/ 0 h 44"/>
                  <a:gd name="T8" fmla="*/ 0 w 8"/>
                  <a:gd name="T9" fmla="*/ 8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44">
                    <a:moveTo>
                      <a:pt x="0" y="8"/>
                    </a:moveTo>
                    <a:cubicBezTo>
                      <a:pt x="0" y="16"/>
                      <a:pt x="0" y="32"/>
                      <a:pt x="0" y="38"/>
                    </a:cubicBezTo>
                    <a:cubicBezTo>
                      <a:pt x="0" y="40"/>
                      <a:pt x="4" y="42"/>
                      <a:pt x="8" y="44"/>
                    </a:cubicBezTo>
                    <a:cubicBezTo>
                      <a:pt x="8" y="0"/>
                      <a:pt x="8" y="0"/>
                      <a:pt x="8" y="0"/>
                    </a:cubicBezTo>
                    <a:cubicBezTo>
                      <a:pt x="4" y="2"/>
                      <a:pt x="0" y="4"/>
                      <a:pt x="0" y="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</a:pPr>
                <a:endParaRPr lang="en-US" sz="9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62" name="Freeform 86"/>
              <p:cNvSpPr>
                <a:spLocks/>
              </p:cNvSpPr>
              <p:nvPr/>
            </p:nvSpPr>
            <p:spPr bwMode="auto">
              <a:xfrm>
                <a:off x="6329559" y="4296924"/>
                <a:ext cx="77370" cy="229612"/>
              </a:xfrm>
              <a:custGeom>
                <a:avLst/>
                <a:gdLst>
                  <a:gd name="T0" fmla="*/ 10 w 23"/>
                  <a:gd name="T1" fmla="*/ 2 h 69"/>
                  <a:gd name="T2" fmla="*/ 2 w 23"/>
                  <a:gd name="T3" fmla="*/ 2 h 69"/>
                  <a:gd name="T4" fmla="*/ 2 w 23"/>
                  <a:gd name="T5" fmla="*/ 10 h 69"/>
                  <a:gd name="T6" fmla="*/ 12 w 23"/>
                  <a:gd name="T7" fmla="*/ 35 h 69"/>
                  <a:gd name="T8" fmla="*/ 2 w 23"/>
                  <a:gd name="T9" fmla="*/ 60 h 69"/>
                  <a:gd name="T10" fmla="*/ 2 w 23"/>
                  <a:gd name="T11" fmla="*/ 67 h 69"/>
                  <a:gd name="T12" fmla="*/ 6 w 23"/>
                  <a:gd name="T13" fmla="*/ 69 h 69"/>
                  <a:gd name="T14" fmla="*/ 10 w 23"/>
                  <a:gd name="T15" fmla="*/ 67 h 69"/>
                  <a:gd name="T16" fmla="*/ 23 w 23"/>
                  <a:gd name="T17" fmla="*/ 35 h 69"/>
                  <a:gd name="T18" fmla="*/ 10 w 23"/>
                  <a:gd name="T19" fmla="*/ 2 h 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3" h="69">
                    <a:moveTo>
                      <a:pt x="10" y="2"/>
                    </a:moveTo>
                    <a:cubicBezTo>
                      <a:pt x="7" y="0"/>
                      <a:pt x="4" y="0"/>
                      <a:pt x="2" y="2"/>
                    </a:cubicBezTo>
                    <a:cubicBezTo>
                      <a:pt x="0" y="4"/>
                      <a:pt x="0" y="8"/>
                      <a:pt x="2" y="10"/>
                    </a:cubicBezTo>
                    <a:cubicBezTo>
                      <a:pt x="9" y="17"/>
                      <a:pt x="12" y="26"/>
                      <a:pt x="12" y="35"/>
                    </a:cubicBezTo>
                    <a:cubicBezTo>
                      <a:pt x="12" y="44"/>
                      <a:pt x="9" y="53"/>
                      <a:pt x="2" y="60"/>
                    </a:cubicBezTo>
                    <a:cubicBezTo>
                      <a:pt x="0" y="62"/>
                      <a:pt x="0" y="65"/>
                      <a:pt x="2" y="67"/>
                    </a:cubicBezTo>
                    <a:cubicBezTo>
                      <a:pt x="3" y="68"/>
                      <a:pt x="4" y="69"/>
                      <a:pt x="6" y="69"/>
                    </a:cubicBezTo>
                    <a:cubicBezTo>
                      <a:pt x="7" y="69"/>
                      <a:pt x="9" y="68"/>
                      <a:pt x="10" y="67"/>
                    </a:cubicBezTo>
                    <a:cubicBezTo>
                      <a:pt x="19" y="58"/>
                      <a:pt x="23" y="47"/>
                      <a:pt x="23" y="35"/>
                    </a:cubicBezTo>
                    <a:cubicBezTo>
                      <a:pt x="23" y="23"/>
                      <a:pt x="19" y="11"/>
                      <a:pt x="10" y="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</a:pPr>
                <a:endParaRPr lang="en-US" sz="9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63" name="Freeform 87"/>
              <p:cNvSpPr>
                <a:spLocks/>
              </p:cNvSpPr>
              <p:nvPr/>
            </p:nvSpPr>
            <p:spPr bwMode="auto">
              <a:xfrm>
                <a:off x="6376980" y="4239521"/>
                <a:ext cx="102328" cy="341923"/>
              </a:xfrm>
              <a:custGeom>
                <a:avLst/>
                <a:gdLst>
                  <a:gd name="T0" fmla="*/ 10 w 31"/>
                  <a:gd name="T1" fmla="*/ 2 h 103"/>
                  <a:gd name="T2" fmla="*/ 3 w 31"/>
                  <a:gd name="T3" fmla="*/ 2 h 103"/>
                  <a:gd name="T4" fmla="*/ 3 w 31"/>
                  <a:gd name="T5" fmla="*/ 10 h 103"/>
                  <a:gd name="T6" fmla="*/ 20 w 31"/>
                  <a:gd name="T7" fmla="*/ 52 h 103"/>
                  <a:gd name="T8" fmla="*/ 3 w 31"/>
                  <a:gd name="T9" fmla="*/ 94 h 103"/>
                  <a:gd name="T10" fmla="*/ 3 w 31"/>
                  <a:gd name="T11" fmla="*/ 102 h 103"/>
                  <a:gd name="T12" fmla="*/ 6 w 31"/>
                  <a:gd name="T13" fmla="*/ 103 h 103"/>
                  <a:gd name="T14" fmla="*/ 10 w 31"/>
                  <a:gd name="T15" fmla="*/ 102 h 103"/>
                  <a:gd name="T16" fmla="*/ 31 w 31"/>
                  <a:gd name="T17" fmla="*/ 52 h 103"/>
                  <a:gd name="T18" fmla="*/ 10 w 31"/>
                  <a:gd name="T19" fmla="*/ 2 h 10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31" h="103">
                    <a:moveTo>
                      <a:pt x="10" y="2"/>
                    </a:moveTo>
                    <a:cubicBezTo>
                      <a:pt x="8" y="0"/>
                      <a:pt x="5" y="0"/>
                      <a:pt x="3" y="2"/>
                    </a:cubicBezTo>
                    <a:cubicBezTo>
                      <a:pt x="0" y="4"/>
                      <a:pt x="0" y="8"/>
                      <a:pt x="3" y="10"/>
                    </a:cubicBezTo>
                    <a:cubicBezTo>
                      <a:pt x="14" y="21"/>
                      <a:pt x="20" y="37"/>
                      <a:pt x="20" y="52"/>
                    </a:cubicBezTo>
                    <a:cubicBezTo>
                      <a:pt x="20" y="67"/>
                      <a:pt x="14" y="82"/>
                      <a:pt x="3" y="94"/>
                    </a:cubicBezTo>
                    <a:cubicBezTo>
                      <a:pt x="0" y="96"/>
                      <a:pt x="0" y="100"/>
                      <a:pt x="3" y="102"/>
                    </a:cubicBezTo>
                    <a:cubicBezTo>
                      <a:pt x="4" y="103"/>
                      <a:pt x="5" y="103"/>
                      <a:pt x="6" y="103"/>
                    </a:cubicBezTo>
                    <a:cubicBezTo>
                      <a:pt x="8" y="103"/>
                      <a:pt x="9" y="103"/>
                      <a:pt x="10" y="102"/>
                    </a:cubicBezTo>
                    <a:cubicBezTo>
                      <a:pt x="24" y="88"/>
                      <a:pt x="31" y="70"/>
                      <a:pt x="31" y="52"/>
                    </a:cubicBezTo>
                    <a:cubicBezTo>
                      <a:pt x="31" y="34"/>
                      <a:pt x="24" y="16"/>
                      <a:pt x="10" y="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</a:pPr>
                <a:endParaRPr lang="en-US" sz="9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64" name="Freeform 88"/>
              <p:cNvSpPr>
                <a:spLocks/>
              </p:cNvSpPr>
              <p:nvPr/>
            </p:nvSpPr>
            <p:spPr bwMode="auto">
              <a:xfrm>
                <a:off x="6436879" y="4182118"/>
                <a:ext cx="124789" cy="459224"/>
              </a:xfrm>
              <a:custGeom>
                <a:avLst/>
                <a:gdLst>
                  <a:gd name="T0" fmla="*/ 10 w 38"/>
                  <a:gd name="T1" fmla="*/ 2 h 138"/>
                  <a:gd name="T2" fmla="*/ 2 w 38"/>
                  <a:gd name="T3" fmla="*/ 2 h 138"/>
                  <a:gd name="T4" fmla="*/ 2 w 38"/>
                  <a:gd name="T5" fmla="*/ 9 h 138"/>
                  <a:gd name="T6" fmla="*/ 27 w 38"/>
                  <a:gd name="T7" fmla="*/ 69 h 138"/>
                  <a:gd name="T8" fmla="*/ 2 w 38"/>
                  <a:gd name="T9" fmla="*/ 128 h 138"/>
                  <a:gd name="T10" fmla="*/ 2 w 38"/>
                  <a:gd name="T11" fmla="*/ 136 h 138"/>
                  <a:gd name="T12" fmla="*/ 6 w 38"/>
                  <a:gd name="T13" fmla="*/ 138 h 138"/>
                  <a:gd name="T14" fmla="*/ 10 w 38"/>
                  <a:gd name="T15" fmla="*/ 136 h 138"/>
                  <a:gd name="T16" fmla="*/ 38 w 38"/>
                  <a:gd name="T17" fmla="*/ 69 h 138"/>
                  <a:gd name="T18" fmla="*/ 10 w 38"/>
                  <a:gd name="T19" fmla="*/ 2 h 1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38" h="138">
                    <a:moveTo>
                      <a:pt x="10" y="2"/>
                    </a:moveTo>
                    <a:cubicBezTo>
                      <a:pt x="8" y="0"/>
                      <a:pt x="5" y="0"/>
                      <a:pt x="2" y="2"/>
                    </a:cubicBezTo>
                    <a:cubicBezTo>
                      <a:pt x="0" y="4"/>
                      <a:pt x="0" y="7"/>
                      <a:pt x="2" y="9"/>
                    </a:cubicBezTo>
                    <a:cubicBezTo>
                      <a:pt x="19" y="26"/>
                      <a:pt x="27" y="47"/>
                      <a:pt x="27" y="69"/>
                    </a:cubicBezTo>
                    <a:cubicBezTo>
                      <a:pt x="27" y="90"/>
                      <a:pt x="19" y="112"/>
                      <a:pt x="2" y="128"/>
                    </a:cubicBezTo>
                    <a:cubicBezTo>
                      <a:pt x="0" y="130"/>
                      <a:pt x="0" y="134"/>
                      <a:pt x="2" y="136"/>
                    </a:cubicBezTo>
                    <a:cubicBezTo>
                      <a:pt x="4" y="137"/>
                      <a:pt x="5" y="138"/>
                      <a:pt x="6" y="138"/>
                    </a:cubicBezTo>
                    <a:cubicBezTo>
                      <a:pt x="8" y="138"/>
                      <a:pt x="9" y="137"/>
                      <a:pt x="10" y="136"/>
                    </a:cubicBezTo>
                    <a:cubicBezTo>
                      <a:pt x="29" y="117"/>
                      <a:pt x="38" y="93"/>
                      <a:pt x="38" y="69"/>
                    </a:cubicBezTo>
                    <a:cubicBezTo>
                      <a:pt x="38" y="45"/>
                      <a:pt x="29" y="20"/>
                      <a:pt x="10" y="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</a:pPr>
                <a:endParaRPr lang="en-US" sz="9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</p:grpSp>
      <p:grpSp>
        <p:nvGrpSpPr>
          <p:cNvPr id="78" name="Group 77"/>
          <p:cNvGrpSpPr/>
          <p:nvPr/>
        </p:nvGrpSpPr>
        <p:grpSpPr>
          <a:xfrm>
            <a:off x="10203056" y="4947838"/>
            <a:ext cx="749799" cy="749797"/>
            <a:chOff x="8613835" y="4173075"/>
            <a:chExt cx="710960" cy="710958"/>
          </a:xfrm>
        </p:grpSpPr>
        <p:sp>
          <p:nvSpPr>
            <p:cNvPr id="66" name="Oval 65"/>
            <p:cNvSpPr/>
            <p:nvPr/>
          </p:nvSpPr>
          <p:spPr>
            <a:xfrm>
              <a:off x="8613835" y="4173075"/>
              <a:ext cx="710960" cy="710958"/>
            </a:xfrm>
            <a:prstGeom prst="ellipse">
              <a:avLst/>
            </a:prstGeom>
            <a:noFill/>
            <a:ln>
              <a:solidFill>
                <a:schemeClr val="accent5"/>
              </a:solidFill>
            </a:ln>
          </p:spPr>
          <p:style>
            <a:lnRef idx="2">
              <a:schemeClr val="accent3">
                <a:hueOff val="552171"/>
                <a:satOff val="28263"/>
                <a:lumOff val="11872"/>
                <a:alphaOff val="0"/>
              </a:schemeClr>
            </a:lnRef>
            <a:fillRef idx="1">
              <a:schemeClr val="accent3">
                <a:hueOff val="552171"/>
                <a:satOff val="28263"/>
                <a:lumOff val="11872"/>
                <a:alphaOff val="0"/>
              </a:schemeClr>
            </a:fillRef>
            <a:effectRef idx="0">
              <a:schemeClr val="accent3">
                <a:hueOff val="552171"/>
                <a:satOff val="28263"/>
                <a:lumOff val="11872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zh-CN" altLang="en-US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7" name="Freeform 16"/>
            <p:cNvSpPr>
              <a:spLocks noChangeAspect="1" noEditPoints="1"/>
            </p:cNvSpPr>
            <p:nvPr/>
          </p:nvSpPr>
          <p:spPr bwMode="auto">
            <a:xfrm>
              <a:off x="8807774" y="4323051"/>
              <a:ext cx="310685" cy="360000"/>
            </a:xfrm>
            <a:custGeom>
              <a:avLst/>
              <a:gdLst>
                <a:gd name="T0" fmla="*/ 233 w 320"/>
                <a:gd name="T1" fmla="*/ 138 h 371"/>
                <a:gd name="T2" fmla="*/ 261 w 320"/>
                <a:gd name="T3" fmla="*/ 12 h 371"/>
                <a:gd name="T4" fmla="*/ 168 w 320"/>
                <a:gd name="T5" fmla="*/ 104 h 371"/>
                <a:gd name="T6" fmla="*/ 80 w 320"/>
                <a:gd name="T7" fmla="*/ 182 h 371"/>
                <a:gd name="T8" fmla="*/ 80 w 320"/>
                <a:gd name="T9" fmla="*/ 319 h 371"/>
                <a:gd name="T10" fmla="*/ 253 w 320"/>
                <a:gd name="T11" fmla="*/ 371 h 371"/>
                <a:gd name="T12" fmla="*/ 320 w 320"/>
                <a:gd name="T13" fmla="*/ 172 h 371"/>
                <a:gd name="T14" fmla="*/ 233 w 320"/>
                <a:gd name="T15" fmla="*/ 138 h 371"/>
                <a:gd name="T16" fmla="*/ 60 w 320"/>
                <a:gd name="T17" fmla="*/ 140 h 371"/>
                <a:gd name="T18" fmla="*/ 0 w 320"/>
                <a:gd name="T19" fmla="*/ 202 h 371"/>
                <a:gd name="T20" fmla="*/ 0 w 320"/>
                <a:gd name="T21" fmla="*/ 299 h 371"/>
                <a:gd name="T22" fmla="*/ 60 w 320"/>
                <a:gd name="T23" fmla="*/ 360 h 371"/>
                <a:gd name="T24" fmla="*/ 40 w 320"/>
                <a:gd name="T25" fmla="*/ 315 h 371"/>
                <a:gd name="T26" fmla="*/ 40 w 320"/>
                <a:gd name="T27" fmla="*/ 187 h 371"/>
                <a:gd name="T28" fmla="*/ 60 w 320"/>
                <a:gd name="T29" fmla="*/ 140 h 3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320" h="371">
                  <a:moveTo>
                    <a:pt x="233" y="138"/>
                  </a:moveTo>
                  <a:cubicBezTo>
                    <a:pt x="230" y="131"/>
                    <a:pt x="304" y="65"/>
                    <a:pt x="261" y="12"/>
                  </a:cubicBezTo>
                  <a:cubicBezTo>
                    <a:pt x="251" y="0"/>
                    <a:pt x="217" y="72"/>
                    <a:pt x="168" y="104"/>
                  </a:cubicBezTo>
                  <a:cubicBezTo>
                    <a:pt x="142" y="122"/>
                    <a:pt x="80" y="161"/>
                    <a:pt x="80" y="182"/>
                  </a:cubicBezTo>
                  <a:cubicBezTo>
                    <a:pt x="80" y="319"/>
                    <a:pt x="80" y="319"/>
                    <a:pt x="80" y="319"/>
                  </a:cubicBezTo>
                  <a:cubicBezTo>
                    <a:pt x="80" y="344"/>
                    <a:pt x="178" y="371"/>
                    <a:pt x="253" y="371"/>
                  </a:cubicBezTo>
                  <a:cubicBezTo>
                    <a:pt x="280" y="371"/>
                    <a:pt x="320" y="199"/>
                    <a:pt x="320" y="172"/>
                  </a:cubicBezTo>
                  <a:cubicBezTo>
                    <a:pt x="320" y="145"/>
                    <a:pt x="235" y="145"/>
                    <a:pt x="233" y="138"/>
                  </a:cubicBezTo>
                  <a:close/>
                  <a:moveTo>
                    <a:pt x="60" y="140"/>
                  </a:moveTo>
                  <a:cubicBezTo>
                    <a:pt x="47" y="140"/>
                    <a:pt x="0" y="148"/>
                    <a:pt x="0" y="202"/>
                  </a:cubicBezTo>
                  <a:cubicBezTo>
                    <a:pt x="0" y="299"/>
                    <a:pt x="0" y="299"/>
                    <a:pt x="0" y="299"/>
                  </a:cubicBezTo>
                  <a:cubicBezTo>
                    <a:pt x="0" y="354"/>
                    <a:pt x="47" y="360"/>
                    <a:pt x="60" y="360"/>
                  </a:cubicBezTo>
                  <a:cubicBezTo>
                    <a:pt x="73" y="360"/>
                    <a:pt x="40" y="348"/>
                    <a:pt x="40" y="315"/>
                  </a:cubicBezTo>
                  <a:cubicBezTo>
                    <a:pt x="40" y="187"/>
                    <a:pt x="40" y="187"/>
                    <a:pt x="40" y="187"/>
                  </a:cubicBezTo>
                  <a:cubicBezTo>
                    <a:pt x="40" y="152"/>
                    <a:pt x="73" y="140"/>
                    <a:pt x="60" y="14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9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76" name="Group 75"/>
          <p:cNvGrpSpPr/>
          <p:nvPr/>
        </p:nvGrpSpPr>
        <p:grpSpPr>
          <a:xfrm>
            <a:off x="4753065" y="4947838"/>
            <a:ext cx="749799" cy="749797"/>
            <a:chOff x="3445843" y="4173075"/>
            <a:chExt cx="710960" cy="710958"/>
          </a:xfrm>
        </p:grpSpPr>
        <p:sp>
          <p:nvSpPr>
            <p:cNvPr id="69" name="Oval 68"/>
            <p:cNvSpPr/>
            <p:nvPr/>
          </p:nvSpPr>
          <p:spPr>
            <a:xfrm>
              <a:off x="3445843" y="4173075"/>
              <a:ext cx="710960" cy="710958"/>
            </a:xfrm>
            <a:prstGeom prst="ellipse">
              <a:avLst/>
            </a:prstGeom>
            <a:noFill/>
            <a:ln>
              <a:solidFill>
                <a:schemeClr val="accent3"/>
              </a:solidFill>
            </a:ln>
          </p:spPr>
          <p:style>
            <a:lnRef idx="2">
              <a:schemeClr val="accent3">
                <a:hueOff val="552171"/>
                <a:satOff val="28263"/>
                <a:lumOff val="11872"/>
                <a:alphaOff val="0"/>
              </a:schemeClr>
            </a:lnRef>
            <a:fillRef idx="1">
              <a:schemeClr val="accent3">
                <a:hueOff val="552171"/>
                <a:satOff val="28263"/>
                <a:lumOff val="11872"/>
                <a:alphaOff val="0"/>
              </a:schemeClr>
            </a:fillRef>
            <a:effectRef idx="0">
              <a:schemeClr val="accent3">
                <a:hueOff val="552171"/>
                <a:satOff val="28263"/>
                <a:lumOff val="11872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zh-CN" altLang="en-US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0" name="Freeform 6"/>
            <p:cNvSpPr>
              <a:spLocks noEditPoints="1"/>
            </p:cNvSpPr>
            <p:nvPr/>
          </p:nvSpPr>
          <p:spPr bwMode="auto">
            <a:xfrm>
              <a:off x="3636568" y="4374006"/>
              <a:ext cx="330025" cy="289905"/>
            </a:xfrm>
            <a:custGeom>
              <a:avLst/>
              <a:gdLst>
                <a:gd name="T0" fmla="*/ 400 w 400"/>
                <a:gd name="T1" fmla="*/ 352 h 352"/>
                <a:gd name="T2" fmla="*/ 394 w 400"/>
                <a:gd name="T3" fmla="*/ 268 h 352"/>
                <a:gd name="T4" fmla="*/ 342 w 400"/>
                <a:gd name="T5" fmla="*/ 236 h 352"/>
                <a:gd name="T6" fmla="*/ 303 w 400"/>
                <a:gd name="T7" fmla="*/ 191 h 352"/>
                <a:gd name="T8" fmla="*/ 316 w 400"/>
                <a:gd name="T9" fmla="*/ 157 h 352"/>
                <a:gd name="T10" fmla="*/ 327 w 400"/>
                <a:gd name="T11" fmla="*/ 134 h 352"/>
                <a:gd name="T12" fmla="*/ 322 w 400"/>
                <a:gd name="T13" fmla="*/ 122 h 352"/>
                <a:gd name="T14" fmla="*/ 325 w 400"/>
                <a:gd name="T15" fmla="*/ 98 h 352"/>
                <a:gd name="T16" fmla="*/ 278 w 400"/>
                <a:gd name="T17" fmla="*/ 51 h 352"/>
                <a:gd name="T18" fmla="*/ 230 w 400"/>
                <a:gd name="T19" fmla="*/ 98 h 352"/>
                <a:gd name="T20" fmla="*/ 233 w 400"/>
                <a:gd name="T21" fmla="*/ 122 h 352"/>
                <a:gd name="T22" fmla="*/ 229 w 400"/>
                <a:gd name="T23" fmla="*/ 134 h 352"/>
                <a:gd name="T24" fmla="*/ 240 w 400"/>
                <a:gd name="T25" fmla="*/ 157 h 352"/>
                <a:gd name="T26" fmla="*/ 253 w 400"/>
                <a:gd name="T27" fmla="*/ 191 h 352"/>
                <a:gd name="T28" fmla="*/ 236 w 400"/>
                <a:gd name="T29" fmla="*/ 224 h 352"/>
                <a:gd name="T30" fmla="*/ 310 w 400"/>
                <a:gd name="T31" fmla="*/ 292 h 352"/>
                <a:gd name="T32" fmla="*/ 310 w 400"/>
                <a:gd name="T33" fmla="*/ 352 h 352"/>
                <a:gd name="T34" fmla="*/ 400 w 400"/>
                <a:gd name="T35" fmla="*/ 352 h 352"/>
                <a:gd name="T36" fmla="*/ 204 w 400"/>
                <a:gd name="T37" fmla="*/ 247 h 352"/>
                <a:gd name="T38" fmla="*/ 152 w 400"/>
                <a:gd name="T39" fmla="*/ 187 h 352"/>
                <a:gd name="T40" fmla="*/ 169 w 400"/>
                <a:gd name="T41" fmla="*/ 142 h 352"/>
                <a:gd name="T42" fmla="*/ 184 w 400"/>
                <a:gd name="T43" fmla="*/ 111 h 352"/>
                <a:gd name="T44" fmla="*/ 179 w 400"/>
                <a:gd name="T45" fmla="*/ 95 h 352"/>
                <a:gd name="T46" fmla="*/ 183 w 400"/>
                <a:gd name="T47" fmla="*/ 63 h 352"/>
                <a:gd name="T48" fmla="*/ 119 w 400"/>
                <a:gd name="T49" fmla="*/ 0 h 352"/>
                <a:gd name="T50" fmla="*/ 55 w 400"/>
                <a:gd name="T51" fmla="*/ 63 h 352"/>
                <a:gd name="T52" fmla="*/ 59 w 400"/>
                <a:gd name="T53" fmla="*/ 95 h 352"/>
                <a:gd name="T54" fmla="*/ 53 w 400"/>
                <a:gd name="T55" fmla="*/ 111 h 352"/>
                <a:gd name="T56" fmla="*/ 68 w 400"/>
                <a:gd name="T57" fmla="*/ 142 h 352"/>
                <a:gd name="T58" fmla="*/ 86 w 400"/>
                <a:gd name="T59" fmla="*/ 187 h 352"/>
                <a:gd name="T60" fmla="*/ 33 w 400"/>
                <a:gd name="T61" fmla="*/ 247 h 352"/>
                <a:gd name="T62" fmla="*/ 0 w 400"/>
                <a:gd name="T63" fmla="*/ 279 h 352"/>
                <a:gd name="T64" fmla="*/ 0 w 400"/>
                <a:gd name="T65" fmla="*/ 352 h 352"/>
                <a:gd name="T66" fmla="*/ 278 w 400"/>
                <a:gd name="T67" fmla="*/ 352 h 352"/>
                <a:gd name="T68" fmla="*/ 278 w 400"/>
                <a:gd name="T69" fmla="*/ 297 h 352"/>
                <a:gd name="T70" fmla="*/ 204 w 400"/>
                <a:gd name="T71" fmla="*/ 247 h 3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400" h="352">
                  <a:moveTo>
                    <a:pt x="400" y="352"/>
                  </a:moveTo>
                  <a:cubicBezTo>
                    <a:pt x="400" y="352"/>
                    <a:pt x="399" y="276"/>
                    <a:pt x="394" y="268"/>
                  </a:cubicBezTo>
                  <a:cubicBezTo>
                    <a:pt x="387" y="257"/>
                    <a:pt x="371" y="249"/>
                    <a:pt x="342" y="236"/>
                  </a:cubicBezTo>
                  <a:cubicBezTo>
                    <a:pt x="312" y="224"/>
                    <a:pt x="303" y="213"/>
                    <a:pt x="303" y="191"/>
                  </a:cubicBezTo>
                  <a:cubicBezTo>
                    <a:pt x="303" y="177"/>
                    <a:pt x="312" y="182"/>
                    <a:pt x="316" y="157"/>
                  </a:cubicBezTo>
                  <a:cubicBezTo>
                    <a:pt x="317" y="147"/>
                    <a:pt x="325" y="157"/>
                    <a:pt x="327" y="134"/>
                  </a:cubicBezTo>
                  <a:cubicBezTo>
                    <a:pt x="327" y="124"/>
                    <a:pt x="322" y="122"/>
                    <a:pt x="322" y="122"/>
                  </a:cubicBezTo>
                  <a:cubicBezTo>
                    <a:pt x="322" y="122"/>
                    <a:pt x="325" y="108"/>
                    <a:pt x="325" y="98"/>
                  </a:cubicBezTo>
                  <a:cubicBezTo>
                    <a:pt x="327" y="85"/>
                    <a:pt x="319" y="51"/>
                    <a:pt x="278" y="51"/>
                  </a:cubicBezTo>
                  <a:cubicBezTo>
                    <a:pt x="236" y="51"/>
                    <a:pt x="229" y="85"/>
                    <a:pt x="230" y="98"/>
                  </a:cubicBezTo>
                  <a:cubicBezTo>
                    <a:pt x="231" y="108"/>
                    <a:pt x="233" y="122"/>
                    <a:pt x="233" y="122"/>
                  </a:cubicBezTo>
                  <a:cubicBezTo>
                    <a:pt x="233" y="122"/>
                    <a:pt x="229" y="124"/>
                    <a:pt x="229" y="134"/>
                  </a:cubicBezTo>
                  <a:cubicBezTo>
                    <a:pt x="230" y="157"/>
                    <a:pt x="238" y="147"/>
                    <a:pt x="240" y="157"/>
                  </a:cubicBezTo>
                  <a:cubicBezTo>
                    <a:pt x="244" y="182"/>
                    <a:pt x="253" y="177"/>
                    <a:pt x="253" y="191"/>
                  </a:cubicBezTo>
                  <a:cubicBezTo>
                    <a:pt x="253" y="206"/>
                    <a:pt x="248" y="216"/>
                    <a:pt x="236" y="224"/>
                  </a:cubicBezTo>
                  <a:cubicBezTo>
                    <a:pt x="301" y="257"/>
                    <a:pt x="310" y="263"/>
                    <a:pt x="310" y="292"/>
                  </a:cubicBezTo>
                  <a:cubicBezTo>
                    <a:pt x="310" y="352"/>
                    <a:pt x="310" y="352"/>
                    <a:pt x="310" y="352"/>
                  </a:cubicBezTo>
                  <a:lnTo>
                    <a:pt x="400" y="352"/>
                  </a:lnTo>
                  <a:close/>
                  <a:moveTo>
                    <a:pt x="204" y="247"/>
                  </a:moveTo>
                  <a:cubicBezTo>
                    <a:pt x="165" y="231"/>
                    <a:pt x="152" y="217"/>
                    <a:pt x="152" y="187"/>
                  </a:cubicBezTo>
                  <a:cubicBezTo>
                    <a:pt x="152" y="169"/>
                    <a:pt x="164" y="175"/>
                    <a:pt x="169" y="142"/>
                  </a:cubicBezTo>
                  <a:cubicBezTo>
                    <a:pt x="172" y="129"/>
                    <a:pt x="182" y="142"/>
                    <a:pt x="184" y="111"/>
                  </a:cubicBezTo>
                  <a:cubicBezTo>
                    <a:pt x="184" y="98"/>
                    <a:pt x="179" y="95"/>
                    <a:pt x="179" y="95"/>
                  </a:cubicBezTo>
                  <a:cubicBezTo>
                    <a:pt x="179" y="95"/>
                    <a:pt x="181" y="77"/>
                    <a:pt x="183" y="63"/>
                  </a:cubicBezTo>
                  <a:cubicBezTo>
                    <a:pt x="184" y="45"/>
                    <a:pt x="174" y="0"/>
                    <a:pt x="119" y="0"/>
                  </a:cubicBezTo>
                  <a:cubicBezTo>
                    <a:pt x="64" y="0"/>
                    <a:pt x="54" y="45"/>
                    <a:pt x="55" y="63"/>
                  </a:cubicBezTo>
                  <a:cubicBezTo>
                    <a:pt x="56" y="77"/>
                    <a:pt x="59" y="95"/>
                    <a:pt x="59" y="95"/>
                  </a:cubicBezTo>
                  <a:cubicBezTo>
                    <a:pt x="59" y="95"/>
                    <a:pt x="53" y="98"/>
                    <a:pt x="53" y="111"/>
                  </a:cubicBezTo>
                  <a:cubicBezTo>
                    <a:pt x="55" y="142"/>
                    <a:pt x="66" y="129"/>
                    <a:pt x="68" y="142"/>
                  </a:cubicBezTo>
                  <a:cubicBezTo>
                    <a:pt x="74" y="175"/>
                    <a:pt x="86" y="169"/>
                    <a:pt x="86" y="187"/>
                  </a:cubicBezTo>
                  <a:cubicBezTo>
                    <a:pt x="86" y="217"/>
                    <a:pt x="73" y="231"/>
                    <a:pt x="33" y="247"/>
                  </a:cubicBezTo>
                  <a:cubicBezTo>
                    <a:pt x="21" y="252"/>
                    <a:pt x="0" y="260"/>
                    <a:pt x="0" y="279"/>
                  </a:cubicBezTo>
                  <a:cubicBezTo>
                    <a:pt x="0" y="352"/>
                    <a:pt x="0" y="352"/>
                    <a:pt x="0" y="352"/>
                  </a:cubicBezTo>
                  <a:cubicBezTo>
                    <a:pt x="278" y="352"/>
                    <a:pt x="278" y="352"/>
                    <a:pt x="278" y="352"/>
                  </a:cubicBezTo>
                  <a:cubicBezTo>
                    <a:pt x="278" y="352"/>
                    <a:pt x="278" y="309"/>
                    <a:pt x="278" y="297"/>
                  </a:cubicBezTo>
                  <a:cubicBezTo>
                    <a:pt x="278" y="280"/>
                    <a:pt x="244" y="264"/>
                    <a:pt x="204" y="247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9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51" name="Content Placeholder 2"/>
          <p:cNvSpPr txBox="1">
            <a:spLocks/>
          </p:cNvSpPr>
          <p:nvPr/>
        </p:nvSpPr>
        <p:spPr>
          <a:xfrm>
            <a:off x="1312799" y="3421372"/>
            <a:ext cx="2180339" cy="357744"/>
          </a:xfrm>
          <a:prstGeom prst="rect">
            <a:avLst/>
          </a:prstGeom>
        </p:spPr>
        <p:txBody>
          <a:bodyPr vert="horz" lIns="96435" tIns="48218" rIns="96435" bIns="48218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14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sz="14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7" name="Content Placeholder 2"/>
          <p:cNvSpPr txBox="1">
            <a:spLocks/>
          </p:cNvSpPr>
          <p:nvPr/>
        </p:nvSpPr>
        <p:spPr>
          <a:xfrm>
            <a:off x="1312799" y="3725697"/>
            <a:ext cx="2180339" cy="796927"/>
          </a:xfrm>
          <a:prstGeom prst="rect">
            <a:avLst/>
          </a:prstGeom>
        </p:spPr>
        <p:txBody>
          <a:bodyPr vert="horz" lIns="96435" tIns="48218" rIns="96435" bIns="48218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5" name="Content Placeholder 2"/>
          <p:cNvSpPr txBox="1">
            <a:spLocks/>
          </p:cNvSpPr>
          <p:nvPr/>
        </p:nvSpPr>
        <p:spPr>
          <a:xfrm>
            <a:off x="4037795" y="3421372"/>
            <a:ext cx="2180339" cy="357744"/>
          </a:xfrm>
          <a:prstGeom prst="rect">
            <a:avLst/>
          </a:prstGeom>
        </p:spPr>
        <p:txBody>
          <a:bodyPr vert="horz" lIns="96435" tIns="48218" rIns="96435" bIns="48218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14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sz="14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8" name="Content Placeholder 2"/>
          <p:cNvSpPr txBox="1">
            <a:spLocks/>
          </p:cNvSpPr>
          <p:nvPr/>
        </p:nvSpPr>
        <p:spPr>
          <a:xfrm>
            <a:off x="4037795" y="3725697"/>
            <a:ext cx="2180339" cy="796927"/>
          </a:xfrm>
          <a:prstGeom prst="rect">
            <a:avLst/>
          </a:prstGeom>
        </p:spPr>
        <p:txBody>
          <a:bodyPr vert="horz" lIns="96435" tIns="48218" rIns="96435" bIns="48218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9" name="Content Placeholder 2"/>
          <p:cNvSpPr txBox="1">
            <a:spLocks/>
          </p:cNvSpPr>
          <p:nvPr/>
        </p:nvSpPr>
        <p:spPr>
          <a:xfrm>
            <a:off x="6762791" y="3421372"/>
            <a:ext cx="2180339" cy="357744"/>
          </a:xfrm>
          <a:prstGeom prst="rect">
            <a:avLst/>
          </a:prstGeom>
        </p:spPr>
        <p:txBody>
          <a:bodyPr vert="horz" lIns="96435" tIns="48218" rIns="96435" bIns="48218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14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sz="14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0" name="Content Placeholder 2"/>
          <p:cNvSpPr txBox="1">
            <a:spLocks/>
          </p:cNvSpPr>
          <p:nvPr/>
        </p:nvSpPr>
        <p:spPr>
          <a:xfrm>
            <a:off x="6762791" y="3725697"/>
            <a:ext cx="2180339" cy="796928"/>
          </a:xfrm>
          <a:prstGeom prst="rect">
            <a:avLst/>
          </a:prstGeom>
        </p:spPr>
        <p:txBody>
          <a:bodyPr vert="horz" lIns="96435" tIns="48218" rIns="96435" bIns="48218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1" name="Content Placeholder 2"/>
          <p:cNvSpPr txBox="1">
            <a:spLocks/>
          </p:cNvSpPr>
          <p:nvPr/>
        </p:nvSpPr>
        <p:spPr>
          <a:xfrm>
            <a:off x="9487786" y="3421372"/>
            <a:ext cx="2180339" cy="357744"/>
          </a:xfrm>
          <a:prstGeom prst="rect">
            <a:avLst/>
          </a:prstGeom>
        </p:spPr>
        <p:txBody>
          <a:bodyPr vert="horz" lIns="96435" tIns="48218" rIns="96435" bIns="48218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14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sz="14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2" name="Content Placeholder 2"/>
          <p:cNvSpPr txBox="1">
            <a:spLocks/>
          </p:cNvSpPr>
          <p:nvPr/>
        </p:nvSpPr>
        <p:spPr>
          <a:xfrm>
            <a:off x="9487786" y="3725697"/>
            <a:ext cx="2180339" cy="796927"/>
          </a:xfrm>
          <a:prstGeom prst="rect">
            <a:avLst/>
          </a:prstGeom>
        </p:spPr>
        <p:txBody>
          <a:bodyPr vert="horz" lIns="96435" tIns="48218" rIns="96435" bIns="48218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3" name="文本框 82"/>
          <p:cNvSpPr txBox="1"/>
          <p:nvPr/>
        </p:nvSpPr>
        <p:spPr>
          <a:xfrm>
            <a:off x="372973" y="375965"/>
            <a:ext cx="2503076" cy="374375"/>
          </a:xfrm>
          <a:prstGeom prst="rect">
            <a:avLst/>
          </a:prstGeom>
          <a:noFill/>
        </p:spPr>
        <p:txBody>
          <a:bodyPr wrap="none" lIns="96434" tIns="48217" rIns="96434" bIns="48217" rtlCol="0">
            <a:spAutoFit/>
          </a:bodyPr>
          <a:lstStyle/>
          <a:p>
            <a:pPr defTabSz="964278"/>
            <a:r>
              <a:rPr lang="zh-CN" altLang="en-US" sz="1800" dirty="0">
                <a:solidFill>
                  <a:srgbClr val="E7E6E6">
                    <a:lumMod val="25000"/>
                  </a:srgbClr>
                </a:solidFill>
                <a:latin typeface="方正正准黑简体" panose="02000000000000000000" pitchFamily="2" charset="-122"/>
                <a:ea typeface="方正正准黑简体" panose="02000000000000000000" pitchFamily="2" charset="-122"/>
                <a:cs typeface="+mn-ea"/>
                <a:sym typeface="+mn-lt"/>
              </a:rPr>
              <a:t>点击添加相关标题文字</a:t>
            </a:r>
          </a:p>
        </p:txBody>
      </p:sp>
      <p:sp>
        <p:nvSpPr>
          <p:cNvPr id="84" name="文本框 83"/>
          <p:cNvSpPr txBox="1"/>
          <p:nvPr/>
        </p:nvSpPr>
        <p:spPr>
          <a:xfrm>
            <a:off x="372973" y="668697"/>
            <a:ext cx="2352650" cy="282042"/>
          </a:xfrm>
          <a:prstGeom prst="rect">
            <a:avLst/>
          </a:prstGeom>
          <a:noFill/>
        </p:spPr>
        <p:txBody>
          <a:bodyPr wrap="none" lIns="96434" tIns="48217" rIns="96434" bIns="48217" rtlCol="0">
            <a:spAutoFit/>
          </a:bodyPr>
          <a:lstStyle/>
          <a:p>
            <a:pPr defTabSz="964278"/>
            <a:r>
              <a:rPr lang="en-US" altLang="zh-CN" sz="1200" dirty="0">
                <a:solidFill>
                  <a:srgbClr val="E7E6E6">
                    <a:lumMod val="25000"/>
                  </a:srgbClr>
                </a:solidFill>
                <a:cs typeface="+mn-ea"/>
                <a:sym typeface="+mn-lt"/>
              </a:rPr>
              <a:t>ADD RELATED TITLE WORDS</a:t>
            </a:r>
            <a:endParaRPr lang="zh-CN" altLang="en-US" sz="1200" dirty="0">
              <a:solidFill>
                <a:srgbClr val="E7E6E6">
                  <a:lumMod val="25000"/>
                </a:srgbClr>
              </a:solidFill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2826066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Tm="0">
        <p14:doors dir="vert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1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000"/>
                            </p:stCondLst>
                            <p:childTnLst>
                              <p:par>
                                <p:cTn id="1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10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75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750"/>
                            </p:stCondLst>
                            <p:childTnLst>
                              <p:par>
                                <p:cTn id="2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75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500"/>
                            </p:stCondLst>
                            <p:childTnLst>
                              <p:par>
                                <p:cTn id="30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75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750"/>
                            </p:stCondLst>
                            <p:childTnLst>
                              <p:par>
                                <p:cTn id="4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75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1500"/>
                            </p:stCondLst>
                            <p:childTnLst>
                              <p:par>
                                <p:cTn id="4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4" dur="75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750"/>
                            </p:stCondLst>
                            <p:childTnLst>
                              <p:par>
                                <p:cTn id="5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8" dur="75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1500"/>
                            </p:stCondLst>
                            <p:childTnLst>
                              <p:par>
                                <p:cTn id="60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9" dur="75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750"/>
                            </p:stCondLst>
                            <p:childTnLst>
                              <p:par>
                                <p:cTn id="7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3" dur="75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1500"/>
                            </p:stCondLst>
                            <p:childTnLst>
                              <p:par>
                                <p:cTn id="7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" grpId="0"/>
      <p:bldP spid="57" grpId="0"/>
      <p:bldP spid="65" grpId="0"/>
      <p:bldP spid="68" grpId="0"/>
      <p:bldP spid="79" grpId="0"/>
      <p:bldP spid="80" grpId="0"/>
      <p:bldP spid="81" grpId="0"/>
      <p:bldP spid="82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6219728" y="2061977"/>
            <a:ext cx="2901142" cy="4331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GB" sz="949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9120871" y="2061977"/>
            <a:ext cx="2901142" cy="4331938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GB" sz="949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3318585" y="2061977"/>
            <a:ext cx="2901142" cy="433193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GB" sz="949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10" name="组合 4165"/>
          <p:cNvGrpSpPr/>
          <p:nvPr/>
        </p:nvGrpSpPr>
        <p:grpSpPr>
          <a:xfrm>
            <a:off x="4330537" y="3165703"/>
            <a:ext cx="877238" cy="716831"/>
            <a:chOff x="7107238" y="1501775"/>
            <a:chExt cx="555625" cy="454026"/>
          </a:xfrm>
          <a:solidFill>
            <a:schemeClr val="bg1"/>
          </a:solidFill>
        </p:grpSpPr>
        <p:sp>
          <p:nvSpPr>
            <p:cNvPr id="11" name="Freeform 1430"/>
            <p:cNvSpPr>
              <a:spLocks noEditPoints="1"/>
            </p:cNvSpPr>
            <p:nvPr/>
          </p:nvSpPr>
          <p:spPr bwMode="auto">
            <a:xfrm>
              <a:off x="7107238" y="1504950"/>
              <a:ext cx="555625" cy="450850"/>
            </a:xfrm>
            <a:custGeom>
              <a:avLst/>
              <a:gdLst>
                <a:gd name="T0" fmla="*/ 30 w 148"/>
                <a:gd name="T1" fmla="*/ 120 h 120"/>
                <a:gd name="T2" fmla="*/ 18 w 148"/>
                <a:gd name="T3" fmla="*/ 111 h 120"/>
                <a:gd name="T4" fmla="*/ 1 w 148"/>
                <a:gd name="T5" fmla="*/ 42 h 120"/>
                <a:gd name="T6" fmla="*/ 2 w 148"/>
                <a:gd name="T7" fmla="*/ 33 h 120"/>
                <a:gd name="T8" fmla="*/ 9 w 148"/>
                <a:gd name="T9" fmla="*/ 27 h 120"/>
                <a:gd name="T10" fmla="*/ 114 w 148"/>
                <a:gd name="T11" fmla="*/ 0 h 120"/>
                <a:gd name="T12" fmla="*/ 117 w 148"/>
                <a:gd name="T13" fmla="*/ 0 h 120"/>
                <a:gd name="T14" fmla="*/ 129 w 148"/>
                <a:gd name="T15" fmla="*/ 9 h 120"/>
                <a:gd name="T16" fmla="*/ 147 w 148"/>
                <a:gd name="T17" fmla="*/ 77 h 120"/>
                <a:gd name="T18" fmla="*/ 146 w 148"/>
                <a:gd name="T19" fmla="*/ 87 h 120"/>
                <a:gd name="T20" fmla="*/ 138 w 148"/>
                <a:gd name="T21" fmla="*/ 92 h 120"/>
                <a:gd name="T22" fmla="*/ 33 w 148"/>
                <a:gd name="T23" fmla="*/ 119 h 120"/>
                <a:gd name="T24" fmla="*/ 30 w 148"/>
                <a:gd name="T25" fmla="*/ 120 h 120"/>
                <a:gd name="T26" fmla="*/ 117 w 148"/>
                <a:gd name="T27" fmla="*/ 8 h 120"/>
                <a:gd name="T28" fmla="*/ 116 w 148"/>
                <a:gd name="T29" fmla="*/ 8 h 120"/>
                <a:gd name="T30" fmla="*/ 11 w 148"/>
                <a:gd name="T31" fmla="*/ 35 h 120"/>
                <a:gd name="T32" fmla="*/ 9 w 148"/>
                <a:gd name="T33" fmla="*/ 37 h 120"/>
                <a:gd name="T34" fmla="*/ 8 w 148"/>
                <a:gd name="T35" fmla="*/ 40 h 120"/>
                <a:gd name="T36" fmla="*/ 26 w 148"/>
                <a:gd name="T37" fmla="*/ 109 h 120"/>
                <a:gd name="T38" fmla="*/ 31 w 148"/>
                <a:gd name="T39" fmla="*/ 111 h 120"/>
                <a:gd name="T40" fmla="*/ 136 w 148"/>
                <a:gd name="T41" fmla="*/ 84 h 120"/>
                <a:gd name="T42" fmla="*/ 139 w 148"/>
                <a:gd name="T43" fmla="*/ 83 h 120"/>
                <a:gd name="T44" fmla="*/ 139 w 148"/>
                <a:gd name="T45" fmla="*/ 79 h 120"/>
                <a:gd name="T46" fmla="*/ 121 w 148"/>
                <a:gd name="T47" fmla="*/ 11 h 120"/>
                <a:gd name="T48" fmla="*/ 117 w 148"/>
                <a:gd name="T49" fmla="*/ 8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48" h="120">
                  <a:moveTo>
                    <a:pt x="30" y="120"/>
                  </a:moveTo>
                  <a:cubicBezTo>
                    <a:pt x="25" y="120"/>
                    <a:pt x="20" y="116"/>
                    <a:pt x="18" y="111"/>
                  </a:cubicBezTo>
                  <a:cubicBezTo>
                    <a:pt x="1" y="42"/>
                    <a:pt x="1" y="42"/>
                    <a:pt x="1" y="42"/>
                  </a:cubicBezTo>
                  <a:cubicBezTo>
                    <a:pt x="0" y="39"/>
                    <a:pt x="0" y="35"/>
                    <a:pt x="2" y="33"/>
                  </a:cubicBezTo>
                  <a:cubicBezTo>
                    <a:pt x="4" y="30"/>
                    <a:pt x="6" y="28"/>
                    <a:pt x="9" y="27"/>
                  </a:cubicBezTo>
                  <a:cubicBezTo>
                    <a:pt x="114" y="0"/>
                    <a:pt x="114" y="0"/>
                    <a:pt x="114" y="0"/>
                  </a:cubicBezTo>
                  <a:cubicBezTo>
                    <a:pt x="115" y="0"/>
                    <a:pt x="116" y="0"/>
                    <a:pt x="117" y="0"/>
                  </a:cubicBezTo>
                  <a:cubicBezTo>
                    <a:pt x="123" y="0"/>
                    <a:pt x="128" y="3"/>
                    <a:pt x="129" y="9"/>
                  </a:cubicBezTo>
                  <a:cubicBezTo>
                    <a:pt x="147" y="77"/>
                    <a:pt x="147" y="77"/>
                    <a:pt x="147" y="77"/>
                  </a:cubicBezTo>
                  <a:cubicBezTo>
                    <a:pt x="148" y="81"/>
                    <a:pt x="147" y="84"/>
                    <a:pt x="146" y="87"/>
                  </a:cubicBezTo>
                  <a:cubicBezTo>
                    <a:pt x="144" y="89"/>
                    <a:pt x="141" y="91"/>
                    <a:pt x="138" y="92"/>
                  </a:cubicBezTo>
                  <a:cubicBezTo>
                    <a:pt x="33" y="119"/>
                    <a:pt x="33" y="119"/>
                    <a:pt x="33" y="119"/>
                  </a:cubicBezTo>
                  <a:cubicBezTo>
                    <a:pt x="32" y="120"/>
                    <a:pt x="31" y="120"/>
                    <a:pt x="30" y="120"/>
                  </a:cubicBezTo>
                  <a:close/>
                  <a:moveTo>
                    <a:pt x="117" y="8"/>
                  </a:moveTo>
                  <a:cubicBezTo>
                    <a:pt x="116" y="8"/>
                    <a:pt x="116" y="8"/>
                    <a:pt x="116" y="8"/>
                  </a:cubicBezTo>
                  <a:cubicBezTo>
                    <a:pt x="11" y="35"/>
                    <a:pt x="11" y="35"/>
                    <a:pt x="11" y="35"/>
                  </a:cubicBezTo>
                  <a:cubicBezTo>
                    <a:pt x="10" y="35"/>
                    <a:pt x="9" y="36"/>
                    <a:pt x="9" y="37"/>
                  </a:cubicBezTo>
                  <a:cubicBezTo>
                    <a:pt x="8" y="38"/>
                    <a:pt x="8" y="39"/>
                    <a:pt x="8" y="40"/>
                  </a:cubicBezTo>
                  <a:cubicBezTo>
                    <a:pt x="26" y="109"/>
                    <a:pt x="26" y="109"/>
                    <a:pt x="26" y="109"/>
                  </a:cubicBezTo>
                  <a:cubicBezTo>
                    <a:pt x="27" y="111"/>
                    <a:pt x="29" y="112"/>
                    <a:pt x="31" y="111"/>
                  </a:cubicBezTo>
                  <a:cubicBezTo>
                    <a:pt x="136" y="84"/>
                    <a:pt x="136" y="84"/>
                    <a:pt x="136" y="84"/>
                  </a:cubicBezTo>
                  <a:cubicBezTo>
                    <a:pt x="137" y="84"/>
                    <a:pt x="138" y="84"/>
                    <a:pt x="139" y="83"/>
                  </a:cubicBezTo>
                  <a:cubicBezTo>
                    <a:pt x="139" y="82"/>
                    <a:pt x="139" y="81"/>
                    <a:pt x="139" y="79"/>
                  </a:cubicBezTo>
                  <a:cubicBezTo>
                    <a:pt x="121" y="11"/>
                    <a:pt x="121" y="11"/>
                    <a:pt x="121" y="11"/>
                  </a:cubicBezTo>
                  <a:cubicBezTo>
                    <a:pt x="121" y="9"/>
                    <a:pt x="119" y="8"/>
                    <a:pt x="117" y="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zh-CN" altLang="en-US" sz="949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2" name="Freeform 1431"/>
            <p:cNvSpPr>
              <a:spLocks/>
            </p:cNvSpPr>
            <p:nvPr/>
          </p:nvSpPr>
          <p:spPr bwMode="auto">
            <a:xfrm>
              <a:off x="7178676" y="1700213"/>
              <a:ext cx="481013" cy="255588"/>
            </a:xfrm>
            <a:custGeom>
              <a:avLst/>
              <a:gdLst>
                <a:gd name="T0" fmla="*/ 11 w 128"/>
                <a:gd name="T1" fmla="*/ 68 h 68"/>
                <a:gd name="T2" fmla="*/ 1 w 128"/>
                <a:gd name="T3" fmla="*/ 62 h 68"/>
                <a:gd name="T4" fmla="*/ 0 w 128"/>
                <a:gd name="T5" fmla="*/ 60 h 68"/>
                <a:gd name="T6" fmla="*/ 33 w 128"/>
                <a:gd name="T7" fmla="*/ 11 h 68"/>
                <a:gd name="T8" fmla="*/ 39 w 128"/>
                <a:gd name="T9" fmla="*/ 15 h 68"/>
                <a:gd name="T10" fmla="*/ 10 w 128"/>
                <a:gd name="T11" fmla="*/ 59 h 68"/>
                <a:gd name="T12" fmla="*/ 12 w 128"/>
                <a:gd name="T13" fmla="*/ 59 h 68"/>
                <a:gd name="T14" fmla="*/ 117 w 128"/>
                <a:gd name="T15" fmla="*/ 32 h 68"/>
                <a:gd name="T16" fmla="*/ 119 w 128"/>
                <a:gd name="T17" fmla="*/ 31 h 68"/>
                <a:gd name="T18" fmla="*/ 71 w 128"/>
                <a:gd name="T19" fmla="*/ 7 h 68"/>
                <a:gd name="T20" fmla="*/ 75 w 128"/>
                <a:gd name="T21" fmla="*/ 0 h 68"/>
                <a:gd name="T22" fmla="*/ 128 w 128"/>
                <a:gd name="T23" fmla="*/ 27 h 68"/>
                <a:gd name="T24" fmla="*/ 128 w 128"/>
                <a:gd name="T25" fmla="*/ 30 h 68"/>
                <a:gd name="T26" fmla="*/ 119 w 128"/>
                <a:gd name="T27" fmla="*/ 40 h 68"/>
                <a:gd name="T28" fmla="*/ 14 w 128"/>
                <a:gd name="T29" fmla="*/ 67 h 68"/>
                <a:gd name="T30" fmla="*/ 11 w 128"/>
                <a:gd name="T31" fmla="*/ 68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28" h="68">
                  <a:moveTo>
                    <a:pt x="11" y="68"/>
                  </a:moveTo>
                  <a:cubicBezTo>
                    <a:pt x="7" y="68"/>
                    <a:pt x="3" y="66"/>
                    <a:pt x="1" y="62"/>
                  </a:cubicBezTo>
                  <a:cubicBezTo>
                    <a:pt x="0" y="60"/>
                    <a:pt x="0" y="60"/>
                    <a:pt x="0" y="60"/>
                  </a:cubicBezTo>
                  <a:cubicBezTo>
                    <a:pt x="33" y="11"/>
                    <a:pt x="33" y="11"/>
                    <a:pt x="33" y="11"/>
                  </a:cubicBezTo>
                  <a:cubicBezTo>
                    <a:pt x="39" y="15"/>
                    <a:pt x="39" y="15"/>
                    <a:pt x="39" y="15"/>
                  </a:cubicBezTo>
                  <a:cubicBezTo>
                    <a:pt x="10" y="59"/>
                    <a:pt x="10" y="59"/>
                    <a:pt x="10" y="59"/>
                  </a:cubicBezTo>
                  <a:cubicBezTo>
                    <a:pt x="11" y="60"/>
                    <a:pt x="11" y="60"/>
                    <a:pt x="12" y="59"/>
                  </a:cubicBezTo>
                  <a:cubicBezTo>
                    <a:pt x="117" y="32"/>
                    <a:pt x="117" y="32"/>
                    <a:pt x="117" y="32"/>
                  </a:cubicBezTo>
                  <a:cubicBezTo>
                    <a:pt x="118" y="32"/>
                    <a:pt x="119" y="32"/>
                    <a:pt x="119" y="31"/>
                  </a:cubicBezTo>
                  <a:cubicBezTo>
                    <a:pt x="71" y="7"/>
                    <a:pt x="71" y="7"/>
                    <a:pt x="71" y="7"/>
                  </a:cubicBezTo>
                  <a:cubicBezTo>
                    <a:pt x="75" y="0"/>
                    <a:pt x="75" y="0"/>
                    <a:pt x="75" y="0"/>
                  </a:cubicBezTo>
                  <a:cubicBezTo>
                    <a:pt x="128" y="27"/>
                    <a:pt x="128" y="27"/>
                    <a:pt x="128" y="27"/>
                  </a:cubicBezTo>
                  <a:cubicBezTo>
                    <a:pt x="128" y="30"/>
                    <a:pt x="128" y="30"/>
                    <a:pt x="128" y="30"/>
                  </a:cubicBezTo>
                  <a:cubicBezTo>
                    <a:pt x="128" y="35"/>
                    <a:pt x="124" y="39"/>
                    <a:pt x="119" y="40"/>
                  </a:cubicBezTo>
                  <a:cubicBezTo>
                    <a:pt x="14" y="67"/>
                    <a:pt x="14" y="67"/>
                    <a:pt x="14" y="67"/>
                  </a:cubicBezTo>
                  <a:cubicBezTo>
                    <a:pt x="13" y="67"/>
                    <a:pt x="12" y="68"/>
                    <a:pt x="11" y="6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zh-CN" altLang="en-US" sz="949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3" name="Freeform 1432"/>
            <p:cNvSpPr>
              <a:spLocks noEditPoints="1"/>
            </p:cNvSpPr>
            <p:nvPr/>
          </p:nvSpPr>
          <p:spPr bwMode="auto">
            <a:xfrm>
              <a:off x="7107238" y="1501775"/>
              <a:ext cx="484188" cy="307975"/>
            </a:xfrm>
            <a:custGeom>
              <a:avLst/>
              <a:gdLst>
                <a:gd name="T0" fmla="*/ 79 w 129"/>
                <a:gd name="T1" fmla="*/ 82 h 82"/>
                <a:gd name="T2" fmla="*/ 0 w 129"/>
                <a:gd name="T3" fmla="*/ 41 h 82"/>
                <a:gd name="T4" fmla="*/ 0 w 129"/>
                <a:gd name="T5" fmla="*/ 38 h 82"/>
                <a:gd name="T6" fmla="*/ 9 w 129"/>
                <a:gd name="T7" fmla="*/ 28 h 82"/>
                <a:gd name="T8" fmla="*/ 114 w 129"/>
                <a:gd name="T9" fmla="*/ 1 h 82"/>
                <a:gd name="T10" fmla="*/ 127 w 129"/>
                <a:gd name="T11" fmla="*/ 6 h 82"/>
                <a:gd name="T12" fmla="*/ 129 w 129"/>
                <a:gd name="T13" fmla="*/ 8 h 82"/>
                <a:gd name="T14" fmla="*/ 79 w 129"/>
                <a:gd name="T15" fmla="*/ 82 h 82"/>
                <a:gd name="T16" fmla="*/ 9 w 129"/>
                <a:gd name="T17" fmla="*/ 37 h 82"/>
                <a:gd name="T18" fmla="*/ 77 w 129"/>
                <a:gd name="T19" fmla="*/ 72 h 82"/>
                <a:gd name="T20" fmla="*/ 119 w 129"/>
                <a:gd name="T21" fmla="*/ 9 h 82"/>
                <a:gd name="T22" fmla="*/ 116 w 129"/>
                <a:gd name="T23" fmla="*/ 9 h 82"/>
                <a:gd name="T24" fmla="*/ 11 w 129"/>
                <a:gd name="T25" fmla="*/ 36 h 82"/>
                <a:gd name="T26" fmla="*/ 9 w 129"/>
                <a:gd name="T27" fmla="*/ 37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29" h="82">
                  <a:moveTo>
                    <a:pt x="79" y="82"/>
                  </a:moveTo>
                  <a:cubicBezTo>
                    <a:pt x="0" y="41"/>
                    <a:pt x="0" y="41"/>
                    <a:pt x="0" y="41"/>
                  </a:cubicBezTo>
                  <a:cubicBezTo>
                    <a:pt x="0" y="38"/>
                    <a:pt x="0" y="38"/>
                    <a:pt x="0" y="38"/>
                  </a:cubicBezTo>
                  <a:cubicBezTo>
                    <a:pt x="1" y="33"/>
                    <a:pt x="5" y="29"/>
                    <a:pt x="9" y="28"/>
                  </a:cubicBezTo>
                  <a:cubicBezTo>
                    <a:pt x="114" y="1"/>
                    <a:pt x="114" y="1"/>
                    <a:pt x="114" y="1"/>
                  </a:cubicBezTo>
                  <a:cubicBezTo>
                    <a:pt x="119" y="0"/>
                    <a:pt x="124" y="2"/>
                    <a:pt x="127" y="6"/>
                  </a:cubicBezTo>
                  <a:cubicBezTo>
                    <a:pt x="129" y="8"/>
                    <a:pt x="129" y="8"/>
                    <a:pt x="129" y="8"/>
                  </a:cubicBezTo>
                  <a:lnTo>
                    <a:pt x="79" y="82"/>
                  </a:lnTo>
                  <a:close/>
                  <a:moveTo>
                    <a:pt x="9" y="37"/>
                  </a:moveTo>
                  <a:cubicBezTo>
                    <a:pt x="77" y="72"/>
                    <a:pt x="77" y="72"/>
                    <a:pt x="77" y="72"/>
                  </a:cubicBezTo>
                  <a:cubicBezTo>
                    <a:pt x="119" y="9"/>
                    <a:pt x="119" y="9"/>
                    <a:pt x="119" y="9"/>
                  </a:cubicBezTo>
                  <a:cubicBezTo>
                    <a:pt x="118" y="9"/>
                    <a:pt x="117" y="9"/>
                    <a:pt x="116" y="9"/>
                  </a:cubicBezTo>
                  <a:cubicBezTo>
                    <a:pt x="11" y="36"/>
                    <a:pt x="11" y="36"/>
                    <a:pt x="11" y="36"/>
                  </a:cubicBezTo>
                  <a:cubicBezTo>
                    <a:pt x="11" y="36"/>
                    <a:pt x="10" y="36"/>
                    <a:pt x="9" y="3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zh-CN" altLang="en-US" sz="949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4" name="组合 4161"/>
          <p:cNvGrpSpPr/>
          <p:nvPr/>
        </p:nvGrpSpPr>
        <p:grpSpPr>
          <a:xfrm>
            <a:off x="7298332" y="3041863"/>
            <a:ext cx="743932" cy="733923"/>
            <a:chOff x="7264401" y="4192588"/>
            <a:chExt cx="354013" cy="349250"/>
          </a:xfrm>
          <a:solidFill>
            <a:schemeClr val="bg1"/>
          </a:solidFill>
        </p:grpSpPr>
        <p:sp>
          <p:nvSpPr>
            <p:cNvPr id="15" name="Freeform 1531"/>
            <p:cNvSpPr>
              <a:spLocks noEditPoints="1"/>
            </p:cNvSpPr>
            <p:nvPr/>
          </p:nvSpPr>
          <p:spPr bwMode="auto">
            <a:xfrm>
              <a:off x="7264401" y="4192588"/>
              <a:ext cx="354013" cy="349250"/>
            </a:xfrm>
            <a:custGeom>
              <a:avLst/>
              <a:gdLst>
                <a:gd name="T0" fmla="*/ 74 w 94"/>
                <a:gd name="T1" fmla="*/ 93 h 93"/>
                <a:gd name="T2" fmla="*/ 23 w 94"/>
                <a:gd name="T3" fmla="*/ 71 h 93"/>
                <a:gd name="T4" fmla="*/ 23 w 94"/>
                <a:gd name="T5" fmla="*/ 70 h 93"/>
                <a:gd name="T6" fmla="*/ 1 w 94"/>
                <a:gd name="T7" fmla="*/ 18 h 93"/>
                <a:gd name="T8" fmla="*/ 1 w 94"/>
                <a:gd name="T9" fmla="*/ 17 h 93"/>
                <a:gd name="T10" fmla="*/ 1 w 94"/>
                <a:gd name="T11" fmla="*/ 16 h 93"/>
                <a:gd name="T12" fmla="*/ 5 w 94"/>
                <a:gd name="T13" fmla="*/ 12 h 93"/>
                <a:gd name="T14" fmla="*/ 22 w 94"/>
                <a:gd name="T15" fmla="*/ 1 h 93"/>
                <a:gd name="T16" fmla="*/ 25 w 94"/>
                <a:gd name="T17" fmla="*/ 0 h 93"/>
                <a:gd name="T18" fmla="*/ 33 w 94"/>
                <a:gd name="T19" fmla="*/ 5 h 93"/>
                <a:gd name="T20" fmla="*/ 40 w 94"/>
                <a:gd name="T21" fmla="*/ 26 h 93"/>
                <a:gd name="T22" fmla="*/ 37 w 94"/>
                <a:gd name="T23" fmla="*/ 35 h 93"/>
                <a:gd name="T24" fmla="*/ 30 w 94"/>
                <a:gd name="T25" fmla="*/ 40 h 93"/>
                <a:gd name="T26" fmla="*/ 31 w 94"/>
                <a:gd name="T27" fmla="*/ 42 h 93"/>
                <a:gd name="T28" fmla="*/ 40 w 94"/>
                <a:gd name="T29" fmla="*/ 53 h 93"/>
                <a:gd name="T30" fmla="*/ 51 w 94"/>
                <a:gd name="T31" fmla="*/ 63 h 93"/>
                <a:gd name="T32" fmla="*/ 54 w 94"/>
                <a:gd name="T33" fmla="*/ 63 h 93"/>
                <a:gd name="T34" fmla="*/ 54 w 94"/>
                <a:gd name="T35" fmla="*/ 63 h 93"/>
                <a:gd name="T36" fmla="*/ 58 w 94"/>
                <a:gd name="T37" fmla="*/ 57 h 93"/>
                <a:gd name="T38" fmla="*/ 66 w 94"/>
                <a:gd name="T39" fmla="*/ 53 h 93"/>
                <a:gd name="T40" fmla="*/ 67 w 94"/>
                <a:gd name="T41" fmla="*/ 54 h 93"/>
                <a:gd name="T42" fmla="*/ 89 w 94"/>
                <a:gd name="T43" fmla="*/ 61 h 93"/>
                <a:gd name="T44" fmla="*/ 93 w 94"/>
                <a:gd name="T45" fmla="*/ 71 h 93"/>
                <a:gd name="T46" fmla="*/ 82 w 94"/>
                <a:gd name="T47" fmla="*/ 88 h 93"/>
                <a:gd name="T48" fmla="*/ 78 w 94"/>
                <a:gd name="T49" fmla="*/ 92 h 93"/>
                <a:gd name="T50" fmla="*/ 76 w 94"/>
                <a:gd name="T51" fmla="*/ 93 h 93"/>
                <a:gd name="T52" fmla="*/ 74 w 94"/>
                <a:gd name="T53" fmla="*/ 93 h 93"/>
                <a:gd name="T54" fmla="*/ 29 w 94"/>
                <a:gd name="T55" fmla="*/ 65 h 93"/>
                <a:gd name="T56" fmla="*/ 29 w 94"/>
                <a:gd name="T57" fmla="*/ 65 h 93"/>
                <a:gd name="T58" fmla="*/ 74 w 94"/>
                <a:gd name="T59" fmla="*/ 85 h 93"/>
                <a:gd name="T60" fmla="*/ 76 w 94"/>
                <a:gd name="T61" fmla="*/ 83 h 93"/>
                <a:gd name="T62" fmla="*/ 86 w 94"/>
                <a:gd name="T63" fmla="*/ 69 h 93"/>
                <a:gd name="T64" fmla="*/ 85 w 94"/>
                <a:gd name="T65" fmla="*/ 68 h 93"/>
                <a:gd name="T66" fmla="*/ 66 w 94"/>
                <a:gd name="T67" fmla="*/ 61 h 93"/>
                <a:gd name="T68" fmla="*/ 65 w 94"/>
                <a:gd name="T69" fmla="*/ 62 h 93"/>
                <a:gd name="T70" fmla="*/ 61 w 94"/>
                <a:gd name="T71" fmla="*/ 68 h 93"/>
                <a:gd name="T72" fmla="*/ 47 w 94"/>
                <a:gd name="T73" fmla="*/ 69 h 93"/>
                <a:gd name="T74" fmla="*/ 35 w 94"/>
                <a:gd name="T75" fmla="*/ 59 h 93"/>
                <a:gd name="T76" fmla="*/ 24 w 94"/>
                <a:gd name="T77" fmla="*/ 47 h 93"/>
                <a:gd name="T78" fmla="*/ 22 w 94"/>
                <a:gd name="T79" fmla="*/ 38 h 93"/>
                <a:gd name="T80" fmla="*/ 26 w 94"/>
                <a:gd name="T81" fmla="*/ 33 h 93"/>
                <a:gd name="T82" fmla="*/ 32 w 94"/>
                <a:gd name="T83" fmla="*/ 29 h 93"/>
                <a:gd name="T84" fmla="*/ 32 w 94"/>
                <a:gd name="T85" fmla="*/ 28 h 93"/>
                <a:gd name="T86" fmla="*/ 26 w 94"/>
                <a:gd name="T87" fmla="*/ 8 h 93"/>
                <a:gd name="T88" fmla="*/ 25 w 94"/>
                <a:gd name="T89" fmla="*/ 8 h 93"/>
                <a:gd name="T90" fmla="*/ 11 w 94"/>
                <a:gd name="T91" fmla="*/ 17 h 93"/>
                <a:gd name="T92" fmla="*/ 9 w 94"/>
                <a:gd name="T93" fmla="*/ 20 h 93"/>
                <a:gd name="T94" fmla="*/ 29 w 94"/>
                <a:gd name="T95" fmla="*/ 65 h 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94" h="93">
                  <a:moveTo>
                    <a:pt x="74" y="93"/>
                  </a:moveTo>
                  <a:cubicBezTo>
                    <a:pt x="56" y="93"/>
                    <a:pt x="38" y="85"/>
                    <a:pt x="23" y="71"/>
                  </a:cubicBezTo>
                  <a:cubicBezTo>
                    <a:pt x="23" y="70"/>
                    <a:pt x="23" y="70"/>
                    <a:pt x="23" y="70"/>
                  </a:cubicBezTo>
                  <a:cubicBezTo>
                    <a:pt x="8" y="55"/>
                    <a:pt x="0" y="37"/>
                    <a:pt x="1" y="18"/>
                  </a:cubicBezTo>
                  <a:cubicBezTo>
                    <a:pt x="1" y="17"/>
                    <a:pt x="1" y="17"/>
                    <a:pt x="1" y="17"/>
                  </a:cubicBezTo>
                  <a:cubicBezTo>
                    <a:pt x="1" y="16"/>
                    <a:pt x="1" y="16"/>
                    <a:pt x="1" y="16"/>
                  </a:cubicBezTo>
                  <a:cubicBezTo>
                    <a:pt x="3" y="14"/>
                    <a:pt x="4" y="13"/>
                    <a:pt x="5" y="12"/>
                  </a:cubicBezTo>
                  <a:cubicBezTo>
                    <a:pt x="10" y="7"/>
                    <a:pt x="16" y="3"/>
                    <a:pt x="22" y="1"/>
                  </a:cubicBezTo>
                  <a:cubicBezTo>
                    <a:pt x="23" y="0"/>
                    <a:pt x="24" y="0"/>
                    <a:pt x="25" y="0"/>
                  </a:cubicBezTo>
                  <a:cubicBezTo>
                    <a:pt x="27" y="0"/>
                    <a:pt x="32" y="1"/>
                    <a:pt x="33" y="5"/>
                  </a:cubicBezTo>
                  <a:cubicBezTo>
                    <a:pt x="35" y="11"/>
                    <a:pt x="38" y="19"/>
                    <a:pt x="40" y="26"/>
                  </a:cubicBezTo>
                  <a:cubicBezTo>
                    <a:pt x="41" y="28"/>
                    <a:pt x="40" y="34"/>
                    <a:pt x="37" y="35"/>
                  </a:cubicBezTo>
                  <a:cubicBezTo>
                    <a:pt x="30" y="40"/>
                    <a:pt x="30" y="40"/>
                    <a:pt x="30" y="40"/>
                  </a:cubicBezTo>
                  <a:cubicBezTo>
                    <a:pt x="30" y="40"/>
                    <a:pt x="30" y="41"/>
                    <a:pt x="31" y="42"/>
                  </a:cubicBezTo>
                  <a:cubicBezTo>
                    <a:pt x="34" y="46"/>
                    <a:pt x="37" y="50"/>
                    <a:pt x="40" y="53"/>
                  </a:cubicBezTo>
                  <a:cubicBezTo>
                    <a:pt x="44" y="57"/>
                    <a:pt x="48" y="60"/>
                    <a:pt x="51" y="63"/>
                  </a:cubicBezTo>
                  <a:cubicBezTo>
                    <a:pt x="52" y="63"/>
                    <a:pt x="53" y="63"/>
                    <a:pt x="54" y="63"/>
                  </a:cubicBezTo>
                  <a:cubicBezTo>
                    <a:pt x="54" y="63"/>
                    <a:pt x="54" y="63"/>
                    <a:pt x="54" y="63"/>
                  </a:cubicBezTo>
                  <a:cubicBezTo>
                    <a:pt x="58" y="57"/>
                    <a:pt x="58" y="57"/>
                    <a:pt x="58" y="57"/>
                  </a:cubicBezTo>
                  <a:cubicBezTo>
                    <a:pt x="60" y="53"/>
                    <a:pt x="65" y="53"/>
                    <a:pt x="66" y="53"/>
                  </a:cubicBezTo>
                  <a:cubicBezTo>
                    <a:pt x="66" y="53"/>
                    <a:pt x="67" y="53"/>
                    <a:pt x="67" y="54"/>
                  </a:cubicBezTo>
                  <a:cubicBezTo>
                    <a:pt x="77" y="56"/>
                    <a:pt x="82" y="57"/>
                    <a:pt x="89" y="61"/>
                  </a:cubicBezTo>
                  <a:cubicBezTo>
                    <a:pt x="92" y="62"/>
                    <a:pt x="94" y="68"/>
                    <a:pt x="93" y="71"/>
                  </a:cubicBezTo>
                  <a:cubicBezTo>
                    <a:pt x="91" y="78"/>
                    <a:pt x="87" y="83"/>
                    <a:pt x="82" y="88"/>
                  </a:cubicBezTo>
                  <a:cubicBezTo>
                    <a:pt x="81" y="90"/>
                    <a:pt x="79" y="91"/>
                    <a:pt x="78" y="92"/>
                  </a:cubicBezTo>
                  <a:cubicBezTo>
                    <a:pt x="76" y="93"/>
                    <a:pt x="76" y="93"/>
                    <a:pt x="76" y="93"/>
                  </a:cubicBezTo>
                  <a:lnTo>
                    <a:pt x="74" y="93"/>
                  </a:lnTo>
                  <a:close/>
                  <a:moveTo>
                    <a:pt x="29" y="65"/>
                  </a:moveTo>
                  <a:cubicBezTo>
                    <a:pt x="29" y="65"/>
                    <a:pt x="29" y="65"/>
                    <a:pt x="29" y="65"/>
                  </a:cubicBezTo>
                  <a:cubicBezTo>
                    <a:pt x="42" y="78"/>
                    <a:pt x="58" y="85"/>
                    <a:pt x="74" y="85"/>
                  </a:cubicBezTo>
                  <a:cubicBezTo>
                    <a:pt x="75" y="84"/>
                    <a:pt x="75" y="83"/>
                    <a:pt x="76" y="83"/>
                  </a:cubicBezTo>
                  <a:cubicBezTo>
                    <a:pt x="80" y="79"/>
                    <a:pt x="83" y="74"/>
                    <a:pt x="86" y="69"/>
                  </a:cubicBezTo>
                  <a:cubicBezTo>
                    <a:pt x="85" y="68"/>
                    <a:pt x="85" y="68"/>
                    <a:pt x="85" y="68"/>
                  </a:cubicBezTo>
                  <a:cubicBezTo>
                    <a:pt x="79" y="65"/>
                    <a:pt x="74" y="63"/>
                    <a:pt x="66" y="61"/>
                  </a:cubicBezTo>
                  <a:cubicBezTo>
                    <a:pt x="65" y="62"/>
                    <a:pt x="65" y="62"/>
                    <a:pt x="65" y="62"/>
                  </a:cubicBezTo>
                  <a:cubicBezTo>
                    <a:pt x="61" y="68"/>
                    <a:pt x="61" y="68"/>
                    <a:pt x="61" y="68"/>
                  </a:cubicBezTo>
                  <a:cubicBezTo>
                    <a:pt x="58" y="72"/>
                    <a:pt x="51" y="73"/>
                    <a:pt x="47" y="69"/>
                  </a:cubicBezTo>
                  <a:cubicBezTo>
                    <a:pt x="43" y="66"/>
                    <a:pt x="39" y="63"/>
                    <a:pt x="35" y="59"/>
                  </a:cubicBezTo>
                  <a:cubicBezTo>
                    <a:pt x="31" y="55"/>
                    <a:pt x="27" y="51"/>
                    <a:pt x="24" y="47"/>
                  </a:cubicBezTo>
                  <a:cubicBezTo>
                    <a:pt x="23" y="44"/>
                    <a:pt x="22" y="41"/>
                    <a:pt x="22" y="38"/>
                  </a:cubicBezTo>
                  <a:cubicBezTo>
                    <a:pt x="23" y="36"/>
                    <a:pt x="24" y="34"/>
                    <a:pt x="26" y="33"/>
                  </a:cubicBezTo>
                  <a:cubicBezTo>
                    <a:pt x="32" y="29"/>
                    <a:pt x="32" y="29"/>
                    <a:pt x="32" y="29"/>
                  </a:cubicBezTo>
                  <a:cubicBezTo>
                    <a:pt x="32" y="29"/>
                    <a:pt x="32" y="28"/>
                    <a:pt x="32" y="28"/>
                  </a:cubicBezTo>
                  <a:cubicBezTo>
                    <a:pt x="30" y="21"/>
                    <a:pt x="28" y="14"/>
                    <a:pt x="26" y="8"/>
                  </a:cubicBezTo>
                  <a:cubicBezTo>
                    <a:pt x="25" y="8"/>
                    <a:pt x="25" y="8"/>
                    <a:pt x="25" y="8"/>
                  </a:cubicBezTo>
                  <a:cubicBezTo>
                    <a:pt x="20" y="10"/>
                    <a:pt x="15" y="13"/>
                    <a:pt x="11" y="17"/>
                  </a:cubicBezTo>
                  <a:cubicBezTo>
                    <a:pt x="10" y="18"/>
                    <a:pt x="9" y="19"/>
                    <a:pt x="9" y="20"/>
                  </a:cubicBezTo>
                  <a:cubicBezTo>
                    <a:pt x="9" y="35"/>
                    <a:pt x="16" y="52"/>
                    <a:pt x="29" y="6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zh-CN" altLang="en-US" sz="949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6" name="Freeform 1532"/>
            <p:cNvSpPr>
              <a:spLocks/>
            </p:cNvSpPr>
            <p:nvPr/>
          </p:nvSpPr>
          <p:spPr bwMode="auto">
            <a:xfrm>
              <a:off x="7486651" y="4225925"/>
              <a:ext cx="93663" cy="93663"/>
            </a:xfrm>
            <a:custGeom>
              <a:avLst/>
              <a:gdLst>
                <a:gd name="T0" fmla="*/ 40 w 59"/>
                <a:gd name="T1" fmla="*/ 59 h 59"/>
                <a:gd name="T2" fmla="*/ 38 w 59"/>
                <a:gd name="T3" fmla="*/ 21 h 59"/>
                <a:gd name="T4" fmla="*/ 0 w 59"/>
                <a:gd name="T5" fmla="*/ 19 h 59"/>
                <a:gd name="T6" fmla="*/ 2 w 59"/>
                <a:gd name="T7" fmla="*/ 0 h 59"/>
                <a:gd name="T8" fmla="*/ 57 w 59"/>
                <a:gd name="T9" fmla="*/ 2 h 59"/>
                <a:gd name="T10" fmla="*/ 59 w 59"/>
                <a:gd name="T11" fmla="*/ 57 h 59"/>
                <a:gd name="T12" fmla="*/ 40 w 59"/>
                <a:gd name="T13" fmla="*/ 59 h 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9" h="59">
                  <a:moveTo>
                    <a:pt x="40" y="59"/>
                  </a:moveTo>
                  <a:lnTo>
                    <a:pt x="38" y="21"/>
                  </a:lnTo>
                  <a:lnTo>
                    <a:pt x="0" y="19"/>
                  </a:lnTo>
                  <a:lnTo>
                    <a:pt x="2" y="0"/>
                  </a:lnTo>
                  <a:lnTo>
                    <a:pt x="57" y="2"/>
                  </a:lnTo>
                  <a:lnTo>
                    <a:pt x="59" y="57"/>
                  </a:lnTo>
                  <a:lnTo>
                    <a:pt x="40" y="5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zh-CN" altLang="en-US" sz="949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7" name="Freeform 1533"/>
            <p:cNvSpPr>
              <a:spLocks/>
            </p:cNvSpPr>
            <p:nvPr/>
          </p:nvSpPr>
          <p:spPr bwMode="auto">
            <a:xfrm>
              <a:off x="7461251" y="4240213"/>
              <a:ext cx="104775" cy="106363"/>
            </a:xfrm>
            <a:custGeom>
              <a:avLst/>
              <a:gdLst>
                <a:gd name="T0" fmla="*/ 14 w 66"/>
                <a:gd name="T1" fmla="*/ 67 h 67"/>
                <a:gd name="T2" fmla="*/ 0 w 66"/>
                <a:gd name="T3" fmla="*/ 52 h 67"/>
                <a:gd name="T4" fmla="*/ 52 w 66"/>
                <a:gd name="T5" fmla="*/ 0 h 67"/>
                <a:gd name="T6" fmla="*/ 66 w 66"/>
                <a:gd name="T7" fmla="*/ 15 h 67"/>
                <a:gd name="T8" fmla="*/ 14 w 66"/>
                <a:gd name="T9" fmla="*/ 67 h 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6" h="67">
                  <a:moveTo>
                    <a:pt x="14" y="67"/>
                  </a:moveTo>
                  <a:lnTo>
                    <a:pt x="0" y="52"/>
                  </a:lnTo>
                  <a:lnTo>
                    <a:pt x="52" y="0"/>
                  </a:lnTo>
                  <a:lnTo>
                    <a:pt x="66" y="15"/>
                  </a:lnTo>
                  <a:lnTo>
                    <a:pt x="14" y="6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zh-CN" altLang="en-US" sz="949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18" name="Freeform 17"/>
          <p:cNvSpPr>
            <a:spLocks noEditPoints="1"/>
          </p:cNvSpPr>
          <p:nvPr/>
        </p:nvSpPr>
        <p:spPr bwMode="auto">
          <a:xfrm>
            <a:off x="10130033" y="3015891"/>
            <a:ext cx="882817" cy="785865"/>
          </a:xfrm>
          <a:custGeom>
            <a:avLst/>
            <a:gdLst>
              <a:gd name="T0" fmla="*/ 62 w 401"/>
              <a:gd name="T1" fmla="*/ 116 h 357"/>
              <a:gd name="T2" fmla="*/ 117 w 401"/>
              <a:gd name="T3" fmla="*/ 135 h 357"/>
              <a:gd name="T4" fmla="*/ 124 w 401"/>
              <a:gd name="T5" fmla="*/ 133 h 357"/>
              <a:gd name="T6" fmla="*/ 155 w 401"/>
              <a:gd name="T7" fmla="*/ 106 h 357"/>
              <a:gd name="T8" fmla="*/ 156 w 401"/>
              <a:gd name="T9" fmla="*/ 100 h 357"/>
              <a:gd name="T10" fmla="*/ 141 w 401"/>
              <a:gd name="T11" fmla="*/ 81 h 357"/>
              <a:gd name="T12" fmla="*/ 219 w 401"/>
              <a:gd name="T13" fmla="*/ 1 h 357"/>
              <a:gd name="T14" fmla="*/ 160 w 401"/>
              <a:gd name="T15" fmla="*/ 1 h 357"/>
              <a:gd name="T16" fmla="*/ 86 w 401"/>
              <a:gd name="T17" fmla="*/ 39 h 357"/>
              <a:gd name="T18" fmla="*/ 55 w 401"/>
              <a:gd name="T19" fmla="*/ 63 h 357"/>
              <a:gd name="T20" fmla="*/ 43 w 401"/>
              <a:gd name="T21" fmla="*/ 90 h 357"/>
              <a:gd name="T22" fmla="*/ 18 w 401"/>
              <a:gd name="T23" fmla="*/ 98 h 357"/>
              <a:gd name="T24" fmla="*/ 3 w 401"/>
              <a:gd name="T25" fmla="*/ 110 h 357"/>
              <a:gd name="T26" fmla="*/ 2 w 401"/>
              <a:gd name="T27" fmla="*/ 120 h 357"/>
              <a:gd name="T28" fmla="*/ 30 w 401"/>
              <a:gd name="T29" fmla="*/ 150 h 357"/>
              <a:gd name="T30" fmla="*/ 41 w 401"/>
              <a:gd name="T31" fmla="*/ 152 h 357"/>
              <a:gd name="T32" fmla="*/ 55 w 401"/>
              <a:gd name="T33" fmla="*/ 139 h 357"/>
              <a:gd name="T34" fmla="*/ 62 w 401"/>
              <a:gd name="T35" fmla="*/ 116 h 357"/>
              <a:gd name="T36" fmla="*/ 177 w 401"/>
              <a:gd name="T37" fmla="*/ 126 h 357"/>
              <a:gd name="T38" fmla="*/ 169 w 401"/>
              <a:gd name="T39" fmla="*/ 125 h 357"/>
              <a:gd name="T40" fmla="*/ 140 w 401"/>
              <a:gd name="T41" fmla="*/ 150 h 357"/>
              <a:gd name="T42" fmla="*/ 139 w 401"/>
              <a:gd name="T43" fmla="*/ 158 h 357"/>
              <a:gd name="T44" fmla="*/ 305 w 401"/>
              <a:gd name="T45" fmla="*/ 347 h 357"/>
              <a:gd name="T46" fmla="*/ 320 w 401"/>
              <a:gd name="T47" fmla="*/ 348 h 357"/>
              <a:gd name="T48" fmla="*/ 340 w 401"/>
              <a:gd name="T49" fmla="*/ 332 h 357"/>
              <a:gd name="T50" fmla="*/ 341 w 401"/>
              <a:gd name="T51" fmla="*/ 317 h 357"/>
              <a:gd name="T52" fmla="*/ 177 w 401"/>
              <a:gd name="T53" fmla="*/ 126 h 357"/>
              <a:gd name="T54" fmla="*/ 398 w 401"/>
              <a:gd name="T55" fmla="*/ 46 h 357"/>
              <a:gd name="T56" fmla="*/ 389 w 401"/>
              <a:gd name="T57" fmla="*/ 42 h 357"/>
              <a:gd name="T58" fmla="*/ 369 w 401"/>
              <a:gd name="T59" fmla="*/ 72 h 357"/>
              <a:gd name="T60" fmla="*/ 331 w 401"/>
              <a:gd name="T61" fmla="*/ 80 h 357"/>
              <a:gd name="T62" fmla="*/ 320 w 401"/>
              <a:gd name="T63" fmla="*/ 45 h 357"/>
              <a:gd name="T64" fmla="*/ 338 w 401"/>
              <a:gd name="T65" fmla="*/ 13 h 357"/>
              <a:gd name="T66" fmla="*/ 330 w 401"/>
              <a:gd name="T67" fmla="*/ 6 h 357"/>
              <a:gd name="T68" fmla="*/ 274 w 401"/>
              <a:gd name="T69" fmla="*/ 51 h 357"/>
              <a:gd name="T70" fmla="*/ 257 w 401"/>
              <a:gd name="T71" fmla="*/ 121 h 357"/>
              <a:gd name="T72" fmla="*/ 230 w 401"/>
              <a:gd name="T73" fmla="*/ 149 h 357"/>
              <a:gd name="T74" fmla="*/ 257 w 401"/>
              <a:gd name="T75" fmla="*/ 181 h 357"/>
              <a:gd name="T76" fmla="*/ 290 w 401"/>
              <a:gd name="T77" fmla="*/ 149 h 357"/>
              <a:gd name="T78" fmla="*/ 330 w 401"/>
              <a:gd name="T79" fmla="*/ 137 h 357"/>
              <a:gd name="T80" fmla="*/ 391 w 401"/>
              <a:gd name="T81" fmla="*/ 112 h 357"/>
              <a:gd name="T82" fmla="*/ 398 w 401"/>
              <a:gd name="T83" fmla="*/ 46 h 357"/>
              <a:gd name="T84" fmla="*/ 55 w 401"/>
              <a:gd name="T85" fmla="*/ 319 h 357"/>
              <a:gd name="T86" fmla="*/ 55 w 401"/>
              <a:gd name="T87" fmla="*/ 334 h 357"/>
              <a:gd name="T88" fmla="*/ 74 w 401"/>
              <a:gd name="T89" fmla="*/ 353 h 357"/>
              <a:gd name="T90" fmla="*/ 89 w 401"/>
              <a:gd name="T91" fmla="*/ 351 h 357"/>
              <a:gd name="T92" fmla="*/ 187 w 401"/>
              <a:gd name="T93" fmla="*/ 254 h 357"/>
              <a:gd name="T94" fmla="*/ 157 w 401"/>
              <a:gd name="T95" fmla="*/ 220 h 357"/>
              <a:gd name="T96" fmla="*/ 55 w 401"/>
              <a:gd name="T97" fmla="*/ 319 h 35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</a:cxnLst>
            <a:rect l="0" t="0" r="r" b="b"/>
            <a:pathLst>
              <a:path w="401" h="357">
                <a:moveTo>
                  <a:pt x="62" y="116"/>
                </a:moveTo>
                <a:cubicBezTo>
                  <a:pt x="81" y="101"/>
                  <a:pt x="97" y="111"/>
                  <a:pt x="117" y="135"/>
                </a:cubicBezTo>
                <a:cubicBezTo>
                  <a:pt x="120" y="138"/>
                  <a:pt x="123" y="135"/>
                  <a:pt x="124" y="133"/>
                </a:cubicBezTo>
                <a:cubicBezTo>
                  <a:pt x="126" y="132"/>
                  <a:pt x="154" y="107"/>
                  <a:pt x="155" y="106"/>
                </a:cubicBezTo>
                <a:cubicBezTo>
                  <a:pt x="156" y="105"/>
                  <a:pt x="158" y="102"/>
                  <a:pt x="156" y="100"/>
                </a:cubicBezTo>
                <a:cubicBezTo>
                  <a:pt x="154" y="98"/>
                  <a:pt x="146" y="88"/>
                  <a:pt x="141" y="81"/>
                </a:cubicBezTo>
                <a:cubicBezTo>
                  <a:pt x="105" y="34"/>
                  <a:pt x="240" y="2"/>
                  <a:pt x="219" y="1"/>
                </a:cubicBezTo>
                <a:cubicBezTo>
                  <a:pt x="208" y="1"/>
                  <a:pt x="166" y="0"/>
                  <a:pt x="160" y="1"/>
                </a:cubicBezTo>
                <a:cubicBezTo>
                  <a:pt x="134" y="4"/>
                  <a:pt x="102" y="28"/>
                  <a:pt x="86" y="39"/>
                </a:cubicBezTo>
                <a:cubicBezTo>
                  <a:pt x="64" y="53"/>
                  <a:pt x="57" y="62"/>
                  <a:pt x="55" y="63"/>
                </a:cubicBezTo>
                <a:cubicBezTo>
                  <a:pt x="49" y="68"/>
                  <a:pt x="54" y="80"/>
                  <a:pt x="43" y="90"/>
                </a:cubicBezTo>
                <a:cubicBezTo>
                  <a:pt x="32" y="100"/>
                  <a:pt x="25" y="92"/>
                  <a:pt x="18" y="98"/>
                </a:cubicBezTo>
                <a:cubicBezTo>
                  <a:pt x="15" y="101"/>
                  <a:pt x="5" y="108"/>
                  <a:pt x="3" y="110"/>
                </a:cubicBezTo>
                <a:cubicBezTo>
                  <a:pt x="0" y="113"/>
                  <a:pt x="0" y="117"/>
                  <a:pt x="2" y="120"/>
                </a:cubicBezTo>
                <a:cubicBezTo>
                  <a:pt x="2" y="120"/>
                  <a:pt x="28" y="148"/>
                  <a:pt x="30" y="150"/>
                </a:cubicBezTo>
                <a:cubicBezTo>
                  <a:pt x="32" y="153"/>
                  <a:pt x="38" y="155"/>
                  <a:pt x="41" y="152"/>
                </a:cubicBezTo>
                <a:cubicBezTo>
                  <a:pt x="45" y="149"/>
                  <a:pt x="54" y="141"/>
                  <a:pt x="55" y="139"/>
                </a:cubicBezTo>
                <a:cubicBezTo>
                  <a:pt x="57" y="138"/>
                  <a:pt x="54" y="122"/>
                  <a:pt x="62" y="116"/>
                </a:cubicBezTo>
                <a:close/>
                <a:moveTo>
                  <a:pt x="177" y="126"/>
                </a:moveTo>
                <a:cubicBezTo>
                  <a:pt x="174" y="123"/>
                  <a:pt x="171" y="123"/>
                  <a:pt x="169" y="125"/>
                </a:cubicBezTo>
                <a:cubicBezTo>
                  <a:pt x="140" y="150"/>
                  <a:pt x="140" y="150"/>
                  <a:pt x="140" y="150"/>
                </a:cubicBezTo>
                <a:cubicBezTo>
                  <a:pt x="138" y="152"/>
                  <a:pt x="137" y="156"/>
                  <a:pt x="139" y="158"/>
                </a:cubicBezTo>
                <a:cubicBezTo>
                  <a:pt x="305" y="347"/>
                  <a:pt x="305" y="347"/>
                  <a:pt x="305" y="347"/>
                </a:cubicBezTo>
                <a:cubicBezTo>
                  <a:pt x="309" y="352"/>
                  <a:pt x="316" y="352"/>
                  <a:pt x="320" y="348"/>
                </a:cubicBezTo>
                <a:cubicBezTo>
                  <a:pt x="340" y="332"/>
                  <a:pt x="340" y="332"/>
                  <a:pt x="340" y="332"/>
                </a:cubicBezTo>
                <a:cubicBezTo>
                  <a:pt x="344" y="328"/>
                  <a:pt x="345" y="321"/>
                  <a:pt x="341" y="317"/>
                </a:cubicBezTo>
                <a:lnTo>
                  <a:pt x="177" y="126"/>
                </a:lnTo>
                <a:close/>
                <a:moveTo>
                  <a:pt x="398" y="46"/>
                </a:moveTo>
                <a:cubicBezTo>
                  <a:pt x="396" y="36"/>
                  <a:pt x="391" y="38"/>
                  <a:pt x="389" y="42"/>
                </a:cubicBezTo>
                <a:cubicBezTo>
                  <a:pt x="386" y="46"/>
                  <a:pt x="374" y="64"/>
                  <a:pt x="369" y="72"/>
                </a:cubicBezTo>
                <a:cubicBezTo>
                  <a:pt x="364" y="80"/>
                  <a:pt x="353" y="96"/>
                  <a:pt x="331" y="80"/>
                </a:cubicBezTo>
                <a:cubicBezTo>
                  <a:pt x="308" y="64"/>
                  <a:pt x="316" y="53"/>
                  <a:pt x="320" y="45"/>
                </a:cubicBezTo>
                <a:cubicBezTo>
                  <a:pt x="324" y="38"/>
                  <a:pt x="336" y="16"/>
                  <a:pt x="338" y="13"/>
                </a:cubicBezTo>
                <a:cubicBezTo>
                  <a:pt x="340" y="11"/>
                  <a:pt x="338" y="3"/>
                  <a:pt x="330" y="6"/>
                </a:cubicBezTo>
                <a:cubicBezTo>
                  <a:pt x="323" y="9"/>
                  <a:pt x="280" y="27"/>
                  <a:pt x="274" y="51"/>
                </a:cubicBezTo>
                <a:cubicBezTo>
                  <a:pt x="268" y="76"/>
                  <a:pt x="279" y="99"/>
                  <a:pt x="257" y="121"/>
                </a:cubicBezTo>
                <a:cubicBezTo>
                  <a:pt x="230" y="149"/>
                  <a:pt x="230" y="149"/>
                  <a:pt x="230" y="149"/>
                </a:cubicBezTo>
                <a:cubicBezTo>
                  <a:pt x="257" y="181"/>
                  <a:pt x="257" y="181"/>
                  <a:pt x="257" y="181"/>
                </a:cubicBezTo>
                <a:cubicBezTo>
                  <a:pt x="290" y="149"/>
                  <a:pt x="290" y="149"/>
                  <a:pt x="290" y="149"/>
                </a:cubicBezTo>
                <a:cubicBezTo>
                  <a:pt x="298" y="141"/>
                  <a:pt x="315" y="134"/>
                  <a:pt x="330" y="137"/>
                </a:cubicBezTo>
                <a:cubicBezTo>
                  <a:pt x="363" y="144"/>
                  <a:pt x="381" y="132"/>
                  <a:pt x="391" y="112"/>
                </a:cubicBezTo>
                <a:cubicBezTo>
                  <a:pt x="401" y="94"/>
                  <a:pt x="399" y="56"/>
                  <a:pt x="398" y="46"/>
                </a:cubicBezTo>
                <a:close/>
                <a:moveTo>
                  <a:pt x="55" y="319"/>
                </a:moveTo>
                <a:cubicBezTo>
                  <a:pt x="50" y="323"/>
                  <a:pt x="50" y="330"/>
                  <a:pt x="55" y="334"/>
                </a:cubicBezTo>
                <a:cubicBezTo>
                  <a:pt x="74" y="353"/>
                  <a:pt x="74" y="353"/>
                  <a:pt x="74" y="353"/>
                </a:cubicBezTo>
                <a:cubicBezTo>
                  <a:pt x="78" y="357"/>
                  <a:pt x="84" y="355"/>
                  <a:pt x="89" y="351"/>
                </a:cubicBezTo>
                <a:cubicBezTo>
                  <a:pt x="187" y="254"/>
                  <a:pt x="187" y="254"/>
                  <a:pt x="187" y="254"/>
                </a:cubicBezTo>
                <a:cubicBezTo>
                  <a:pt x="157" y="220"/>
                  <a:pt x="157" y="220"/>
                  <a:pt x="157" y="220"/>
                </a:cubicBezTo>
                <a:lnTo>
                  <a:pt x="55" y="319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6430" tIns="48216" rIns="96430" bIns="48216" numCol="1" anchor="t" anchorCtr="0" compatLnSpc="1">
            <a:prstTxWarp prst="textNoShape">
              <a:avLst/>
            </a:prstTxWarp>
          </a:bodyPr>
          <a:lstStyle/>
          <a:p>
            <a:pPr algn="just">
              <a:lnSpc>
                <a:spcPct val="120000"/>
              </a:lnSpc>
            </a:pPr>
            <a:endParaRPr lang="en-US" sz="949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2" name="Rectangle 21"/>
          <p:cNvSpPr/>
          <p:nvPr/>
        </p:nvSpPr>
        <p:spPr>
          <a:xfrm>
            <a:off x="3656499" y="4527737"/>
            <a:ext cx="2225309" cy="5228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r>
              <a:rPr lang="zh-CN" altLang="en-US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。</a:t>
            </a:r>
            <a:endParaRPr lang="en-GB" altLang="zh-CN" sz="8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3" name="Rectangle 22"/>
          <p:cNvSpPr/>
          <p:nvPr/>
        </p:nvSpPr>
        <p:spPr>
          <a:xfrm>
            <a:off x="6557642" y="4527737"/>
            <a:ext cx="2225309" cy="5228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r>
              <a:rPr lang="zh-CN" altLang="en-US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。</a:t>
            </a:r>
            <a:endParaRPr lang="en-GB" altLang="zh-CN" sz="8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4" name="Rectangle 23"/>
          <p:cNvSpPr/>
          <p:nvPr/>
        </p:nvSpPr>
        <p:spPr>
          <a:xfrm>
            <a:off x="9458785" y="4527737"/>
            <a:ext cx="2225309" cy="5228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r>
              <a:rPr lang="zh-CN" altLang="en-US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。</a:t>
            </a:r>
            <a:endParaRPr lang="en-GB" altLang="zh-CN" sz="8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4048446" y="4254790"/>
            <a:ext cx="1441420" cy="328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1400" b="1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GB" sz="14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6949591" y="4254790"/>
            <a:ext cx="1441420" cy="328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1400" b="1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GB" sz="14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9850734" y="4254790"/>
            <a:ext cx="1441420" cy="328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1400" b="1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GB" sz="14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2169" y="2061976"/>
            <a:ext cx="3319204" cy="4341691"/>
          </a:xfrm>
          <a:prstGeom prst="rect">
            <a:avLst/>
          </a:prstGeom>
          <a:blipFill dpi="0" rotWithShape="1"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GB" sz="949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1" name="文本框 20"/>
          <p:cNvSpPr txBox="1"/>
          <p:nvPr/>
        </p:nvSpPr>
        <p:spPr>
          <a:xfrm>
            <a:off x="372973" y="375965"/>
            <a:ext cx="2503076" cy="374375"/>
          </a:xfrm>
          <a:prstGeom prst="rect">
            <a:avLst/>
          </a:prstGeom>
          <a:noFill/>
        </p:spPr>
        <p:txBody>
          <a:bodyPr wrap="none" lIns="96434" tIns="48217" rIns="96434" bIns="48217" rtlCol="0">
            <a:spAutoFit/>
          </a:bodyPr>
          <a:lstStyle/>
          <a:p>
            <a:pPr defTabSz="964278"/>
            <a:r>
              <a:rPr lang="zh-CN" altLang="en-US" sz="1800" dirty="0">
                <a:solidFill>
                  <a:srgbClr val="E7E6E6">
                    <a:lumMod val="25000"/>
                  </a:srgbClr>
                </a:solidFill>
                <a:latin typeface="方正正准黑简体" panose="02000000000000000000" pitchFamily="2" charset="-122"/>
                <a:ea typeface="方正正准黑简体" panose="02000000000000000000" pitchFamily="2" charset="-122"/>
                <a:cs typeface="+mn-ea"/>
                <a:sym typeface="+mn-lt"/>
              </a:rPr>
              <a:t>点击添加相关标题文字</a:t>
            </a:r>
          </a:p>
        </p:txBody>
      </p:sp>
      <p:sp>
        <p:nvSpPr>
          <p:cNvPr id="25" name="文本框 24"/>
          <p:cNvSpPr txBox="1"/>
          <p:nvPr/>
        </p:nvSpPr>
        <p:spPr>
          <a:xfrm>
            <a:off x="372973" y="668697"/>
            <a:ext cx="2352650" cy="282042"/>
          </a:xfrm>
          <a:prstGeom prst="rect">
            <a:avLst/>
          </a:prstGeom>
          <a:noFill/>
        </p:spPr>
        <p:txBody>
          <a:bodyPr wrap="none" lIns="96434" tIns="48217" rIns="96434" bIns="48217" rtlCol="0">
            <a:spAutoFit/>
          </a:bodyPr>
          <a:lstStyle/>
          <a:p>
            <a:pPr defTabSz="964278"/>
            <a:r>
              <a:rPr lang="en-US" altLang="zh-CN" sz="1200" dirty="0">
                <a:solidFill>
                  <a:srgbClr val="E7E6E6">
                    <a:lumMod val="25000"/>
                  </a:srgbClr>
                </a:solidFill>
                <a:cs typeface="+mn-ea"/>
                <a:sym typeface="+mn-lt"/>
              </a:rPr>
              <a:t>ADD RELATED TITLE WORDS</a:t>
            </a:r>
            <a:endParaRPr lang="zh-CN" altLang="en-US" sz="1200" dirty="0">
              <a:solidFill>
                <a:srgbClr val="E7E6E6">
                  <a:lumMod val="25000"/>
                </a:srgbClr>
              </a:solidFill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422334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Tm="0">
        <p14:doors dir="vert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000"/>
                            </p:stCondLst>
                            <p:childTnLst>
                              <p:par>
                                <p:cTn id="28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500"/>
                            </p:stCondLst>
                            <p:childTnLst>
                              <p:par>
                                <p:cTn id="33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3000"/>
                            </p:stCondLst>
                            <p:childTnLst>
                              <p:par>
                                <p:cTn id="38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3500"/>
                            </p:stCondLst>
                            <p:childTnLst>
                              <p:par>
                                <p:cTn id="43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4000"/>
                            </p:stCondLst>
                            <p:childTnLst>
                              <p:par>
                                <p:cTn id="48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  <p:bldP spid="22" grpId="0"/>
      <p:bldP spid="23" grpId="0"/>
      <p:bldP spid="24" grpId="0"/>
      <p:bldP spid="26" grpId="0"/>
      <p:bldP spid="27" grpId="0"/>
      <p:bldP spid="28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任意多边形 178"/>
          <p:cNvSpPr>
            <a:spLocks/>
          </p:cNvSpPr>
          <p:nvPr/>
        </p:nvSpPr>
        <p:spPr bwMode="auto">
          <a:xfrm>
            <a:off x="2815005" y="1735551"/>
            <a:ext cx="1361345" cy="2999495"/>
          </a:xfrm>
          <a:custGeom>
            <a:avLst/>
            <a:gdLst>
              <a:gd name="connsiteX0" fmla="*/ 234950 w 1428751"/>
              <a:gd name="connsiteY0" fmla="*/ 0 h 3148013"/>
              <a:gd name="connsiteX1" fmla="*/ 239712 w 1428751"/>
              <a:gd name="connsiteY1" fmla="*/ 0 h 3148013"/>
              <a:gd name="connsiteX2" fmla="*/ 276225 w 1428751"/>
              <a:gd name="connsiteY2" fmla="*/ 0 h 3148013"/>
              <a:gd name="connsiteX3" fmla="*/ 319088 w 1428751"/>
              <a:gd name="connsiteY3" fmla="*/ 0 h 3148013"/>
              <a:gd name="connsiteX4" fmla="*/ 361950 w 1428751"/>
              <a:gd name="connsiteY4" fmla="*/ 0 h 3148013"/>
              <a:gd name="connsiteX5" fmla="*/ 361951 w 1428751"/>
              <a:gd name="connsiteY5" fmla="*/ 0 h 3148013"/>
              <a:gd name="connsiteX6" fmla="*/ 404813 w 1428751"/>
              <a:gd name="connsiteY6" fmla="*/ 0 h 3148013"/>
              <a:gd name="connsiteX7" fmla="*/ 446088 w 1428751"/>
              <a:gd name="connsiteY7" fmla="*/ 0 h 3148013"/>
              <a:gd name="connsiteX8" fmla="*/ 488950 w 1428751"/>
              <a:gd name="connsiteY8" fmla="*/ 0 h 3148013"/>
              <a:gd name="connsiteX9" fmla="*/ 488951 w 1428751"/>
              <a:gd name="connsiteY9" fmla="*/ 0 h 3148013"/>
              <a:gd name="connsiteX10" fmla="*/ 531813 w 1428751"/>
              <a:gd name="connsiteY10" fmla="*/ 0 h 3148013"/>
              <a:gd name="connsiteX11" fmla="*/ 576263 w 1428751"/>
              <a:gd name="connsiteY11" fmla="*/ 0 h 3148013"/>
              <a:gd name="connsiteX12" fmla="*/ 617538 w 1428751"/>
              <a:gd name="connsiteY12" fmla="*/ 0 h 3148013"/>
              <a:gd name="connsiteX13" fmla="*/ 660400 w 1428751"/>
              <a:gd name="connsiteY13" fmla="*/ 0 h 3148013"/>
              <a:gd name="connsiteX14" fmla="*/ 660401 w 1428751"/>
              <a:gd name="connsiteY14" fmla="*/ 0 h 3148013"/>
              <a:gd name="connsiteX15" fmla="*/ 703263 w 1428751"/>
              <a:gd name="connsiteY15" fmla="*/ 0 h 3148013"/>
              <a:gd name="connsiteX16" fmla="*/ 744538 w 1428751"/>
              <a:gd name="connsiteY16" fmla="*/ 0 h 3148013"/>
              <a:gd name="connsiteX17" fmla="*/ 787400 w 1428751"/>
              <a:gd name="connsiteY17" fmla="*/ 0 h 3148013"/>
              <a:gd name="connsiteX18" fmla="*/ 787401 w 1428751"/>
              <a:gd name="connsiteY18" fmla="*/ 0 h 3148013"/>
              <a:gd name="connsiteX19" fmla="*/ 830263 w 1428751"/>
              <a:gd name="connsiteY19" fmla="*/ 0 h 3148013"/>
              <a:gd name="connsiteX20" fmla="*/ 873125 w 1428751"/>
              <a:gd name="connsiteY20" fmla="*/ 0 h 3148013"/>
              <a:gd name="connsiteX21" fmla="*/ 873126 w 1428751"/>
              <a:gd name="connsiteY21" fmla="*/ 0 h 3148013"/>
              <a:gd name="connsiteX22" fmla="*/ 914400 w 1428751"/>
              <a:gd name="connsiteY22" fmla="*/ 0 h 3148013"/>
              <a:gd name="connsiteX23" fmla="*/ 958850 w 1428751"/>
              <a:gd name="connsiteY23" fmla="*/ 0 h 3148013"/>
              <a:gd name="connsiteX24" fmla="*/ 990600 w 1428751"/>
              <a:gd name="connsiteY24" fmla="*/ 0 h 3148013"/>
              <a:gd name="connsiteX25" fmla="*/ 1001713 w 1428751"/>
              <a:gd name="connsiteY25" fmla="*/ 0 h 3148013"/>
              <a:gd name="connsiteX26" fmla="*/ 1039813 w 1428751"/>
              <a:gd name="connsiteY26" fmla="*/ 4762 h 3148013"/>
              <a:gd name="connsiteX27" fmla="*/ 1044576 w 1428751"/>
              <a:gd name="connsiteY27" fmla="*/ 6350 h 3148013"/>
              <a:gd name="connsiteX28" fmla="*/ 1044576 w 1428751"/>
              <a:gd name="connsiteY28" fmla="*/ 6350 h 3148013"/>
              <a:gd name="connsiteX29" fmla="*/ 1084262 w 1428751"/>
              <a:gd name="connsiteY29" fmla="*/ 15875 h 3148013"/>
              <a:gd name="connsiteX30" fmla="*/ 1085850 w 1428751"/>
              <a:gd name="connsiteY30" fmla="*/ 17462 h 3148013"/>
              <a:gd name="connsiteX31" fmla="*/ 1085850 w 1428751"/>
              <a:gd name="connsiteY31" fmla="*/ 17462 h 3148013"/>
              <a:gd name="connsiteX32" fmla="*/ 1123950 w 1428751"/>
              <a:gd name="connsiteY32" fmla="*/ 34924 h 3148013"/>
              <a:gd name="connsiteX33" fmla="*/ 1128713 w 1428751"/>
              <a:gd name="connsiteY33" fmla="*/ 38099 h 3148013"/>
              <a:gd name="connsiteX34" fmla="*/ 1128713 w 1428751"/>
              <a:gd name="connsiteY34" fmla="*/ 38100 h 3148013"/>
              <a:gd name="connsiteX35" fmla="*/ 1160463 w 1428751"/>
              <a:gd name="connsiteY35" fmla="*/ 60325 h 3148013"/>
              <a:gd name="connsiteX36" fmla="*/ 1171576 w 1428751"/>
              <a:gd name="connsiteY36" fmla="*/ 73025 h 3148013"/>
              <a:gd name="connsiteX37" fmla="*/ 1171576 w 1428751"/>
              <a:gd name="connsiteY37" fmla="*/ 73026 h 3148013"/>
              <a:gd name="connsiteX38" fmla="*/ 1189037 w 1428751"/>
              <a:gd name="connsiteY38" fmla="*/ 92075 h 3148013"/>
              <a:gd name="connsiteX39" fmla="*/ 1211263 w 1428751"/>
              <a:gd name="connsiteY39" fmla="*/ 128587 h 3148013"/>
              <a:gd name="connsiteX40" fmla="*/ 1214438 w 1428751"/>
              <a:gd name="connsiteY40" fmla="*/ 136525 h 3148013"/>
              <a:gd name="connsiteX41" fmla="*/ 1225550 w 1428751"/>
              <a:gd name="connsiteY41" fmla="*/ 166687 h 3148013"/>
              <a:gd name="connsiteX42" fmla="*/ 1230313 w 1428751"/>
              <a:gd name="connsiteY42" fmla="*/ 209550 h 3148013"/>
              <a:gd name="connsiteX43" fmla="*/ 1230313 w 1428751"/>
              <a:gd name="connsiteY43" fmla="*/ 617537 h 3148013"/>
              <a:gd name="connsiteX44" fmla="*/ 1255713 w 1428751"/>
              <a:gd name="connsiteY44" fmla="*/ 638175 h 3148013"/>
              <a:gd name="connsiteX45" fmla="*/ 1411289 w 1428751"/>
              <a:gd name="connsiteY45" fmla="*/ 755650 h 3148013"/>
              <a:gd name="connsiteX46" fmla="*/ 1425576 w 1428751"/>
              <a:gd name="connsiteY46" fmla="*/ 769938 h 3148013"/>
              <a:gd name="connsiteX47" fmla="*/ 1428751 w 1428751"/>
              <a:gd name="connsiteY47" fmla="*/ 787400 h 3148013"/>
              <a:gd name="connsiteX48" fmla="*/ 1425576 w 1428751"/>
              <a:gd name="connsiteY48" fmla="*/ 803275 h 3148013"/>
              <a:gd name="connsiteX49" fmla="*/ 1411289 w 1428751"/>
              <a:gd name="connsiteY49" fmla="*/ 817563 h 3148013"/>
              <a:gd name="connsiteX50" fmla="*/ 1255713 w 1428751"/>
              <a:gd name="connsiteY50" fmla="*/ 935038 h 3148013"/>
              <a:gd name="connsiteX51" fmla="*/ 1255713 w 1428751"/>
              <a:gd name="connsiteY51" fmla="*/ 935038 h 3148013"/>
              <a:gd name="connsiteX52" fmla="*/ 1230313 w 1428751"/>
              <a:gd name="connsiteY52" fmla="*/ 955675 h 3148013"/>
              <a:gd name="connsiteX53" fmla="*/ 1230313 w 1428751"/>
              <a:gd name="connsiteY53" fmla="*/ 2940051 h 3148013"/>
              <a:gd name="connsiteX54" fmla="*/ 1225550 w 1428751"/>
              <a:gd name="connsiteY54" fmla="*/ 2982913 h 3148013"/>
              <a:gd name="connsiteX55" fmla="*/ 1214438 w 1428751"/>
              <a:gd name="connsiteY55" fmla="*/ 3011488 h 3148013"/>
              <a:gd name="connsiteX56" fmla="*/ 1211263 w 1428751"/>
              <a:gd name="connsiteY56" fmla="*/ 3021013 h 3148013"/>
              <a:gd name="connsiteX57" fmla="*/ 1189037 w 1428751"/>
              <a:gd name="connsiteY57" fmla="*/ 3055938 h 3148013"/>
              <a:gd name="connsiteX58" fmla="*/ 1171576 w 1428751"/>
              <a:gd name="connsiteY58" fmla="*/ 3074987 h 3148013"/>
              <a:gd name="connsiteX59" fmla="*/ 1171576 w 1428751"/>
              <a:gd name="connsiteY59" fmla="*/ 3074988 h 3148013"/>
              <a:gd name="connsiteX60" fmla="*/ 1160463 w 1428751"/>
              <a:gd name="connsiteY60" fmla="*/ 3087688 h 3148013"/>
              <a:gd name="connsiteX61" fmla="*/ 1128713 w 1428751"/>
              <a:gd name="connsiteY61" fmla="*/ 3109913 h 3148013"/>
              <a:gd name="connsiteX62" fmla="*/ 1128713 w 1428751"/>
              <a:gd name="connsiteY62" fmla="*/ 3109913 h 3148013"/>
              <a:gd name="connsiteX63" fmla="*/ 1123950 w 1428751"/>
              <a:gd name="connsiteY63" fmla="*/ 3113088 h 3148013"/>
              <a:gd name="connsiteX64" fmla="*/ 1085850 w 1428751"/>
              <a:gd name="connsiteY64" fmla="*/ 3130550 h 3148013"/>
              <a:gd name="connsiteX65" fmla="*/ 1084262 w 1428751"/>
              <a:gd name="connsiteY65" fmla="*/ 3132138 h 3148013"/>
              <a:gd name="connsiteX66" fmla="*/ 1044576 w 1428751"/>
              <a:gd name="connsiteY66" fmla="*/ 3143250 h 3148013"/>
              <a:gd name="connsiteX67" fmla="*/ 1044576 w 1428751"/>
              <a:gd name="connsiteY67" fmla="*/ 3143251 h 3148013"/>
              <a:gd name="connsiteX68" fmla="*/ 1039813 w 1428751"/>
              <a:gd name="connsiteY68" fmla="*/ 3144838 h 3148013"/>
              <a:gd name="connsiteX69" fmla="*/ 1001713 w 1428751"/>
              <a:gd name="connsiteY69" fmla="*/ 3148013 h 3148013"/>
              <a:gd name="connsiteX70" fmla="*/ 990600 w 1428751"/>
              <a:gd name="connsiteY70" fmla="*/ 3148013 h 3148013"/>
              <a:gd name="connsiteX71" fmla="*/ 958850 w 1428751"/>
              <a:gd name="connsiteY71" fmla="*/ 3148013 h 3148013"/>
              <a:gd name="connsiteX72" fmla="*/ 914400 w 1428751"/>
              <a:gd name="connsiteY72" fmla="*/ 3148013 h 3148013"/>
              <a:gd name="connsiteX73" fmla="*/ 873126 w 1428751"/>
              <a:gd name="connsiteY73" fmla="*/ 3148013 h 3148013"/>
              <a:gd name="connsiteX74" fmla="*/ 873125 w 1428751"/>
              <a:gd name="connsiteY74" fmla="*/ 3148013 h 3148013"/>
              <a:gd name="connsiteX75" fmla="*/ 830263 w 1428751"/>
              <a:gd name="connsiteY75" fmla="*/ 3148013 h 3148013"/>
              <a:gd name="connsiteX76" fmla="*/ 787401 w 1428751"/>
              <a:gd name="connsiteY76" fmla="*/ 3148013 h 3148013"/>
              <a:gd name="connsiteX77" fmla="*/ 787400 w 1428751"/>
              <a:gd name="connsiteY77" fmla="*/ 3148013 h 3148013"/>
              <a:gd name="connsiteX78" fmla="*/ 744538 w 1428751"/>
              <a:gd name="connsiteY78" fmla="*/ 3148013 h 3148013"/>
              <a:gd name="connsiteX79" fmla="*/ 703263 w 1428751"/>
              <a:gd name="connsiteY79" fmla="*/ 3148013 h 3148013"/>
              <a:gd name="connsiteX80" fmla="*/ 660401 w 1428751"/>
              <a:gd name="connsiteY80" fmla="*/ 3148013 h 3148013"/>
              <a:gd name="connsiteX81" fmla="*/ 660400 w 1428751"/>
              <a:gd name="connsiteY81" fmla="*/ 3148013 h 3148013"/>
              <a:gd name="connsiteX82" fmla="*/ 617538 w 1428751"/>
              <a:gd name="connsiteY82" fmla="*/ 3148013 h 3148013"/>
              <a:gd name="connsiteX83" fmla="*/ 576263 w 1428751"/>
              <a:gd name="connsiteY83" fmla="*/ 3148013 h 3148013"/>
              <a:gd name="connsiteX84" fmla="*/ 531813 w 1428751"/>
              <a:gd name="connsiteY84" fmla="*/ 3148013 h 3148013"/>
              <a:gd name="connsiteX85" fmla="*/ 488951 w 1428751"/>
              <a:gd name="connsiteY85" fmla="*/ 3148013 h 3148013"/>
              <a:gd name="connsiteX86" fmla="*/ 488950 w 1428751"/>
              <a:gd name="connsiteY86" fmla="*/ 3148013 h 3148013"/>
              <a:gd name="connsiteX87" fmla="*/ 446088 w 1428751"/>
              <a:gd name="connsiteY87" fmla="*/ 3148013 h 3148013"/>
              <a:gd name="connsiteX88" fmla="*/ 404813 w 1428751"/>
              <a:gd name="connsiteY88" fmla="*/ 3148013 h 3148013"/>
              <a:gd name="connsiteX89" fmla="*/ 361951 w 1428751"/>
              <a:gd name="connsiteY89" fmla="*/ 3148013 h 3148013"/>
              <a:gd name="connsiteX90" fmla="*/ 361950 w 1428751"/>
              <a:gd name="connsiteY90" fmla="*/ 3148013 h 3148013"/>
              <a:gd name="connsiteX91" fmla="*/ 319088 w 1428751"/>
              <a:gd name="connsiteY91" fmla="*/ 3148013 h 3148013"/>
              <a:gd name="connsiteX92" fmla="*/ 276225 w 1428751"/>
              <a:gd name="connsiteY92" fmla="*/ 3148013 h 3148013"/>
              <a:gd name="connsiteX93" fmla="*/ 239712 w 1428751"/>
              <a:gd name="connsiteY93" fmla="*/ 3148013 h 3148013"/>
              <a:gd name="connsiteX94" fmla="*/ 234950 w 1428751"/>
              <a:gd name="connsiteY94" fmla="*/ 3148013 h 3148013"/>
              <a:gd name="connsiteX95" fmla="*/ 190500 w 1428751"/>
              <a:gd name="connsiteY95" fmla="*/ 3144838 h 3148013"/>
              <a:gd name="connsiteX96" fmla="*/ 190500 w 1428751"/>
              <a:gd name="connsiteY96" fmla="*/ 3144837 h 3148013"/>
              <a:gd name="connsiteX97" fmla="*/ 147638 w 1428751"/>
              <a:gd name="connsiteY97" fmla="*/ 3132137 h 3148013"/>
              <a:gd name="connsiteX98" fmla="*/ 147638 w 1428751"/>
              <a:gd name="connsiteY98" fmla="*/ 3132138 h 3148013"/>
              <a:gd name="connsiteX99" fmla="*/ 146050 w 1428751"/>
              <a:gd name="connsiteY99" fmla="*/ 3132138 h 3148013"/>
              <a:gd name="connsiteX100" fmla="*/ 104775 w 1428751"/>
              <a:gd name="connsiteY100" fmla="*/ 3113088 h 3148013"/>
              <a:gd name="connsiteX101" fmla="*/ 71437 w 1428751"/>
              <a:gd name="connsiteY101" fmla="*/ 3087688 h 3148013"/>
              <a:gd name="connsiteX102" fmla="*/ 63500 w 1428751"/>
              <a:gd name="connsiteY102" fmla="*/ 3081338 h 3148013"/>
              <a:gd name="connsiteX103" fmla="*/ 63500 w 1428751"/>
              <a:gd name="connsiteY103" fmla="*/ 3081336 h 3148013"/>
              <a:gd name="connsiteX104" fmla="*/ 41276 w 1428751"/>
              <a:gd name="connsiteY104" fmla="*/ 3055937 h 3148013"/>
              <a:gd name="connsiteX105" fmla="*/ 20638 w 1428751"/>
              <a:gd name="connsiteY105" fmla="*/ 3024187 h 3148013"/>
              <a:gd name="connsiteX106" fmla="*/ 19050 w 1428751"/>
              <a:gd name="connsiteY106" fmla="*/ 3021012 h 3148013"/>
              <a:gd name="connsiteX107" fmla="*/ 4762 w 1428751"/>
              <a:gd name="connsiteY107" fmla="*/ 2982912 h 3148013"/>
              <a:gd name="connsiteX108" fmla="*/ 0 w 1428751"/>
              <a:gd name="connsiteY108" fmla="*/ 2940050 h 3148013"/>
              <a:gd name="connsiteX109" fmla="*/ 0 w 1428751"/>
              <a:gd name="connsiteY109" fmla="*/ 209549 h 3148013"/>
              <a:gd name="connsiteX110" fmla="*/ 4762 w 1428751"/>
              <a:gd name="connsiteY110" fmla="*/ 166687 h 3148013"/>
              <a:gd name="connsiteX111" fmla="*/ 19050 w 1428751"/>
              <a:gd name="connsiteY111" fmla="*/ 128587 h 3148013"/>
              <a:gd name="connsiteX112" fmla="*/ 20638 w 1428751"/>
              <a:gd name="connsiteY112" fmla="*/ 125412 h 3148013"/>
              <a:gd name="connsiteX113" fmla="*/ 41276 w 1428751"/>
              <a:gd name="connsiteY113" fmla="*/ 92074 h 3148013"/>
              <a:gd name="connsiteX114" fmla="*/ 63500 w 1428751"/>
              <a:gd name="connsiteY114" fmla="*/ 68263 h 3148013"/>
              <a:gd name="connsiteX115" fmla="*/ 63500 w 1428751"/>
              <a:gd name="connsiteY115" fmla="*/ 68262 h 3148013"/>
              <a:gd name="connsiteX116" fmla="*/ 71437 w 1428751"/>
              <a:gd name="connsiteY116" fmla="*/ 60325 h 3148013"/>
              <a:gd name="connsiteX117" fmla="*/ 104775 w 1428751"/>
              <a:gd name="connsiteY117" fmla="*/ 34925 h 3148013"/>
              <a:gd name="connsiteX118" fmla="*/ 146050 w 1428751"/>
              <a:gd name="connsiteY118" fmla="*/ 15875 h 3148013"/>
              <a:gd name="connsiteX119" fmla="*/ 147638 w 1428751"/>
              <a:gd name="connsiteY119" fmla="*/ 15875 h 3148013"/>
              <a:gd name="connsiteX120" fmla="*/ 147638 w 1428751"/>
              <a:gd name="connsiteY120" fmla="*/ 15874 h 3148013"/>
              <a:gd name="connsiteX121" fmla="*/ 190501 w 1428751"/>
              <a:gd name="connsiteY121" fmla="*/ 4762 h 3148013"/>
              <a:gd name="connsiteX122" fmla="*/ 190501 w 1428751"/>
              <a:gd name="connsiteY122" fmla="*/ 4762 h 31480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</a:cxnLst>
            <a:rect l="l" t="t" r="r" b="b"/>
            <a:pathLst>
              <a:path w="1428751" h="3148013">
                <a:moveTo>
                  <a:pt x="234950" y="0"/>
                </a:moveTo>
                <a:lnTo>
                  <a:pt x="239712" y="0"/>
                </a:lnTo>
                <a:lnTo>
                  <a:pt x="276225" y="0"/>
                </a:lnTo>
                <a:lnTo>
                  <a:pt x="319088" y="0"/>
                </a:lnTo>
                <a:lnTo>
                  <a:pt x="361950" y="0"/>
                </a:lnTo>
                <a:lnTo>
                  <a:pt x="361951" y="0"/>
                </a:lnTo>
                <a:lnTo>
                  <a:pt x="404813" y="0"/>
                </a:lnTo>
                <a:lnTo>
                  <a:pt x="446088" y="0"/>
                </a:lnTo>
                <a:lnTo>
                  <a:pt x="488950" y="0"/>
                </a:lnTo>
                <a:lnTo>
                  <a:pt x="488951" y="0"/>
                </a:lnTo>
                <a:lnTo>
                  <a:pt x="531813" y="0"/>
                </a:lnTo>
                <a:lnTo>
                  <a:pt x="576263" y="0"/>
                </a:lnTo>
                <a:lnTo>
                  <a:pt x="617538" y="0"/>
                </a:lnTo>
                <a:lnTo>
                  <a:pt x="660400" y="0"/>
                </a:lnTo>
                <a:lnTo>
                  <a:pt x="660401" y="0"/>
                </a:lnTo>
                <a:lnTo>
                  <a:pt x="703263" y="0"/>
                </a:lnTo>
                <a:lnTo>
                  <a:pt x="744538" y="0"/>
                </a:lnTo>
                <a:lnTo>
                  <a:pt x="787400" y="0"/>
                </a:lnTo>
                <a:lnTo>
                  <a:pt x="787401" y="0"/>
                </a:lnTo>
                <a:lnTo>
                  <a:pt x="830263" y="0"/>
                </a:lnTo>
                <a:lnTo>
                  <a:pt x="873125" y="0"/>
                </a:lnTo>
                <a:lnTo>
                  <a:pt x="873126" y="0"/>
                </a:lnTo>
                <a:lnTo>
                  <a:pt x="914400" y="0"/>
                </a:lnTo>
                <a:lnTo>
                  <a:pt x="958850" y="0"/>
                </a:lnTo>
                <a:lnTo>
                  <a:pt x="990600" y="0"/>
                </a:lnTo>
                <a:lnTo>
                  <a:pt x="1001713" y="0"/>
                </a:lnTo>
                <a:lnTo>
                  <a:pt x="1039813" y="4762"/>
                </a:lnTo>
                <a:lnTo>
                  <a:pt x="1044576" y="6350"/>
                </a:lnTo>
                <a:lnTo>
                  <a:pt x="1044576" y="6350"/>
                </a:lnTo>
                <a:lnTo>
                  <a:pt x="1084262" y="15875"/>
                </a:lnTo>
                <a:lnTo>
                  <a:pt x="1085850" y="17462"/>
                </a:lnTo>
                <a:lnTo>
                  <a:pt x="1085850" y="17462"/>
                </a:lnTo>
                <a:lnTo>
                  <a:pt x="1123950" y="34924"/>
                </a:lnTo>
                <a:lnTo>
                  <a:pt x="1128713" y="38099"/>
                </a:lnTo>
                <a:lnTo>
                  <a:pt x="1128713" y="38100"/>
                </a:lnTo>
                <a:lnTo>
                  <a:pt x="1160463" y="60325"/>
                </a:lnTo>
                <a:lnTo>
                  <a:pt x="1171576" y="73025"/>
                </a:lnTo>
                <a:lnTo>
                  <a:pt x="1171576" y="73026"/>
                </a:lnTo>
                <a:lnTo>
                  <a:pt x="1189037" y="92075"/>
                </a:lnTo>
                <a:lnTo>
                  <a:pt x="1211263" y="128587"/>
                </a:lnTo>
                <a:lnTo>
                  <a:pt x="1214438" y="136525"/>
                </a:lnTo>
                <a:lnTo>
                  <a:pt x="1225550" y="166687"/>
                </a:lnTo>
                <a:lnTo>
                  <a:pt x="1230313" y="209550"/>
                </a:lnTo>
                <a:lnTo>
                  <a:pt x="1230313" y="617537"/>
                </a:lnTo>
                <a:lnTo>
                  <a:pt x="1255713" y="638175"/>
                </a:lnTo>
                <a:lnTo>
                  <a:pt x="1411289" y="755650"/>
                </a:lnTo>
                <a:lnTo>
                  <a:pt x="1425576" y="769938"/>
                </a:lnTo>
                <a:lnTo>
                  <a:pt x="1428751" y="787400"/>
                </a:lnTo>
                <a:lnTo>
                  <a:pt x="1425576" y="803275"/>
                </a:lnTo>
                <a:lnTo>
                  <a:pt x="1411289" y="817563"/>
                </a:lnTo>
                <a:lnTo>
                  <a:pt x="1255713" y="935038"/>
                </a:lnTo>
                <a:lnTo>
                  <a:pt x="1255713" y="935038"/>
                </a:lnTo>
                <a:lnTo>
                  <a:pt x="1230313" y="955675"/>
                </a:lnTo>
                <a:lnTo>
                  <a:pt x="1230313" y="2940051"/>
                </a:lnTo>
                <a:lnTo>
                  <a:pt x="1225550" y="2982913"/>
                </a:lnTo>
                <a:lnTo>
                  <a:pt x="1214438" y="3011488"/>
                </a:lnTo>
                <a:lnTo>
                  <a:pt x="1211263" y="3021013"/>
                </a:lnTo>
                <a:lnTo>
                  <a:pt x="1189037" y="3055938"/>
                </a:lnTo>
                <a:lnTo>
                  <a:pt x="1171576" y="3074987"/>
                </a:lnTo>
                <a:lnTo>
                  <a:pt x="1171576" y="3074988"/>
                </a:lnTo>
                <a:lnTo>
                  <a:pt x="1160463" y="3087688"/>
                </a:lnTo>
                <a:lnTo>
                  <a:pt x="1128713" y="3109913"/>
                </a:lnTo>
                <a:lnTo>
                  <a:pt x="1128713" y="3109913"/>
                </a:lnTo>
                <a:lnTo>
                  <a:pt x="1123950" y="3113088"/>
                </a:lnTo>
                <a:lnTo>
                  <a:pt x="1085850" y="3130550"/>
                </a:lnTo>
                <a:lnTo>
                  <a:pt x="1084262" y="3132138"/>
                </a:lnTo>
                <a:lnTo>
                  <a:pt x="1044576" y="3143250"/>
                </a:lnTo>
                <a:lnTo>
                  <a:pt x="1044576" y="3143251"/>
                </a:lnTo>
                <a:lnTo>
                  <a:pt x="1039813" y="3144838"/>
                </a:lnTo>
                <a:lnTo>
                  <a:pt x="1001713" y="3148013"/>
                </a:lnTo>
                <a:lnTo>
                  <a:pt x="990600" y="3148013"/>
                </a:lnTo>
                <a:lnTo>
                  <a:pt x="958850" y="3148013"/>
                </a:lnTo>
                <a:lnTo>
                  <a:pt x="914400" y="3148013"/>
                </a:lnTo>
                <a:lnTo>
                  <a:pt x="873126" y="3148013"/>
                </a:lnTo>
                <a:lnTo>
                  <a:pt x="873125" y="3148013"/>
                </a:lnTo>
                <a:lnTo>
                  <a:pt x="830263" y="3148013"/>
                </a:lnTo>
                <a:lnTo>
                  <a:pt x="787401" y="3148013"/>
                </a:lnTo>
                <a:lnTo>
                  <a:pt x="787400" y="3148013"/>
                </a:lnTo>
                <a:lnTo>
                  <a:pt x="744538" y="3148013"/>
                </a:lnTo>
                <a:lnTo>
                  <a:pt x="703263" y="3148013"/>
                </a:lnTo>
                <a:lnTo>
                  <a:pt x="660401" y="3148013"/>
                </a:lnTo>
                <a:lnTo>
                  <a:pt x="660400" y="3148013"/>
                </a:lnTo>
                <a:lnTo>
                  <a:pt x="617538" y="3148013"/>
                </a:lnTo>
                <a:lnTo>
                  <a:pt x="576263" y="3148013"/>
                </a:lnTo>
                <a:lnTo>
                  <a:pt x="531813" y="3148013"/>
                </a:lnTo>
                <a:lnTo>
                  <a:pt x="488951" y="3148013"/>
                </a:lnTo>
                <a:lnTo>
                  <a:pt x="488950" y="3148013"/>
                </a:lnTo>
                <a:lnTo>
                  <a:pt x="446088" y="3148013"/>
                </a:lnTo>
                <a:lnTo>
                  <a:pt x="404813" y="3148013"/>
                </a:lnTo>
                <a:lnTo>
                  <a:pt x="361951" y="3148013"/>
                </a:lnTo>
                <a:lnTo>
                  <a:pt x="361950" y="3148013"/>
                </a:lnTo>
                <a:lnTo>
                  <a:pt x="319088" y="3148013"/>
                </a:lnTo>
                <a:lnTo>
                  <a:pt x="276225" y="3148013"/>
                </a:lnTo>
                <a:lnTo>
                  <a:pt x="239712" y="3148013"/>
                </a:lnTo>
                <a:lnTo>
                  <a:pt x="234950" y="3148013"/>
                </a:lnTo>
                <a:lnTo>
                  <a:pt x="190500" y="3144838"/>
                </a:lnTo>
                <a:lnTo>
                  <a:pt x="190500" y="3144837"/>
                </a:lnTo>
                <a:lnTo>
                  <a:pt x="147638" y="3132137"/>
                </a:lnTo>
                <a:lnTo>
                  <a:pt x="147638" y="3132138"/>
                </a:lnTo>
                <a:lnTo>
                  <a:pt x="146050" y="3132138"/>
                </a:lnTo>
                <a:lnTo>
                  <a:pt x="104775" y="3113088"/>
                </a:lnTo>
                <a:lnTo>
                  <a:pt x="71437" y="3087688"/>
                </a:lnTo>
                <a:lnTo>
                  <a:pt x="63500" y="3081338"/>
                </a:lnTo>
                <a:lnTo>
                  <a:pt x="63500" y="3081336"/>
                </a:lnTo>
                <a:lnTo>
                  <a:pt x="41276" y="3055937"/>
                </a:lnTo>
                <a:lnTo>
                  <a:pt x="20638" y="3024187"/>
                </a:lnTo>
                <a:lnTo>
                  <a:pt x="19050" y="3021012"/>
                </a:lnTo>
                <a:lnTo>
                  <a:pt x="4762" y="2982912"/>
                </a:lnTo>
                <a:lnTo>
                  <a:pt x="0" y="2940050"/>
                </a:lnTo>
                <a:lnTo>
                  <a:pt x="0" y="209549"/>
                </a:lnTo>
                <a:lnTo>
                  <a:pt x="4762" y="166687"/>
                </a:lnTo>
                <a:lnTo>
                  <a:pt x="19050" y="128587"/>
                </a:lnTo>
                <a:lnTo>
                  <a:pt x="20638" y="125412"/>
                </a:lnTo>
                <a:lnTo>
                  <a:pt x="41276" y="92074"/>
                </a:lnTo>
                <a:lnTo>
                  <a:pt x="63500" y="68263"/>
                </a:lnTo>
                <a:lnTo>
                  <a:pt x="63500" y="68262"/>
                </a:lnTo>
                <a:lnTo>
                  <a:pt x="71437" y="60325"/>
                </a:lnTo>
                <a:lnTo>
                  <a:pt x="104775" y="34925"/>
                </a:lnTo>
                <a:lnTo>
                  <a:pt x="146050" y="15875"/>
                </a:lnTo>
                <a:lnTo>
                  <a:pt x="147638" y="15875"/>
                </a:lnTo>
                <a:lnTo>
                  <a:pt x="147638" y="15874"/>
                </a:lnTo>
                <a:lnTo>
                  <a:pt x="190501" y="4762"/>
                </a:lnTo>
                <a:lnTo>
                  <a:pt x="190501" y="4762"/>
                </a:lnTo>
                <a:close/>
              </a:path>
            </a:pathLst>
          </a:custGeom>
          <a:solidFill>
            <a:schemeClr val="accent1"/>
          </a:solidFill>
          <a:ln w="25400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83727" tIns="41863" rIns="83727" bIns="41863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20000"/>
              </a:lnSpc>
            </a:pPr>
            <a:endParaRPr lang="zh-CN" altLang="en-US" kern="0">
              <a:solidFill>
                <a:sysClr val="window" lastClr="FFFFFF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88" name="任意多边形 187"/>
          <p:cNvSpPr>
            <a:spLocks noChangeArrowheads="1"/>
          </p:cNvSpPr>
          <p:nvPr/>
        </p:nvSpPr>
        <p:spPr bwMode="auto">
          <a:xfrm>
            <a:off x="4828312" y="1735551"/>
            <a:ext cx="1361344" cy="2999495"/>
          </a:xfrm>
          <a:custGeom>
            <a:avLst/>
            <a:gdLst>
              <a:gd name="connsiteX0" fmla="*/ 238125 w 1428750"/>
              <a:gd name="connsiteY0" fmla="*/ 0 h 3148013"/>
              <a:gd name="connsiteX1" fmla="*/ 258762 w 1428750"/>
              <a:gd name="connsiteY1" fmla="*/ 0 h 3148013"/>
              <a:gd name="connsiteX2" fmla="*/ 258763 w 1428750"/>
              <a:gd name="connsiteY2" fmla="*/ 0 h 3148013"/>
              <a:gd name="connsiteX3" fmla="*/ 303212 w 1428750"/>
              <a:gd name="connsiteY3" fmla="*/ 0 h 3148013"/>
              <a:gd name="connsiteX4" fmla="*/ 346075 w 1428750"/>
              <a:gd name="connsiteY4" fmla="*/ 0 h 3148013"/>
              <a:gd name="connsiteX5" fmla="*/ 388937 w 1428750"/>
              <a:gd name="connsiteY5" fmla="*/ 0 h 3148013"/>
              <a:gd name="connsiteX6" fmla="*/ 388938 w 1428750"/>
              <a:gd name="connsiteY6" fmla="*/ 0 h 3148013"/>
              <a:gd name="connsiteX7" fmla="*/ 431800 w 1428750"/>
              <a:gd name="connsiteY7" fmla="*/ 0 h 3148013"/>
              <a:gd name="connsiteX8" fmla="*/ 476250 w 1428750"/>
              <a:gd name="connsiteY8" fmla="*/ 0 h 3148013"/>
              <a:gd name="connsiteX9" fmla="*/ 519112 w 1428750"/>
              <a:gd name="connsiteY9" fmla="*/ 0 h 3148013"/>
              <a:gd name="connsiteX10" fmla="*/ 519113 w 1428750"/>
              <a:gd name="connsiteY10" fmla="*/ 0 h 3148013"/>
              <a:gd name="connsiteX11" fmla="*/ 563562 w 1428750"/>
              <a:gd name="connsiteY11" fmla="*/ 0 h 3148013"/>
              <a:gd name="connsiteX12" fmla="*/ 606425 w 1428750"/>
              <a:gd name="connsiteY12" fmla="*/ 0 h 3148013"/>
              <a:gd name="connsiteX13" fmla="*/ 649287 w 1428750"/>
              <a:gd name="connsiteY13" fmla="*/ 0 h 3148013"/>
              <a:gd name="connsiteX14" fmla="*/ 649288 w 1428750"/>
              <a:gd name="connsiteY14" fmla="*/ 0 h 3148013"/>
              <a:gd name="connsiteX15" fmla="*/ 692150 w 1428750"/>
              <a:gd name="connsiteY15" fmla="*/ 0 h 3148013"/>
              <a:gd name="connsiteX16" fmla="*/ 735012 w 1428750"/>
              <a:gd name="connsiteY16" fmla="*/ 0 h 3148013"/>
              <a:gd name="connsiteX17" fmla="*/ 735013 w 1428750"/>
              <a:gd name="connsiteY17" fmla="*/ 0 h 3148013"/>
              <a:gd name="connsiteX18" fmla="*/ 777875 w 1428750"/>
              <a:gd name="connsiteY18" fmla="*/ 0 h 3148013"/>
              <a:gd name="connsiteX19" fmla="*/ 822325 w 1428750"/>
              <a:gd name="connsiteY19" fmla="*/ 0 h 3148013"/>
              <a:gd name="connsiteX20" fmla="*/ 866775 w 1428750"/>
              <a:gd name="connsiteY20" fmla="*/ 0 h 3148013"/>
              <a:gd name="connsiteX21" fmla="*/ 909637 w 1428750"/>
              <a:gd name="connsiteY21" fmla="*/ 0 h 3148013"/>
              <a:gd name="connsiteX22" fmla="*/ 909638 w 1428750"/>
              <a:gd name="connsiteY22" fmla="*/ 0 h 3148013"/>
              <a:gd name="connsiteX23" fmla="*/ 952500 w 1428750"/>
              <a:gd name="connsiteY23" fmla="*/ 0 h 3148013"/>
              <a:gd name="connsiteX24" fmla="*/ 990600 w 1428750"/>
              <a:gd name="connsiteY24" fmla="*/ 0 h 3148013"/>
              <a:gd name="connsiteX25" fmla="*/ 995362 w 1428750"/>
              <a:gd name="connsiteY25" fmla="*/ 0 h 3148013"/>
              <a:gd name="connsiteX26" fmla="*/ 995363 w 1428750"/>
              <a:gd name="connsiteY26" fmla="*/ 0 h 3148013"/>
              <a:gd name="connsiteX27" fmla="*/ 995363 w 1428750"/>
              <a:gd name="connsiteY27" fmla="*/ 0 h 3148013"/>
              <a:gd name="connsiteX28" fmla="*/ 1038225 w 1428750"/>
              <a:gd name="connsiteY28" fmla="*/ 4762 h 3148013"/>
              <a:gd name="connsiteX29" fmla="*/ 1038225 w 1428750"/>
              <a:gd name="connsiteY29" fmla="*/ 4762 h 3148013"/>
              <a:gd name="connsiteX30" fmla="*/ 1081088 w 1428750"/>
              <a:gd name="connsiteY30" fmla="*/ 15874 h 3148013"/>
              <a:gd name="connsiteX31" fmla="*/ 1081088 w 1428750"/>
              <a:gd name="connsiteY31" fmla="*/ 15875 h 3148013"/>
              <a:gd name="connsiteX32" fmla="*/ 1082674 w 1428750"/>
              <a:gd name="connsiteY32" fmla="*/ 15875 h 3148013"/>
              <a:gd name="connsiteX33" fmla="*/ 1123950 w 1428750"/>
              <a:gd name="connsiteY33" fmla="*/ 34925 h 3148013"/>
              <a:gd name="connsiteX34" fmla="*/ 1123950 w 1428750"/>
              <a:gd name="connsiteY34" fmla="*/ 36512 h 3148013"/>
              <a:gd name="connsiteX35" fmla="*/ 1158875 w 1428750"/>
              <a:gd name="connsiteY35" fmla="*/ 60324 h 3148013"/>
              <a:gd name="connsiteX36" fmla="*/ 1169988 w 1428750"/>
              <a:gd name="connsiteY36" fmla="*/ 71437 h 3148013"/>
              <a:gd name="connsiteX37" fmla="*/ 1169988 w 1428750"/>
              <a:gd name="connsiteY37" fmla="*/ 71438 h 3148013"/>
              <a:gd name="connsiteX38" fmla="*/ 1189037 w 1428750"/>
              <a:gd name="connsiteY38" fmla="*/ 92074 h 3148013"/>
              <a:gd name="connsiteX39" fmla="*/ 1211262 w 1428750"/>
              <a:gd name="connsiteY39" fmla="*/ 128587 h 3148013"/>
              <a:gd name="connsiteX40" fmla="*/ 1212850 w 1428750"/>
              <a:gd name="connsiteY40" fmla="*/ 131762 h 3148013"/>
              <a:gd name="connsiteX41" fmla="*/ 1223962 w 1428750"/>
              <a:gd name="connsiteY41" fmla="*/ 166687 h 3148013"/>
              <a:gd name="connsiteX42" fmla="*/ 1230312 w 1428750"/>
              <a:gd name="connsiteY42" fmla="*/ 209549 h 3148013"/>
              <a:gd name="connsiteX43" fmla="*/ 1230312 w 1428750"/>
              <a:gd name="connsiteY43" fmla="*/ 617537 h 3148013"/>
              <a:gd name="connsiteX44" fmla="*/ 1255713 w 1428750"/>
              <a:gd name="connsiteY44" fmla="*/ 636587 h 3148013"/>
              <a:gd name="connsiteX45" fmla="*/ 1255713 w 1428750"/>
              <a:gd name="connsiteY45" fmla="*/ 636588 h 3148013"/>
              <a:gd name="connsiteX46" fmla="*/ 1298575 w 1428750"/>
              <a:gd name="connsiteY46" fmla="*/ 669924 h 3148013"/>
              <a:gd name="connsiteX47" fmla="*/ 1298575 w 1428750"/>
              <a:gd name="connsiteY47" fmla="*/ 669925 h 3148013"/>
              <a:gd name="connsiteX48" fmla="*/ 1341438 w 1428750"/>
              <a:gd name="connsiteY48" fmla="*/ 703262 h 3148013"/>
              <a:gd name="connsiteX49" fmla="*/ 1341438 w 1428750"/>
              <a:gd name="connsiteY49" fmla="*/ 703263 h 3148013"/>
              <a:gd name="connsiteX50" fmla="*/ 1384300 w 1428750"/>
              <a:gd name="connsiteY50" fmla="*/ 735012 h 3148013"/>
              <a:gd name="connsiteX51" fmla="*/ 1411288 w 1428750"/>
              <a:gd name="connsiteY51" fmla="*/ 755649 h 3148013"/>
              <a:gd name="connsiteX52" fmla="*/ 1423988 w 1428750"/>
              <a:gd name="connsiteY52" fmla="*/ 769937 h 3148013"/>
              <a:gd name="connsiteX53" fmla="*/ 1427163 w 1428750"/>
              <a:gd name="connsiteY53" fmla="*/ 787400 h 3148013"/>
              <a:gd name="connsiteX54" fmla="*/ 1427163 w 1428750"/>
              <a:gd name="connsiteY54" fmla="*/ 787400 h 3148013"/>
              <a:gd name="connsiteX55" fmla="*/ 1428750 w 1428750"/>
              <a:gd name="connsiteY55" fmla="*/ 787400 h 3148013"/>
              <a:gd name="connsiteX56" fmla="*/ 1428750 w 1428750"/>
              <a:gd name="connsiteY56" fmla="*/ 788988 h 3148013"/>
              <a:gd name="connsiteX57" fmla="*/ 1427162 w 1428750"/>
              <a:gd name="connsiteY57" fmla="*/ 788988 h 3148013"/>
              <a:gd name="connsiteX58" fmla="*/ 1427162 w 1428750"/>
              <a:gd name="connsiteY58" fmla="*/ 787405 h 3148013"/>
              <a:gd name="connsiteX59" fmla="*/ 1423988 w 1428750"/>
              <a:gd name="connsiteY59" fmla="*/ 803275 h 3148013"/>
              <a:gd name="connsiteX60" fmla="*/ 1411288 w 1428750"/>
              <a:gd name="connsiteY60" fmla="*/ 817563 h 3148013"/>
              <a:gd name="connsiteX61" fmla="*/ 1384300 w 1428750"/>
              <a:gd name="connsiteY61" fmla="*/ 838200 h 3148013"/>
              <a:gd name="connsiteX62" fmla="*/ 1384300 w 1428750"/>
              <a:gd name="connsiteY62" fmla="*/ 838200 h 3148013"/>
              <a:gd name="connsiteX63" fmla="*/ 1341438 w 1428750"/>
              <a:gd name="connsiteY63" fmla="*/ 871536 h 3148013"/>
              <a:gd name="connsiteX64" fmla="*/ 1341438 w 1428750"/>
              <a:gd name="connsiteY64" fmla="*/ 871538 h 3148013"/>
              <a:gd name="connsiteX65" fmla="*/ 1298575 w 1428750"/>
              <a:gd name="connsiteY65" fmla="*/ 904875 h 3148013"/>
              <a:gd name="connsiteX66" fmla="*/ 1255713 w 1428750"/>
              <a:gd name="connsiteY66" fmla="*/ 936624 h 3148013"/>
              <a:gd name="connsiteX67" fmla="*/ 1255713 w 1428750"/>
              <a:gd name="connsiteY67" fmla="*/ 936625 h 3148013"/>
              <a:gd name="connsiteX68" fmla="*/ 1230312 w 1428750"/>
              <a:gd name="connsiteY68" fmla="*/ 955675 h 3148013"/>
              <a:gd name="connsiteX69" fmla="*/ 1230312 w 1428750"/>
              <a:gd name="connsiteY69" fmla="*/ 2940050 h 3148013"/>
              <a:gd name="connsiteX70" fmla="*/ 1223962 w 1428750"/>
              <a:gd name="connsiteY70" fmla="*/ 2982913 h 3148013"/>
              <a:gd name="connsiteX71" fmla="*/ 1212850 w 1428750"/>
              <a:gd name="connsiteY71" fmla="*/ 3016250 h 3148013"/>
              <a:gd name="connsiteX72" fmla="*/ 1211262 w 1428750"/>
              <a:gd name="connsiteY72" fmla="*/ 3021013 h 3148013"/>
              <a:gd name="connsiteX73" fmla="*/ 1189037 w 1428750"/>
              <a:gd name="connsiteY73" fmla="*/ 3055938 h 3148013"/>
              <a:gd name="connsiteX74" fmla="*/ 1169988 w 1428750"/>
              <a:gd name="connsiteY74" fmla="*/ 3076574 h 3148013"/>
              <a:gd name="connsiteX75" fmla="*/ 1169988 w 1428750"/>
              <a:gd name="connsiteY75" fmla="*/ 3076575 h 3148013"/>
              <a:gd name="connsiteX76" fmla="*/ 1158875 w 1428750"/>
              <a:gd name="connsiteY76" fmla="*/ 3087688 h 3148013"/>
              <a:gd name="connsiteX77" fmla="*/ 1123950 w 1428750"/>
              <a:gd name="connsiteY77" fmla="*/ 3111500 h 3148013"/>
              <a:gd name="connsiteX78" fmla="*/ 1123950 w 1428750"/>
              <a:gd name="connsiteY78" fmla="*/ 3111501 h 3148013"/>
              <a:gd name="connsiteX79" fmla="*/ 1123950 w 1428750"/>
              <a:gd name="connsiteY79" fmla="*/ 3113088 h 3148013"/>
              <a:gd name="connsiteX80" fmla="*/ 1082674 w 1428750"/>
              <a:gd name="connsiteY80" fmla="*/ 3132138 h 3148013"/>
              <a:gd name="connsiteX81" fmla="*/ 1081087 w 1428750"/>
              <a:gd name="connsiteY81" fmla="*/ 3132138 h 3148013"/>
              <a:gd name="connsiteX82" fmla="*/ 1081087 w 1428750"/>
              <a:gd name="connsiteY82" fmla="*/ 3132138 h 3148013"/>
              <a:gd name="connsiteX83" fmla="*/ 1038225 w 1428750"/>
              <a:gd name="connsiteY83" fmla="*/ 3144837 h 3148013"/>
              <a:gd name="connsiteX84" fmla="*/ 1038225 w 1428750"/>
              <a:gd name="connsiteY84" fmla="*/ 3144838 h 3148013"/>
              <a:gd name="connsiteX85" fmla="*/ 995363 w 1428750"/>
              <a:gd name="connsiteY85" fmla="*/ 3148013 h 3148013"/>
              <a:gd name="connsiteX86" fmla="*/ 995362 w 1428750"/>
              <a:gd name="connsiteY86" fmla="*/ 3148013 h 3148013"/>
              <a:gd name="connsiteX87" fmla="*/ 990600 w 1428750"/>
              <a:gd name="connsiteY87" fmla="*/ 3148013 h 3148013"/>
              <a:gd name="connsiteX88" fmla="*/ 952500 w 1428750"/>
              <a:gd name="connsiteY88" fmla="*/ 3148013 h 3148013"/>
              <a:gd name="connsiteX89" fmla="*/ 909638 w 1428750"/>
              <a:gd name="connsiteY89" fmla="*/ 3148013 h 3148013"/>
              <a:gd name="connsiteX90" fmla="*/ 909637 w 1428750"/>
              <a:gd name="connsiteY90" fmla="*/ 3148013 h 3148013"/>
              <a:gd name="connsiteX91" fmla="*/ 866775 w 1428750"/>
              <a:gd name="connsiteY91" fmla="*/ 3148013 h 3148013"/>
              <a:gd name="connsiteX92" fmla="*/ 822325 w 1428750"/>
              <a:gd name="connsiteY92" fmla="*/ 3148013 h 3148013"/>
              <a:gd name="connsiteX93" fmla="*/ 777875 w 1428750"/>
              <a:gd name="connsiteY93" fmla="*/ 3148013 h 3148013"/>
              <a:gd name="connsiteX94" fmla="*/ 735013 w 1428750"/>
              <a:gd name="connsiteY94" fmla="*/ 3148013 h 3148013"/>
              <a:gd name="connsiteX95" fmla="*/ 735012 w 1428750"/>
              <a:gd name="connsiteY95" fmla="*/ 3148013 h 3148013"/>
              <a:gd name="connsiteX96" fmla="*/ 692150 w 1428750"/>
              <a:gd name="connsiteY96" fmla="*/ 3148013 h 3148013"/>
              <a:gd name="connsiteX97" fmla="*/ 649288 w 1428750"/>
              <a:gd name="connsiteY97" fmla="*/ 3148013 h 3148013"/>
              <a:gd name="connsiteX98" fmla="*/ 649287 w 1428750"/>
              <a:gd name="connsiteY98" fmla="*/ 3148013 h 3148013"/>
              <a:gd name="connsiteX99" fmla="*/ 606425 w 1428750"/>
              <a:gd name="connsiteY99" fmla="*/ 3148013 h 3148013"/>
              <a:gd name="connsiteX100" fmla="*/ 563562 w 1428750"/>
              <a:gd name="connsiteY100" fmla="*/ 3148013 h 3148013"/>
              <a:gd name="connsiteX101" fmla="*/ 519113 w 1428750"/>
              <a:gd name="connsiteY101" fmla="*/ 3148013 h 3148013"/>
              <a:gd name="connsiteX102" fmla="*/ 519112 w 1428750"/>
              <a:gd name="connsiteY102" fmla="*/ 3148013 h 3148013"/>
              <a:gd name="connsiteX103" fmla="*/ 476250 w 1428750"/>
              <a:gd name="connsiteY103" fmla="*/ 3148013 h 3148013"/>
              <a:gd name="connsiteX104" fmla="*/ 431800 w 1428750"/>
              <a:gd name="connsiteY104" fmla="*/ 3148013 h 3148013"/>
              <a:gd name="connsiteX105" fmla="*/ 388938 w 1428750"/>
              <a:gd name="connsiteY105" fmla="*/ 3148013 h 3148013"/>
              <a:gd name="connsiteX106" fmla="*/ 388937 w 1428750"/>
              <a:gd name="connsiteY106" fmla="*/ 3148013 h 3148013"/>
              <a:gd name="connsiteX107" fmla="*/ 346075 w 1428750"/>
              <a:gd name="connsiteY107" fmla="*/ 3148013 h 3148013"/>
              <a:gd name="connsiteX108" fmla="*/ 303212 w 1428750"/>
              <a:gd name="connsiteY108" fmla="*/ 3148013 h 3148013"/>
              <a:gd name="connsiteX109" fmla="*/ 258763 w 1428750"/>
              <a:gd name="connsiteY109" fmla="*/ 3148013 h 3148013"/>
              <a:gd name="connsiteX110" fmla="*/ 258762 w 1428750"/>
              <a:gd name="connsiteY110" fmla="*/ 3148013 h 3148013"/>
              <a:gd name="connsiteX111" fmla="*/ 238125 w 1428750"/>
              <a:gd name="connsiteY111" fmla="*/ 3148013 h 3148013"/>
              <a:gd name="connsiteX112" fmla="*/ 215900 w 1428750"/>
              <a:gd name="connsiteY112" fmla="*/ 3146426 h 3148013"/>
              <a:gd name="connsiteX113" fmla="*/ 215900 w 1428750"/>
              <a:gd name="connsiteY113" fmla="*/ 3146425 h 3148013"/>
              <a:gd name="connsiteX114" fmla="*/ 190499 w 1428750"/>
              <a:gd name="connsiteY114" fmla="*/ 3144838 h 3148013"/>
              <a:gd name="connsiteX115" fmla="*/ 173037 w 1428750"/>
              <a:gd name="connsiteY115" fmla="*/ 3140075 h 3148013"/>
              <a:gd name="connsiteX116" fmla="*/ 173037 w 1428750"/>
              <a:gd name="connsiteY116" fmla="*/ 3140075 h 3148013"/>
              <a:gd name="connsiteX117" fmla="*/ 146050 w 1428750"/>
              <a:gd name="connsiteY117" fmla="*/ 3132138 h 3148013"/>
              <a:gd name="connsiteX118" fmla="*/ 130175 w 1428750"/>
              <a:gd name="connsiteY118" fmla="*/ 3124200 h 3148013"/>
              <a:gd name="connsiteX119" fmla="*/ 106362 w 1428750"/>
              <a:gd name="connsiteY119" fmla="*/ 3113088 h 3148013"/>
              <a:gd name="connsiteX120" fmla="*/ 85725 w 1428750"/>
              <a:gd name="connsiteY120" fmla="*/ 3100388 h 3148013"/>
              <a:gd name="connsiteX121" fmla="*/ 85725 w 1428750"/>
              <a:gd name="connsiteY121" fmla="*/ 3100387 h 3148013"/>
              <a:gd name="connsiteX122" fmla="*/ 69850 w 1428750"/>
              <a:gd name="connsiteY122" fmla="*/ 3087687 h 3148013"/>
              <a:gd name="connsiteX123" fmla="*/ 42862 w 1428750"/>
              <a:gd name="connsiteY123" fmla="*/ 3059112 h 3148013"/>
              <a:gd name="connsiteX124" fmla="*/ 42862 w 1428750"/>
              <a:gd name="connsiteY124" fmla="*/ 3059110 h 3148013"/>
              <a:gd name="connsiteX125" fmla="*/ 41275 w 1428750"/>
              <a:gd name="connsiteY125" fmla="*/ 3055937 h 3148013"/>
              <a:gd name="connsiteX126" fmla="*/ 19050 w 1428750"/>
              <a:gd name="connsiteY126" fmla="*/ 3021012 h 3148013"/>
              <a:gd name="connsiteX127" fmla="*/ 4762 w 1428750"/>
              <a:gd name="connsiteY127" fmla="*/ 2982912 h 3148013"/>
              <a:gd name="connsiteX128" fmla="*/ 0 w 1428750"/>
              <a:gd name="connsiteY128" fmla="*/ 2940050 h 3148013"/>
              <a:gd name="connsiteX129" fmla="*/ 0 w 1428750"/>
              <a:gd name="connsiteY129" fmla="*/ 1049337 h 3148013"/>
              <a:gd name="connsiteX130" fmla="*/ 0 w 1428750"/>
              <a:gd name="connsiteY130" fmla="*/ 209549 h 3148013"/>
              <a:gd name="connsiteX131" fmla="*/ 4762 w 1428750"/>
              <a:gd name="connsiteY131" fmla="*/ 166687 h 3148013"/>
              <a:gd name="connsiteX132" fmla="*/ 19050 w 1428750"/>
              <a:gd name="connsiteY132" fmla="*/ 128587 h 3148013"/>
              <a:gd name="connsiteX133" fmla="*/ 41275 w 1428750"/>
              <a:gd name="connsiteY133" fmla="*/ 92074 h 3148013"/>
              <a:gd name="connsiteX134" fmla="*/ 42862 w 1428750"/>
              <a:gd name="connsiteY134" fmla="*/ 90488 h 3148013"/>
              <a:gd name="connsiteX135" fmla="*/ 42862 w 1428750"/>
              <a:gd name="connsiteY135" fmla="*/ 90487 h 3148013"/>
              <a:gd name="connsiteX136" fmla="*/ 69850 w 1428750"/>
              <a:gd name="connsiteY136" fmla="*/ 60324 h 3148013"/>
              <a:gd name="connsiteX137" fmla="*/ 85725 w 1428750"/>
              <a:gd name="connsiteY137" fmla="*/ 49212 h 3148013"/>
              <a:gd name="connsiteX138" fmla="*/ 85725 w 1428750"/>
              <a:gd name="connsiteY138" fmla="*/ 49212 h 3148013"/>
              <a:gd name="connsiteX139" fmla="*/ 106362 w 1428750"/>
              <a:gd name="connsiteY139" fmla="*/ 34925 h 3148013"/>
              <a:gd name="connsiteX140" fmla="*/ 130175 w 1428750"/>
              <a:gd name="connsiteY140" fmla="*/ 25400 h 3148013"/>
              <a:gd name="connsiteX141" fmla="*/ 146050 w 1428750"/>
              <a:gd name="connsiteY141" fmla="*/ 15875 h 3148013"/>
              <a:gd name="connsiteX142" fmla="*/ 173037 w 1428750"/>
              <a:gd name="connsiteY142" fmla="*/ 9525 h 3148013"/>
              <a:gd name="connsiteX143" fmla="*/ 173037 w 1428750"/>
              <a:gd name="connsiteY143" fmla="*/ 9525 h 3148013"/>
              <a:gd name="connsiteX144" fmla="*/ 190499 w 1428750"/>
              <a:gd name="connsiteY144" fmla="*/ 4762 h 3148013"/>
              <a:gd name="connsiteX145" fmla="*/ 215900 w 1428750"/>
              <a:gd name="connsiteY145" fmla="*/ 3175 h 31480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</a:cxnLst>
            <a:rect l="l" t="t" r="r" b="b"/>
            <a:pathLst>
              <a:path w="1428750" h="3148013">
                <a:moveTo>
                  <a:pt x="238125" y="0"/>
                </a:moveTo>
                <a:lnTo>
                  <a:pt x="258762" y="0"/>
                </a:lnTo>
                <a:lnTo>
                  <a:pt x="258763" y="0"/>
                </a:lnTo>
                <a:lnTo>
                  <a:pt x="303212" y="0"/>
                </a:lnTo>
                <a:lnTo>
                  <a:pt x="346075" y="0"/>
                </a:lnTo>
                <a:lnTo>
                  <a:pt x="388937" y="0"/>
                </a:lnTo>
                <a:lnTo>
                  <a:pt x="388938" y="0"/>
                </a:lnTo>
                <a:lnTo>
                  <a:pt x="431800" y="0"/>
                </a:lnTo>
                <a:lnTo>
                  <a:pt x="476250" y="0"/>
                </a:lnTo>
                <a:lnTo>
                  <a:pt x="519112" y="0"/>
                </a:lnTo>
                <a:lnTo>
                  <a:pt x="519113" y="0"/>
                </a:lnTo>
                <a:lnTo>
                  <a:pt x="563562" y="0"/>
                </a:lnTo>
                <a:lnTo>
                  <a:pt x="606425" y="0"/>
                </a:lnTo>
                <a:lnTo>
                  <a:pt x="649287" y="0"/>
                </a:lnTo>
                <a:lnTo>
                  <a:pt x="649288" y="0"/>
                </a:lnTo>
                <a:lnTo>
                  <a:pt x="692150" y="0"/>
                </a:lnTo>
                <a:lnTo>
                  <a:pt x="735012" y="0"/>
                </a:lnTo>
                <a:lnTo>
                  <a:pt x="735013" y="0"/>
                </a:lnTo>
                <a:lnTo>
                  <a:pt x="777875" y="0"/>
                </a:lnTo>
                <a:lnTo>
                  <a:pt x="822325" y="0"/>
                </a:lnTo>
                <a:lnTo>
                  <a:pt x="866775" y="0"/>
                </a:lnTo>
                <a:lnTo>
                  <a:pt x="909637" y="0"/>
                </a:lnTo>
                <a:lnTo>
                  <a:pt x="909638" y="0"/>
                </a:lnTo>
                <a:lnTo>
                  <a:pt x="952500" y="0"/>
                </a:lnTo>
                <a:lnTo>
                  <a:pt x="990600" y="0"/>
                </a:lnTo>
                <a:lnTo>
                  <a:pt x="995362" y="0"/>
                </a:lnTo>
                <a:lnTo>
                  <a:pt x="995363" y="0"/>
                </a:lnTo>
                <a:lnTo>
                  <a:pt x="995363" y="0"/>
                </a:lnTo>
                <a:lnTo>
                  <a:pt x="1038225" y="4762"/>
                </a:lnTo>
                <a:lnTo>
                  <a:pt x="1038225" y="4762"/>
                </a:lnTo>
                <a:lnTo>
                  <a:pt x="1081088" y="15874"/>
                </a:lnTo>
                <a:lnTo>
                  <a:pt x="1081088" y="15875"/>
                </a:lnTo>
                <a:lnTo>
                  <a:pt x="1082674" y="15875"/>
                </a:lnTo>
                <a:lnTo>
                  <a:pt x="1123950" y="34925"/>
                </a:lnTo>
                <a:lnTo>
                  <a:pt x="1123950" y="36512"/>
                </a:lnTo>
                <a:lnTo>
                  <a:pt x="1158875" y="60324"/>
                </a:lnTo>
                <a:lnTo>
                  <a:pt x="1169988" y="71437"/>
                </a:lnTo>
                <a:lnTo>
                  <a:pt x="1169988" y="71438"/>
                </a:lnTo>
                <a:lnTo>
                  <a:pt x="1189037" y="92074"/>
                </a:lnTo>
                <a:lnTo>
                  <a:pt x="1211262" y="128587"/>
                </a:lnTo>
                <a:lnTo>
                  <a:pt x="1212850" y="131762"/>
                </a:lnTo>
                <a:lnTo>
                  <a:pt x="1223962" y="166687"/>
                </a:lnTo>
                <a:lnTo>
                  <a:pt x="1230312" y="209549"/>
                </a:lnTo>
                <a:lnTo>
                  <a:pt x="1230312" y="617537"/>
                </a:lnTo>
                <a:lnTo>
                  <a:pt x="1255713" y="636587"/>
                </a:lnTo>
                <a:lnTo>
                  <a:pt x="1255713" y="636588"/>
                </a:lnTo>
                <a:lnTo>
                  <a:pt x="1298575" y="669924"/>
                </a:lnTo>
                <a:lnTo>
                  <a:pt x="1298575" y="669925"/>
                </a:lnTo>
                <a:lnTo>
                  <a:pt x="1341438" y="703262"/>
                </a:lnTo>
                <a:lnTo>
                  <a:pt x="1341438" y="703263"/>
                </a:lnTo>
                <a:lnTo>
                  <a:pt x="1384300" y="735012"/>
                </a:lnTo>
                <a:lnTo>
                  <a:pt x="1411288" y="755649"/>
                </a:lnTo>
                <a:lnTo>
                  <a:pt x="1423988" y="769937"/>
                </a:lnTo>
                <a:lnTo>
                  <a:pt x="1427163" y="787400"/>
                </a:lnTo>
                <a:lnTo>
                  <a:pt x="1427163" y="787400"/>
                </a:lnTo>
                <a:lnTo>
                  <a:pt x="1428750" y="787400"/>
                </a:lnTo>
                <a:lnTo>
                  <a:pt x="1428750" y="788988"/>
                </a:lnTo>
                <a:lnTo>
                  <a:pt x="1427162" y="788988"/>
                </a:lnTo>
                <a:lnTo>
                  <a:pt x="1427162" y="787405"/>
                </a:lnTo>
                <a:lnTo>
                  <a:pt x="1423988" y="803275"/>
                </a:lnTo>
                <a:lnTo>
                  <a:pt x="1411288" y="817563"/>
                </a:lnTo>
                <a:lnTo>
                  <a:pt x="1384300" y="838200"/>
                </a:lnTo>
                <a:lnTo>
                  <a:pt x="1384300" y="838200"/>
                </a:lnTo>
                <a:lnTo>
                  <a:pt x="1341438" y="871536"/>
                </a:lnTo>
                <a:lnTo>
                  <a:pt x="1341438" y="871538"/>
                </a:lnTo>
                <a:lnTo>
                  <a:pt x="1298575" y="904875"/>
                </a:lnTo>
                <a:lnTo>
                  <a:pt x="1255713" y="936624"/>
                </a:lnTo>
                <a:lnTo>
                  <a:pt x="1255713" y="936625"/>
                </a:lnTo>
                <a:lnTo>
                  <a:pt x="1230312" y="955675"/>
                </a:lnTo>
                <a:lnTo>
                  <a:pt x="1230312" y="2940050"/>
                </a:lnTo>
                <a:lnTo>
                  <a:pt x="1223962" y="2982913"/>
                </a:lnTo>
                <a:lnTo>
                  <a:pt x="1212850" y="3016250"/>
                </a:lnTo>
                <a:lnTo>
                  <a:pt x="1211262" y="3021013"/>
                </a:lnTo>
                <a:lnTo>
                  <a:pt x="1189037" y="3055938"/>
                </a:lnTo>
                <a:lnTo>
                  <a:pt x="1169988" y="3076574"/>
                </a:lnTo>
                <a:lnTo>
                  <a:pt x="1169988" y="3076575"/>
                </a:lnTo>
                <a:lnTo>
                  <a:pt x="1158875" y="3087688"/>
                </a:lnTo>
                <a:lnTo>
                  <a:pt x="1123950" y="3111500"/>
                </a:lnTo>
                <a:lnTo>
                  <a:pt x="1123950" y="3111501"/>
                </a:lnTo>
                <a:lnTo>
                  <a:pt x="1123950" y="3113088"/>
                </a:lnTo>
                <a:lnTo>
                  <a:pt x="1082674" y="3132138"/>
                </a:lnTo>
                <a:lnTo>
                  <a:pt x="1081087" y="3132138"/>
                </a:lnTo>
                <a:lnTo>
                  <a:pt x="1081087" y="3132138"/>
                </a:lnTo>
                <a:lnTo>
                  <a:pt x="1038225" y="3144837"/>
                </a:lnTo>
                <a:lnTo>
                  <a:pt x="1038225" y="3144838"/>
                </a:lnTo>
                <a:lnTo>
                  <a:pt x="995363" y="3148013"/>
                </a:lnTo>
                <a:lnTo>
                  <a:pt x="995362" y="3148013"/>
                </a:lnTo>
                <a:lnTo>
                  <a:pt x="990600" y="3148013"/>
                </a:lnTo>
                <a:lnTo>
                  <a:pt x="952500" y="3148013"/>
                </a:lnTo>
                <a:lnTo>
                  <a:pt x="909638" y="3148013"/>
                </a:lnTo>
                <a:lnTo>
                  <a:pt x="909637" y="3148013"/>
                </a:lnTo>
                <a:lnTo>
                  <a:pt x="866775" y="3148013"/>
                </a:lnTo>
                <a:lnTo>
                  <a:pt x="822325" y="3148013"/>
                </a:lnTo>
                <a:lnTo>
                  <a:pt x="777875" y="3148013"/>
                </a:lnTo>
                <a:lnTo>
                  <a:pt x="735013" y="3148013"/>
                </a:lnTo>
                <a:lnTo>
                  <a:pt x="735012" y="3148013"/>
                </a:lnTo>
                <a:lnTo>
                  <a:pt x="692150" y="3148013"/>
                </a:lnTo>
                <a:lnTo>
                  <a:pt x="649288" y="3148013"/>
                </a:lnTo>
                <a:lnTo>
                  <a:pt x="649287" y="3148013"/>
                </a:lnTo>
                <a:lnTo>
                  <a:pt x="606425" y="3148013"/>
                </a:lnTo>
                <a:lnTo>
                  <a:pt x="563562" y="3148013"/>
                </a:lnTo>
                <a:lnTo>
                  <a:pt x="519113" y="3148013"/>
                </a:lnTo>
                <a:lnTo>
                  <a:pt x="519112" y="3148013"/>
                </a:lnTo>
                <a:lnTo>
                  <a:pt x="476250" y="3148013"/>
                </a:lnTo>
                <a:lnTo>
                  <a:pt x="431800" y="3148013"/>
                </a:lnTo>
                <a:lnTo>
                  <a:pt x="388938" y="3148013"/>
                </a:lnTo>
                <a:lnTo>
                  <a:pt x="388937" y="3148013"/>
                </a:lnTo>
                <a:lnTo>
                  <a:pt x="346075" y="3148013"/>
                </a:lnTo>
                <a:lnTo>
                  <a:pt x="303212" y="3148013"/>
                </a:lnTo>
                <a:lnTo>
                  <a:pt x="258763" y="3148013"/>
                </a:lnTo>
                <a:lnTo>
                  <a:pt x="258762" y="3148013"/>
                </a:lnTo>
                <a:lnTo>
                  <a:pt x="238125" y="3148013"/>
                </a:lnTo>
                <a:lnTo>
                  <a:pt x="215900" y="3146426"/>
                </a:lnTo>
                <a:lnTo>
                  <a:pt x="215900" y="3146425"/>
                </a:lnTo>
                <a:lnTo>
                  <a:pt x="190499" y="3144838"/>
                </a:lnTo>
                <a:lnTo>
                  <a:pt x="173037" y="3140075"/>
                </a:lnTo>
                <a:lnTo>
                  <a:pt x="173037" y="3140075"/>
                </a:lnTo>
                <a:lnTo>
                  <a:pt x="146050" y="3132138"/>
                </a:lnTo>
                <a:lnTo>
                  <a:pt x="130175" y="3124200"/>
                </a:lnTo>
                <a:lnTo>
                  <a:pt x="106362" y="3113088"/>
                </a:lnTo>
                <a:lnTo>
                  <a:pt x="85725" y="3100388"/>
                </a:lnTo>
                <a:lnTo>
                  <a:pt x="85725" y="3100387"/>
                </a:lnTo>
                <a:lnTo>
                  <a:pt x="69850" y="3087687"/>
                </a:lnTo>
                <a:lnTo>
                  <a:pt x="42862" y="3059112"/>
                </a:lnTo>
                <a:lnTo>
                  <a:pt x="42862" y="3059110"/>
                </a:lnTo>
                <a:lnTo>
                  <a:pt x="41275" y="3055937"/>
                </a:lnTo>
                <a:lnTo>
                  <a:pt x="19050" y="3021012"/>
                </a:lnTo>
                <a:lnTo>
                  <a:pt x="4762" y="2982912"/>
                </a:lnTo>
                <a:lnTo>
                  <a:pt x="0" y="2940050"/>
                </a:lnTo>
                <a:lnTo>
                  <a:pt x="0" y="1049337"/>
                </a:lnTo>
                <a:lnTo>
                  <a:pt x="0" y="209549"/>
                </a:lnTo>
                <a:lnTo>
                  <a:pt x="4762" y="166687"/>
                </a:lnTo>
                <a:lnTo>
                  <a:pt x="19050" y="128587"/>
                </a:lnTo>
                <a:lnTo>
                  <a:pt x="41275" y="92074"/>
                </a:lnTo>
                <a:lnTo>
                  <a:pt x="42862" y="90488"/>
                </a:lnTo>
                <a:lnTo>
                  <a:pt x="42862" y="90487"/>
                </a:lnTo>
                <a:lnTo>
                  <a:pt x="69850" y="60324"/>
                </a:lnTo>
                <a:lnTo>
                  <a:pt x="85725" y="49212"/>
                </a:lnTo>
                <a:lnTo>
                  <a:pt x="85725" y="49212"/>
                </a:lnTo>
                <a:lnTo>
                  <a:pt x="106362" y="34925"/>
                </a:lnTo>
                <a:lnTo>
                  <a:pt x="130175" y="25400"/>
                </a:lnTo>
                <a:lnTo>
                  <a:pt x="146050" y="15875"/>
                </a:lnTo>
                <a:lnTo>
                  <a:pt x="173037" y="9525"/>
                </a:lnTo>
                <a:lnTo>
                  <a:pt x="173037" y="9525"/>
                </a:lnTo>
                <a:lnTo>
                  <a:pt x="190499" y="4762"/>
                </a:lnTo>
                <a:lnTo>
                  <a:pt x="215900" y="3175"/>
                </a:lnTo>
                <a:close/>
              </a:path>
            </a:pathLst>
          </a:custGeom>
          <a:solidFill>
            <a:schemeClr val="accent2"/>
          </a:solidFill>
          <a:ln w="25400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83727" tIns="41863" rIns="83727" bIns="41863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20000"/>
              </a:lnSpc>
            </a:pPr>
            <a:endParaRPr lang="zh-CN" altLang="en-US" kern="0">
              <a:solidFill>
                <a:sysClr val="window" lastClr="FFFFFF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69" name="任意多边形 168"/>
          <p:cNvSpPr>
            <a:spLocks/>
          </p:cNvSpPr>
          <p:nvPr/>
        </p:nvSpPr>
        <p:spPr bwMode="auto">
          <a:xfrm>
            <a:off x="8910649" y="1735551"/>
            <a:ext cx="1170755" cy="2999495"/>
          </a:xfrm>
          <a:custGeom>
            <a:avLst/>
            <a:gdLst>
              <a:gd name="connsiteX0" fmla="*/ 239712 w 1228725"/>
              <a:gd name="connsiteY0" fmla="*/ 0 h 3148013"/>
              <a:gd name="connsiteX1" fmla="*/ 252412 w 1228725"/>
              <a:gd name="connsiteY1" fmla="*/ 0 h 3148013"/>
              <a:gd name="connsiteX2" fmla="*/ 296862 w 1228725"/>
              <a:gd name="connsiteY2" fmla="*/ 0 h 3148013"/>
              <a:gd name="connsiteX3" fmla="*/ 339725 w 1228725"/>
              <a:gd name="connsiteY3" fmla="*/ 0 h 3148013"/>
              <a:gd name="connsiteX4" fmla="*/ 381000 w 1228725"/>
              <a:gd name="connsiteY4" fmla="*/ 0 h 3148013"/>
              <a:gd name="connsiteX5" fmla="*/ 423862 w 1228725"/>
              <a:gd name="connsiteY5" fmla="*/ 0 h 3148013"/>
              <a:gd name="connsiteX6" fmla="*/ 423863 w 1228725"/>
              <a:gd name="connsiteY6" fmla="*/ 0 h 3148013"/>
              <a:gd name="connsiteX7" fmla="*/ 465137 w 1228725"/>
              <a:gd name="connsiteY7" fmla="*/ 0 h 3148013"/>
              <a:gd name="connsiteX8" fmla="*/ 508000 w 1228725"/>
              <a:gd name="connsiteY8" fmla="*/ 0 h 3148013"/>
              <a:gd name="connsiteX9" fmla="*/ 550862 w 1228725"/>
              <a:gd name="connsiteY9" fmla="*/ 0 h 3148013"/>
              <a:gd name="connsiteX10" fmla="*/ 550863 w 1228725"/>
              <a:gd name="connsiteY10" fmla="*/ 0 h 3148013"/>
              <a:gd name="connsiteX11" fmla="*/ 592137 w 1228725"/>
              <a:gd name="connsiteY11" fmla="*/ 0 h 3148013"/>
              <a:gd name="connsiteX12" fmla="*/ 635000 w 1228725"/>
              <a:gd name="connsiteY12" fmla="*/ 0 h 3148013"/>
              <a:gd name="connsiteX13" fmla="*/ 676275 w 1228725"/>
              <a:gd name="connsiteY13" fmla="*/ 0 h 3148013"/>
              <a:gd name="connsiteX14" fmla="*/ 720725 w 1228725"/>
              <a:gd name="connsiteY14" fmla="*/ 0 h 3148013"/>
              <a:gd name="connsiteX15" fmla="*/ 763587 w 1228725"/>
              <a:gd name="connsiteY15" fmla="*/ 0 h 3148013"/>
              <a:gd name="connsiteX16" fmla="*/ 763588 w 1228725"/>
              <a:gd name="connsiteY16" fmla="*/ 0 h 3148013"/>
              <a:gd name="connsiteX17" fmla="*/ 804862 w 1228725"/>
              <a:gd name="connsiteY17" fmla="*/ 0 h 3148013"/>
              <a:gd name="connsiteX18" fmla="*/ 847725 w 1228725"/>
              <a:gd name="connsiteY18" fmla="*/ 0 h 3148013"/>
              <a:gd name="connsiteX19" fmla="*/ 889000 w 1228725"/>
              <a:gd name="connsiteY19" fmla="*/ 0 h 3148013"/>
              <a:gd name="connsiteX20" fmla="*/ 931862 w 1228725"/>
              <a:gd name="connsiteY20" fmla="*/ 0 h 3148013"/>
              <a:gd name="connsiteX21" fmla="*/ 931863 w 1228725"/>
              <a:gd name="connsiteY21" fmla="*/ 0 h 3148013"/>
              <a:gd name="connsiteX22" fmla="*/ 974725 w 1228725"/>
              <a:gd name="connsiteY22" fmla="*/ 0 h 3148013"/>
              <a:gd name="connsiteX23" fmla="*/ 989013 w 1228725"/>
              <a:gd name="connsiteY23" fmla="*/ 0 h 3148013"/>
              <a:gd name="connsiteX24" fmla="*/ 1016000 w 1228725"/>
              <a:gd name="connsiteY24" fmla="*/ 3175 h 3148013"/>
              <a:gd name="connsiteX25" fmla="*/ 1036638 w 1228725"/>
              <a:gd name="connsiteY25" fmla="*/ 4762 h 3148013"/>
              <a:gd name="connsiteX26" fmla="*/ 1058862 w 1228725"/>
              <a:gd name="connsiteY26" fmla="*/ 11112 h 3148013"/>
              <a:gd name="connsiteX27" fmla="*/ 1058862 w 1228725"/>
              <a:gd name="connsiteY27" fmla="*/ 11112 h 3148013"/>
              <a:gd name="connsiteX28" fmla="*/ 1081087 w 1228725"/>
              <a:gd name="connsiteY28" fmla="*/ 15874 h 3148013"/>
              <a:gd name="connsiteX29" fmla="*/ 1100137 w 1228725"/>
              <a:gd name="connsiteY29" fmla="*/ 25399 h 3148013"/>
              <a:gd name="connsiteX30" fmla="*/ 1100137 w 1228725"/>
              <a:gd name="connsiteY30" fmla="*/ 25400 h 3148013"/>
              <a:gd name="connsiteX31" fmla="*/ 1123949 w 1228725"/>
              <a:gd name="connsiteY31" fmla="*/ 34925 h 3148013"/>
              <a:gd name="connsiteX32" fmla="*/ 1144587 w 1228725"/>
              <a:gd name="connsiteY32" fmla="*/ 50800 h 3148013"/>
              <a:gd name="connsiteX33" fmla="*/ 1158875 w 1228725"/>
              <a:gd name="connsiteY33" fmla="*/ 60325 h 3148013"/>
              <a:gd name="connsiteX34" fmla="*/ 1187450 w 1228725"/>
              <a:gd name="connsiteY34" fmla="*/ 90488 h 3148013"/>
              <a:gd name="connsiteX35" fmla="*/ 1187450 w 1228725"/>
              <a:gd name="connsiteY35" fmla="*/ 90487 h 3148013"/>
              <a:gd name="connsiteX36" fmla="*/ 1189037 w 1228725"/>
              <a:gd name="connsiteY36" fmla="*/ 92075 h 3148013"/>
              <a:gd name="connsiteX37" fmla="*/ 1209675 w 1228725"/>
              <a:gd name="connsiteY37" fmla="*/ 128587 h 3148013"/>
              <a:gd name="connsiteX38" fmla="*/ 1222375 w 1228725"/>
              <a:gd name="connsiteY38" fmla="*/ 166687 h 3148013"/>
              <a:gd name="connsiteX39" fmla="*/ 1228725 w 1228725"/>
              <a:gd name="connsiteY39" fmla="*/ 209550 h 3148013"/>
              <a:gd name="connsiteX40" fmla="*/ 1228725 w 1228725"/>
              <a:gd name="connsiteY40" fmla="*/ 2940050 h 3148013"/>
              <a:gd name="connsiteX41" fmla="*/ 1222375 w 1228725"/>
              <a:gd name="connsiteY41" fmla="*/ 2982912 h 3148013"/>
              <a:gd name="connsiteX42" fmla="*/ 1209675 w 1228725"/>
              <a:gd name="connsiteY42" fmla="*/ 3021012 h 3148013"/>
              <a:gd name="connsiteX43" fmla="*/ 1189037 w 1228725"/>
              <a:gd name="connsiteY43" fmla="*/ 3055937 h 3148013"/>
              <a:gd name="connsiteX44" fmla="*/ 1187450 w 1228725"/>
              <a:gd name="connsiteY44" fmla="*/ 3059112 h 3148013"/>
              <a:gd name="connsiteX45" fmla="*/ 1187450 w 1228725"/>
              <a:gd name="connsiteY45" fmla="*/ 3059113 h 3148013"/>
              <a:gd name="connsiteX46" fmla="*/ 1158875 w 1228725"/>
              <a:gd name="connsiteY46" fmla="*/ 3087688 h 3148013"/>
              <a:gd name="connsiteX47" fmla="*/ 1144587 w 1228725"/>
              <a:gd name="connsiteY47" fmla="*/ 3097213 h 3148013"/>
              <a:gd name="connsiteX48" fmla="*/ 1144587 w 1228725"/>
              <a:gd name="connsiteY48" fmla="*/ 3097213 h 3148013"/>
              <a:gd name="connsiteX49" fmla="*/ 1123949 w 1228725"/>
              <a:gd name="connsiteY49" fmla="*/ 3113088 h 3148013"/>
              <a:gd name="connsiteX50" fmla="*/ 1100137 w 1228725"/>
              <a:gd name="connsiteY50" fmla="*/ 3124200 h 3148013"/>
              <a:gd name="connsiteX51" fmla="*/ 1081087 w 1228725"/>
              <a:gd name="connsiteY51" fmla="*/ 3132138 h 3148013"/>
              <a:gd name="connsiteX52" fmla="*/ 1058863 w 1228725"/>
              <a:gd name="connsiteY52" fmla="*/ 3136900 h 3148013"/>
              <a:gd name="connsiteX53" fmla="*/ 1036638 w 1228725"/>
              <a:gd name="connsiteY53" fmla="*/ 3144838 h 3148013"/>
              <a:gd name="connsiteX54" fmla="*/ 1016000 w 1228725"/>
              <a:gd name="connsiteY54" fmla="*/ 3146425 h 3148013"/>
              <a:gd name="connsiteX55" fmla="*/ 1016000 w 1228725"/>
              <a:gd name="connsiteY55" fmla="*/ 3146426 h 3148013"/>
              <a:gd name="connsiteX56" fmla="*/ 989013 w 1228725"/>
              <a:gd name="connsiteY56" fmla="*/ 3148013 h 3148013"/>
              <a:gd name="connsiteX57" fmla="*/ 974725 w 1228725"/>
              <a:gd name="connsiteY57" fmla="*/ 3148013 h 3148013"/>
              <a:gd name="connsiteX58" fmla="*/ 931863 w 1228725"/>
              <a:gd name="connsiteY58" fmla="*/ 3148013 h 3148013"/>
              <a:gd name="connsiteX59" fmla="*/ 931862 w 1228725"/>
              <a:gd name="connsiteY59" fmla="*/ 3148013 h 3148013"/>
              <a:gd name="connsiteX60" fmla="*/ 889000 w 1228725"/>
              <a:gd name="connsiteY60" fmla="*/ 3148013 h 3148013"/>
              <a:gd name="connsiteX61" fmla="*/ 847725 w 1228725"/>
              <a:gd name="connsiteY61" fmla="*/ 3148013 h 3148013"/>
              <a:gd name="connsiteX62" fmla="*/ 804862 w 1228725"/>
              <a:gd name="connsiteY62" fmla="*/ 3148013 h 3148013"/>
              <a:gd name="connsiteX63" fmla="*/ 763588 w 1228725"/>
              <a:gd name="connsiteY63" fmla="*/ 3148013 h 3148013"/>
              <a:gd name="connsiteX64" fmla="*/ 763587 w 1228725"/>
              <a:gd name="connsiteY64" fmla="*/ 3148013 h 3148013"/>
              <a:gd name="connsiteX65" fmla="*/ 720725 w 1228725"/>
              <a:gd name="connsiteY65" fmla="*/ 3148013 h 3148013"/>
              <a:gd name="connsiteX66" fmla="*/ 676275 w 1228725"/>
              <a:gd name="connsiteY66" fmla="*/ 3148013 h 3148013"/>
              <a:gd name="connsiteX67" fmla="*/ 635000 w 1228725"/>
              <a:gd name="connsiteY67" fmla="*/ 3148013 h 3148013"/>
              <a:gd name="connsiteX68" fmla="*/ 592137 w 1228725"/>
              <a:gd name="connsiteY68" fmla="*/ 3148013 h 3148013"/>
              <a:gd name="connsiteX69" fmla="*/ 550863 w 1228725"/>
              <a:gd name="connsiteY69" fmla="*/ 3148013 h 3148013"/>
              <a:gd name="connsiteX70" fmla="*/ 550862 w 1228725"/>
              <a:gd name="connsiteY70" fmla="*/ 3148013 h 3148013"/>
              <a:gd name="connsiteX71" fmla="*/ 508000 w 1228725"/>
              <a:gd name="connsiteY71" fmla="*/ 3148013 h 3148013"/>
              <a:gd name="connsiteX72" fmla="*/ 465137 w 1228725"/>
              <a:gd name="connsiteY72" fmla="*/ 3148013 h 3148013"/>
              <a:gd name="connsiteX73" fmla="*/ 423863 w 1228725"/>
              <a:gd name="connsiteY73" fmla="*/ 3148013 h 3148013"/>
              <a:gd name="connsiteX74" fmla="*/ 423862 w 1228725"/>
              <a:gd name="connsiteY74" fmla="*/ 3148013 h 3148013"/>
              <a:gd name="connsiteX75" fmla="*/ 381000 w 1228725"/>
              <a:gd name="connsiteY75" fmla="*/ 3148013 h 3148013"/>
              <a:gd name="connsiteX76" fmla="*/ 339725 w 1228725"/>
              <a:gd name="connsiteY76" fmla="*/ 3148013 h 3148013"/>
              <a:gd name="connsiteX77" fmla="*/ 296862 w 1228725"/>
              <a:gd name="connsiteY77" fmla="*/ 3148013 h 3148013"/>
              <a:gd name="connsiteX78" fmla="*/ 252412 w 1228725"/>
              <a:gd name="connsiteY78" fmla="*/ 3148013 h 3148013"/>
              <a:gd name="connsiteX79" fmla="*/ 239712 w 1228725"/>
              <a:gd name="connsiteY79" fmla="*/ 3148013 h 3148013"/>
              <a:gd name="connsiteX80" fmla="*/ 211137 w 1228725"/>
              <a:gd name="connsiteY80" fmla="*/ 3146426 h 3148013"/>
              <a:gd name="connsiteX81" fmla="*/ 211137 w 1228725"/>
              <a:gd name="connsiteY81" fmla="*/ 3146425 h 3148013"/>
              <a:gd name="connsiteX82" fmla="*/ 190500 w 1228725"/>
              <a:gd name="connsiteY82" fmla="*/ 3144838 h 3148013"/>
              <a:gd name="connsiteX83" fmla="*/ 168275 w 1228725"/>
              <a:gd name="connsiteY83" fmla="*/ 3136900 h 3148013"/>
              <a:gd name="connsiteX84" fmla="*/ 146049 w 1228725"/>
              <a:gd name="connsiteY84" fmla="*/ 3132138 h 3148013"/>
              <a:gd name="connsiteX85" fmla="*/ 125412 w 1228725"/>
              <a:gd name="connsiteY85" fmla="*/ 3124200 h 3148013"/>
              <a:gd name="connsiteX86" fmla="*/ 104774 w 1228725"/>
              <a:gd name="connsiteY86" fmla="*/ 3113088 h 3148013"/>
              <a:gd name="connsiteX87" fmla="*/ 84137 w 1228725"/>
              <a:gd name="connsiteY87" fmla="*/ 3097213 h 3148013"/>
              <a:gd name="connsiteX88" fmla="*/ 68263 w 1228725"/>
              <a:gd name="connsiteY88" fmla="*/ 3087688 h 3148013"/>
              <a:gd name="connsiteX89" fmla="*/ 41275 w 1228725"/>
              <a:gd name="connsiteY89" fmla="*/ 3059113 h 3148013"/>
              <a:gd name="connsiteX90" fmla="*/ 41275 w 1228725"/>
              <a:gd name="connsiteY90" fmla="*/ 3059112 h 3148013"/>
              <a:gd name="connsiteX91" fmla="*/ 39687 w 1228725"/>
              <a:gd name="connsiteY91" fmla="*/ 3055937 h 3148013"/>
              <a:gd name="connsiteX92" fmla="*/ 19050 w 1228725"/>
              <a:gd name="connsiteY92" fmla="*/ 3021012 h 3148013"/>
              <a:gd name="connsiteX93" fmla="*/ 3175 w 1228725"/>
              <a:gd name="connsiteY93" fmla="*/ 2982912 h 3148013"/>
              <a:gd name="connsiteX94" fmla="*/ 0 w 1228725"/>
              <a:gd name="connsiteY94" fmla="*/ 2940050 h 3148013"/>
              <a:gd name="connsiteX95" fmla="*/ 0 w 1228725"/>
              <a:gd name="connsiteY95" fmla="*/ 209550 h 3148013"/>
              <a:gd name="connsiteX96" fmla="*/ 3175 w 1228725"/>
              <a:gd name="connsiteY96" fmla="*/ 166687 h 3148013"/>
              <a:gd name="connsiteX97" fmla="*/ 19050 w 1228725"/>
              <a:gd name="connsiteY97" fmla="*/ 128587 h 3148013"/>
              <a:gd name="connsiteX98" fmla="*/ 39687 w 1228725"/>
              <a:gd name="connsiteY98" fmla="*/ 92075 h 3148013"/>
              <a:gd name="connsiteX99" fmla="*/ 41275 w 1228725"/>
              <a:gd name="connsiteY99" fmla="*/ 90487 h 3148013"/>
              <a:gd name="connsiteX100" fmla="*/ 41275 w 1228725"/>
              <a:gd name="connsiteY100" fmla="*/ 90488 h 3148013"/>
              <a:gd name="connsiteX101" fmla="*/ 68263 w 1228725"/>
              <a:gd name="connsiteY101" fmla="*/ 60325 h 3148013"/>
              <a:gd name="connsiteX102" fmla="*/ 84137 w 1228725"/>
              <a:gd name="connsiteY102" fmla="*/ 50801 h 3148013"/>
              <a:gd name="connsiteX103" fmla="*/ 84137 w 1228725"/>
              <a:gd name="connsiteY103" fmla="*/ 50800 h 3148013"/>
              <a:gd name="connsiteX104" fmla="*/ 104774 w 1228725"/>
              <a:gd name="connsiteY104" fmla="*/ 34925 h 3148013"/>
              <a:gd name="connsiteX105" fmla="*/ 125412 w 1228725"/>
              <a:gd name="connsiteY105" fmla="*/ 25400 h 3148013"/>
              <a:gd name="connsiteX106" fmla="*/ 125412 w 1228725"/>
              <a:gd name="connsiteY106" fmla="*/ 25399 h 3148013"/>
              <a:gd name="connsiteX107" fmla="*/ 146049 w 1228725"/>
              <a:gd name="connsiteY107" fmla="*/ 15874 h 3148013"/>
              <a:gd name="connsiteX108" fmla="*/ 168275 w 1228725"/>
              <a:gd name="connsiteY108" fmla="*/ 11112 h 3148013"/>
              <a:gd name="connsiteX109" fmla="*/ 168275 w 1228725"/>
              <a:gd name="connsiteY109" fmla="*/ 11112 h 3148013"/>
              <a:gd name="connsiteX110" fmla="*/ 190500 w 1228725"/>
              <a:gd name="connsiteY110" fmla="*/ 4762 h 3148013"/>
              <a:gd name="connsiteX111" fmla="*/ 211137 w 1228725"/>
              <a:gd name="connsiteY111" fmla="*/ 3175 h 31480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</a:cxnLst>
            <a:rect l="l" t="t" r="r" b="b"/>
            <a:pathLst>
              <a:path w="1228725" h="3148013">
                <a:moveTo>
                  <a:pt x="239712" y="0"/>
                </a:moveTo>
                <a:lnTo>
                  <a:pt x="252412" y="0"/>
                </a:lnTo>
                <a:lnTo>
                  <a:pt x="296862" y="0"/>
                </a:lnTo>
                <a:lnTo>
                  <a:pt x="339725" y="0"/>
                </a:lnTo>
                <a:lnTo>
                  <a:pt x="381000" y="0"/>
                </a:lnTo>
                <a:lnTo>
                  <a:pt x="423862" y="0"/>
                </a:lnTo>
                <a:lnTo>
                  <a:pt x="423863" y="0"/>
                </a:lnTo>
                <a:lnTo>
                  <a:pt x="465137" y="0"/>
                </a:lnTo>
                <a:lnTo>
                  <a:pt x="508000" y="0"/>
                </a:lnTo>
                <a:lnTo>
                  <a:pt x="550862" y="0"/>
                </a:lnTo>
                <a:lnTo>
                  <a:pt x="550863" y="0"/>
                </a:lnTo>
                <a:lnTo>
                  <a:pt x="592137" y="0"/>
                </a:lnTo>
                <a:lnTo>
                  <a:pt x="635000" y="0"/>
                </a:lnTo>
                <a:lnTo>
                  <a:pt x="676275" y="0"/>
                </a:lnTo>
                <a:lnTo>
                  <a:pt x="720725" y="0"/>
                </a:lnTo>
                <a:lnTo>
                  <a:pt x="763587" y="0"/>
                </a:lnTo>
                <a:lnTo>
                  <a:pt x="763588" y="0"/>
                </a:lnTo>
                <a:lnTo>
                  <a:pt x="804862" y="0"/>
                </a:lnTo>
                <a:lnTo>
                  <a:pt x="847725" y="0"/>
                </a:lnTo>
                <a:lnTo>
                  <a:pt x="889000" y="0"/>
                </a:lnTo>
                <a:lnTo>
                  <a:pt x="931862" y="0"/>
                </a:lnTo>
                <a:lnTo>
                  <a:pt x="931863" y="0"/>
                </a:lnTo>
                <a:lnTo>
                  <a:pt x="974725" y="0"/>
                </a:lnTo>
                <a:lnTo>
                  <a:pt x="989013" y="0"/>
                </a:lnTo>
                <a:lnTo>
                  <a:pt x="1016000" y="3175"/>
                </a:lnTo>
                <a:lnTo>
                  <a:pt x="1036638" y="4762"/>
                </a:lnTo>
                <a:lnTo>
                  <a:pt x="1058862" y="11112"/>
                </a:lnTo>
                <a:lnTo>
                  <a:pt x="1058862" y="11112"/>
                </a:lnTo>
                <a:lnTo>
                  <a:pt x="1081087" y="15874"/>
                </a:lnTo>
                <a:lnTo>
                  <a:pt x="1100137" y="25399"/>
                </a:lnTo>
                <a:lnTo>
                  <a:pt x="1100137" y="25400"/>
                </a:lnTo>
                <a:lnTo>
                  <a:pt x="1123949" y="34925"/>
                </a:lnTo>
                <a:lnTo>
                  <a:pt x="1144587" y="50800"/>
                </a:lnTo>
                <a:lnTo>
                  <a:pt x="1158875" y="60325"/>
                </a:lnTo>
                <a:lnTo>
                  <a:pt x="1187450" y="90488"/>
                </a:lnTo>
                <a:lnTo>
                  <a:pt x="1187450" y="90487"/>
                </a:lnTo>
                <a:lnTo>
                  <a:pt x="1189037" y="92075"/>
                </a:lnTo>
                <a:lnTo>
                  <a:pt x="1209675" y="128587"/>
                </a:lnTo>
                <a:lnTo>
                  <a:pt x="1222375" y="166687"/>
                </a:lnTo>
                <a:lnTo>
                  <a:pt x="1228725" y="209550"/>
                </a:lnTo>
                <a:lnTo>
                  <a:pt x="1228725" y="2940050"/>
                </a:lnTo>
                <a:lnTo>
                  <a:pt x="1222375" y="2982912"/>
                </a:lnTo>
                <a:lnTo>
                  <a:pt x="1209675" y="3021012"/>
                </a:lnTo>
                <a:lnTo>
                  <a:pt x="1189037" y="3055937"/>
                </a:lnTo>
                <a:lnTo>
                  <a:pt x="1187450" y="3059112"/>
                </a:lnTo>
                <a:lnTo>
                  <a:pt x="1187450" y="3059113"/>
                </a:lnTo>
                <a:lnTo>
                  <a:pt x="1158875" y="3087688"/>
                </a:lnTo>
                <a:lnTo>
                  <a:pt x="1144587" y="3097213"/>
                </a:lnTo>
                <a:lnTo>
                  <a:pt x="1144587" y="3097213"/>
                </a:lnTo>
                <a:lnTo>
                  <a:pt x="1123949" y="3113088"/>
                </a:lnTo>
                <a:lnTo>
                  <a:pt x="1100137" y="3124200"/>
                </a:lnTo>
                <a:lnTo>
                  <a:pt x="1081087" y="3132138"/>
                </a:lnTo>
                <a:lnTo>
                  <a:pt x="1058863" y="3136900"/>
                </a:lnTo>
                <a:lnTo>
                  <a:pt x="1036638" y="3144838"/>
                </a:lnTo>
                <a:lnTo>
                  <a:pt x="1016000" y="3146425"/>
                </a:lnTo>
                <a:lnTo>
                  <a:pt x="1016000" y="3146426"/>
                </a:lnTo>
                <a:lnTo>
                  <a:pt x="989013" y="3148013"/>
                </a:lnTo>
                <a:lnTo>
                  <a:pt x="974725" y="3148013"/>
                </a:lnTo>
                <a:lnTo>
                  <a:pt x="931863" y="3148013"/>
                </a:lnTo>
                <a:lnTo>
                  <a:pt x="931862" y="3148013"/>
                </a:lnTo>
                <a:lnTo>
                  <a:pt x="889000" y="3148013"/>
                </a:lnTo>
                <a:lnTo>
                  <a:pt x="847725" y="3148013"/>
                </a:lnTo>
                <a:lnTo>
                  <a:pt x="804862" y="3148013"/>
                </a:lnTo>
                <a:lnTo>
                  <a:pt x="763588" y="3148013"/>
                </a:lnTo>
                <a:lnTo>
                  <a:pt x="763587" y="3148013"/>
                </a:lnTo>
                <a:lnTo>
                  <a:pt x="720725" y="3148013"/>
                </a:lnTo>
                <a:lnTo>
                  <a:pt x="676275" y="3148013"/>
                </a:lnTo>
                <a:lnTo>
                  <a:pt x="635000" y="3148013"/>
                </a:lnTo>
                <a:lnTo>
                  <a:pt x="592137" y="3148013"/>
                </a:lnTo>
                <a:lnTo>
                  <a:pt x="550863" y="3148013"/>
                </a:lnTo>
                <a:lnTo>
                  <a:pt x="550862" y="3148013"/>
                </a:lnTo>
                <a:lnTo>
                  <a:pt x="508000" y="3148013"/>
                </a:lnTo>
                <a:lnTo>
                  <a:pt x="465137" y="3148013"/>
                </a:lnTo>
                <a:lnTo>
                  <a:pt x="423863" y="3148013"/>
                </a:lnTo>
                <a:lnTo>
                  <a:pt x="423862" y="3148013"/>
                </a:lnTo>
                <a:lnTo>
                  <a:pt x="381000" y="3148013"/>
                </a:lnTo>
                <a:lnTo>
                  <a:pt x="339725" y="3148013"/>
                </a:lnTo>
                <a:lnTo>
                  <a:pt x="296862" y="3148013"/>
                </a:lnTo>
                <a:lnTo>
                  <a:pt x="252412" y="3148013"/>
                </a:lnTo>
                <a:lnTo>
                  <a:pt x="239712" y="3148013"/>
                </a:lnTo>
                <a:lnTo>
                  <a:pt x="211137" y="3146426"/>
                </a:lnTo>
                <a:lnTo>
                  <a:pt x="211137" y="3146425"/>
                </a:lnTo>
                <a:lnTo>
                  <a:pt x="190500" y="3144838"/>
                </a:lnTo>
                <a:lnTo>
                  <a:pt x="168275" y="3136900"/>
                </a:lnTo>
                <a:lnTo>
                  <a:pt x="146049" y="3132138"/>
                </a:lnTo>
                <a:lnTo>
                  <a:pt x="125412" y="3124200"/>
                </a:lnTo>
                <a:lnTo>
                  <a:pt x="104774" y="3113088"/>
                </a:lnTo>
                <a:lnTo>
                  <a:pt x="84137" y="3097213"/>
                </a:lnTo>
                <a:lnTo>
                  <a:pt x="68263" y="3087688"/>
                </a:lnTo>
                <a:lnTo>
                  <a:pt x="41275" y="3059113"/>
                </a:lnTo>
                <a:lnTo>
                  <a:pt x="41275" y="3059112"/>
                </a:lnTo>
                <a:lnTo>
                  <a:pt x="39687" y="3055937"/>
                </a:lnTo>
                <a:lnTo>
                  <a:pt x="19050" y="3021012"/>
                </a:lnTo>
                <a:lnTo>
                  <a:pt x="3175" y="2982912"/>
                </a:lnTo>
                <a:lnTo>
                  <a:pt x="0" y="2940050"/>
                </a:lnTo>
                <a:lnTo>
                  <a:pt x="0" y="209550"/>
                </a:lnTo>
                <a:lnTo>
                  <a:pt x="3175" y="166687"/>
                </a:lnTo>
                <a:lnTo>
                  <a:pt x="19050" y="128587"/>
                </a:lnTo>
                <a:lnTo>
                  <a:pt x="39687" y="92075"/>
                </a:lnTo>
                <a:lnTo>
                  <a:pt x="41275" y="90487"/>
                </a:lnTo>
                <a:lnTo>
                  <a:pt x="41275" y="90488"/>
                </a:lnTo>
                <a:lnTo>
                  <a:pt x="68263" y="60325"/>
                </a:lnTo>
                <a:lnTo>
                  <a:pt x="84137" y="50801"/>
                </a:lnTo>
                <a:lnTo>
                  <a:pt x="84137" y="50800"/>
                </a:lnTo>
                <a:lnTo>
                  <a:pt x="104774" y="34925"/>
                </a:lnTo>
                <a:lnTo>
                  <a:pt x="125412" y="25400"/>
                </a:lnTo>
                <a:lnTo>
                  <a:pt x="125412" y="25399"/>
                </a:lnTo>
                <a:lnTo>
                  <a:pt x="146049" y="15874"/>
                </a:lnTo>
                <a:lnTo>
                  <a:pt x="168275" y="11112"/>
                </a:lnTo>
                <a:lnTo>
                  <a:pt x="168275" y="11112"/>
                </a:lnTo>
                <a:lnTo>
                  <a:pt x="190500" y="4762"/>
                </a:lnTo>
                <a:lnTo>
                  <a:pt x="211137" y="3175"/>
                </a:lnTo>
                <a:close/>
              </a:path>
            </a:pathLst>
          </a:custGeom>
          <a:solidFill>
            <a:schemeClr val="accent4"/>
          </a:solidFill>
          <a:ln w="25400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83727" tIns="41863" rIns="83727" bIns="41863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20000"/>
              </a:lnSpc>
            </a:pPr>
            <a:endParaRPr lang="zh-CN" altLang="en-US" kern="0">
              <a:solidFill>
                <a:sysClr val="window" lastClr="FFFFFF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99" name="任意多边形 198"/>
          <p:cNvSpPr>
            <a:spLocks noChangeArrowheads="1"/>
          </p:cNvSpPr>
          <p:nvPr/>
        </p:nvSpPr>
        <p:spPr bwMode="auto">
          <a:xfrm>
            <a:off x="6895829" y="1735551"/>
            <a:ext cx="1362857" cy="2999495"/>
          </a:xfrm>
          <a:custGeom>
            <a:avLst/>
            <a:gdLst>
              <a:gd name="connsiteX0" fmla="*/ 1428750 w 1430338"/>
              <a:gd name="connsiteY0" fmla="*/ 787400 h 3148013"/>
              <a:gd name="connsiteX1" fmla="*/ 1430338 w 1430338"/>
              <a:gd name="connsiteY1" fmla="*/ 787400 h 3148013"/>
              <a:gd name="connsiteX2" fmla="*/ 1430338 w 1430338"/>
              <a:gd name="connsiteY2" fmla="*/ 788988 h 3148013"/>
              <a:gd name="connsiteX3" fmla="*/ 1428750 w 1430338"/>
              <a:gd name="connsiteY3" fmla="*/ 788988 h 3148013"/>
              <a:gd name="connsiteX4" fmla="*/ 239712 w 1430338"/>
              <a:gd name="connsiteY4" fmla="*/ 0 h 3148013"/>
              <a:gd name="connsiteX5" fmla="*/ 260350 w 1430338"/>
              <a:gd name="connsiteY5" fmla="*/ 0 h 3148013"/>
              <a:gd name="connsiteX6" fmla="*/ 303212 w 1430338"/>
              <a:gd name="connsiteY6" fmla="*/ 0 h 3148013"/>
              <a:gd name="connsiteX7" fmla="*/ 303213 w 1430338"/>
              <a:gd name="connsiteY7" fmla="*/ 0 h 3148013"/>
              <a:gd name="connsiteX8" fmla="*/ 346075 w 1430338"/>
              <a:gd name="connsiteY8" fmla="*/ 0 h 3148013"/>
              <a:gd name="connsiteX9" fmla="*/ 392112 w 1430338"/>
              <a:gd name="connsiteY9" fmla="*/ 0 h 3148013"/>
              <a:gd name="connsiteX10" fmla="*/ 392113 w 1430338"/>
              <a:gd name="connsiteY10" fmla="*/ 0 h 3148013"/>
              <a:gd name="connsiteX11" fmla="*/ 434975 w 1430338"/>
              <a:gd name="connsiteY11" fmla="*/ 0 h 3148013"/>
              <a:gd name="connsiteX12" fmla="*/ 477837 w 1430338"/>
              <a:gd name="connsiteY12" fmla="*/ 0 h 3148013"/>
              <a:gd name="connsiteX13" fmla="*/ 477838 w 1430338"/>
              <a:gd name="connsiteY13" fmla="*/ 0 h 3148013"/>
              <a:gd name="connsiteX14" fmla="*/ 520700 w 1430338"/>
              <a:gd name="connsiteY14" fmla="*/ 0 h 3148013"/>
              <a:gd name="connsiteX15" fmla="*/ 563562 w 1430338"/>
              <a:gd name="connsiteY15" fmla="*/ 0 h 3148013"/>
              <a:gd name="connsiteX16" fmla="*/ 563563 w 1430338"/>
              <a:gd name="connsiteY16" fmla="*/ 0 h 3148013"/>
              <a:gd name="connsiteX17" fmla="*/ 606425 w 1430338"/>
              <a:gd name="connsiteY17" fmla="*/ 0 h 3148013"/>
              <a:gd name="connsiteX18" fmla="*/ 649287 w 1430338"/>
              <a:gd name="connsiteY18" fmla="*/ 0 h 3148013"/>
              <a:gd name="connsiteX19" fmla="*/ 649288 w 1430338"/>
              <a:gd name="connsiteY19" fmla="*/ 0 h 3148013"/>
              <a:gd name="connsiteX20" fmla="*/ 693737 w 1430338"/>
              <a:gd name="connsiteY20" fmla="*/ 0 h 3148013"/>
              <a:gd name="connsiteX21" fmla="*/ 738187 w 1430338"/>
              <a:gd name="connsiteY21" fmla="*/ 0 h 3148013"/>
              <a:gd name="connsiteX22" fmla="*/ 781050 w 1430338"/>
              <a:gd name="connsiteY22" fmla="*/ 0 h 3148013"/>
              <a:gd name="connsiteX23" fmla="*/ 823912 w 1430338"/>
              <a:gd name="connsiteY23" fmla="*/ 0 h 3148013"/>
              <a:gd name="connsiteX24" fmla="*/ 823913 w 1430338"/>
              <a:gd name="connsiteY24" fmla="*/ 0 h 3148013"/>
              <a:gd name="connsiteX25" fmla="*/ 866775 w 1430338"/>
              <a:gd name="connsiteY25" fmla="*/ 0 h 3148013"/>
              <a:gd name="connsiteX26" fmla="*/ 909637 w 1430338"/>
              <a:gd name="connsiteY26" fmla="*/ 0 h 3148013"/>
              <a:gd name="connsiteX27" fmla="*/ 909638 w 1430338"/>
              <a:gd name="connsiteY27" fmla="*/ 0 h 3148013"/>
              <a:gd name="connsiteX28" fmla="*/ 952500 w 1430338"/>
              <a:gd name="connsiteY28" fmla="*/ 0 h 3148013"/>
              <a:gd name="connsiteX29" fmla="*/ 990600 w 1430338"/>
              <a:gd name="connsiteY29" fmla="*/ 0 h 3148013"/>
              <a:gd name="connsiteX30" fmla="*/ 996950 w 1430338"/>
              <a:gd name="connsiteY30" fmla="*/ 0 h 3148013"/>
              <a:gd name="connsiteX31" fmla="*/ 1039812 w 1430338"/>
              <a:gd name="connsiteY31" fmla="*/ 4762 h 3148013"/>
              <a:gd name="connsiteX32" fmla="*/ 1039812 w 1430338"/>
              <a:gd name="connsiteY32" fmla="*/ 4762 h 3148013"/>
              <a:gd name="connsiteX33" fmla="*/ 1082675 w 1430338"/>
              <a:gd name="connsiteY33" fmla="*/ 15874 h 3148013"/>
              <a:gd name="connsiteX34" fmla="*/ 1082675 w 1430338"/>
              <a:gd name="connsiteY34" fmla="*/ 15875 h 3148013"/>
              <a:gd name="connsiteX35" fmla="*/ 1084262 w 1430338"/>
              <a:gd name="connsiteY35" fmla="*/ 15875 h 3148013"/>
              <a:gd name="connsiteX36" fmla="*/ 1125537 w 1430338"/>
              <a:gd name="connsiteY36" fmla="*/ 34925 h 3148013"/>
              <a:gd name="connsiteX37" fmla="*/ 1127125 w 1430338"/>
              <a:gd name="connsiteY37" fmla="*/ 36512 h 3148013"/>
              <a:gd name="connsiteX38" fmla="*/ 1127125 w 1430338"/>
              <a:gd name="connsiteY38" fmla="*/ 36512 h 3148013"/>
              <a:gd name="connsiteX39" fmla="*/ 1160463 w 1430338"/>
              <a:gd name="connsiteY39" fmla="*/ 60324 h 3148013"/>
              <a:gd name="connsiteX40" fmla="*/ 1169988 w 1430338"/>
              <a:gd name="connsiteY40" fmla="*/ 71437 h 3148013"/>
              <a:gd name="connsiteX41" fmla="*/ 1169988 w 1430338"/>
              <a:gd name="connsiteY41" fmla="*/ 71438 h 3148013"/>
              <a:gd name="connsiteX42" fmla="*/ 1189037 w 1430338"/>
              <a:gd name="connsiteY42" fmla="*/ 92074 h 3148013"/>
              <a:gd name="connsiteX43" fmla="*/ 1211262 w 1430338"/>
              <a:gd name="connsiteY43" fmla="*/ 128587 h 3148013"/>
              <a:gd name="connsiteX44" fmla="*/ 1212850 w 1430338"/>
              <a:gd name="connsiteY44" fmla="*/ 131762 h 3148013"/>
              <a:gd name="connsiteX45" fmla="*/ 1225550 w 1430338"/>
              <a:gd name="connsiteY45" fmla="*/ 166687 h 3148013"/>
              <a:gd name="connsiteX46" fmla="*/ 1230312 w 1430338"/>
              <a:gd name="connsiteY46" fmla="*/ 209549 h 3148013"/>
              <a:gd name="connsiteX47" fmla="*/ 1230312 w 1430338"/>
              <a:gd name="connsiteY47" fmla="*/ 617537 h 3148013"/>
              <a:gd name="connsiteX48" fmla="*/ 1255713 w 1430338"/>
              <a:gd name="connsiteY48" fmla="*/ 636587 h 3148013"/>
              <a:gd name="connsiteX49" fmla="*/ 1255713 w 1430338"/>
              <a:gd name="connsiteY49" fmla="*/ 636588 h 3148013"/>
              <a:gd name="connsiteX50" fmla="*/ 1300162 w 1430338"/>
              <a:gd name="connsiteY50" fmla="*/ 669924 h 3148013"/>
              <a:gd name="connsiteX51" fmla="*/ 1300162 w 1430338"/>
              <a:gd name="connsiteY51" fmla="*/ 669925 h 3148013"/>
              <a:gd name="connsiteX52" fmla="*/ 1343025 w 1430338"/>
              <a:gd name="connsiteY52" fmla="*/ 703262 h 3148013"/>
              <a:gd name="connsiteX53" fmla="*/ 1343025 w 1430338"/>
              <a:gd name="connsiteY53" fmla="*/ 703262 h 3148013"/>
              <a:gd name="connsiteX54" fmla="*/ 1385888 w 1430338"/>
              <a:gd name="connsiteY54" fmla="*/ 735012 h 3148013"/>
              <a:gd name="connsiteX55" fmla="*/ 1385888 w 1430338"/>
              <a:gd name="connsiteY55" fmla="*/ 735013 h 3148013"/>
              <a:gd name="connsiteX56" fmla="*/ 1412875 w 1430338"/>
              <a:gd name="connsiteY56" fmla="*/ 755649 h 3148013"/>
              <a:gd name="connsiteX57" fmla="*/ 1425575 w 1430338"/>
              <a:gd name="connsiteY57" fmla="*/ 769937 h 3148013"/>
              <a:gd name="connsiteX58" fmla="*/ 1428750 w 1430338"/>
              <a:gd name="connsiteY58" fmla="*/ 787399 h 3148013"/>
              <a:gd name="connsiteX59" fmla="*/ 1425575 w 1430338"/>
              <a:gd name="connsiteY59" fmla="*/ 803275 h 3148013"/>
              <a:gd name="connsiteX60" fmla="*/ 1412875 w 1430338"/>
              <a:gd name="connsiteY60" fmla="*/ 817562 h 3148013"/>
              <a:gd name="connsiteX61" fmla="*/ 1385888 w 1430338"/>
              <a:gd name="connsiteY61" fmla="*/ 836611 h 3148013"/>
              <a:gd name="connsiteX62" fmla="*/ 1385888 w 1430338"/>
              <a:gd name="connsiteY62" fmla="*/ 836612 h 3148013"/>
              <a:gd name="connsiteX63" fmla="*/ 1343025 w 1430338"/>
              <a:gd name="connsiteY63" fmla="*/ 871537 h 3148013"/>
              <a:gd name="connsiteX64" fmla="*/ 1343025 w 1430338"/>
              <a:gd name="connsiteY64" fmla="*/ 871538 h 3148013"/>
              <a:gd name="connsiteX65" fmla="*/ 1300162 w 1430338"/>
              <a:gd name="connsiteY65" fmla="*/ 904875 h 3148013"/>
              <a:gd name="connsiteX66" fmla="*/ 1255713 w 1430338"/>
              <a:gd name="connsiteY66" fmla="*/ 936624 h 3148013"/>
              <a:gd name="connsiteX67" fmla="*/ 1255713 w 1430338"/>
              <a:gd name="connsiteY67" fmla="*/ 936625 h 3148013"/>
              <a:gd name="connsiteX68" fmla="*/ 1230312 w 1430338"/>
              <a:gd name="connsiteY68" fmla="*/ 955675 h 3148013"/>
              <a:gd name="connsiteX69" fmla="*/ 1230312 w 1430338"/>
              <a:gd name="connsiteY69" fmla="*/ 2940050 h 3148013"/>
              <a:gd name="connsiteX70" fmla="*/ 1225550 w 1430338"/>
              <a:gd name="connsiteY70" fmla="*/ 2982913 h 3148013"/>
              <a:gd name="connsiteX71" fmla="*/ 1212850 w 1430338"/>
              <a:gd name="connsiteY71" fmla="*/ 3016250 h 3148013"/>
              <a:gd name="connsiteX72" fmla="*/ 1211262 w 1430338"/>
              <a:gd name="connsiteY72" fmla="*/ 3021013 h 3148013"/>
              <a:gd name="connsiteX73" fmla="*/ 1189037 w 1430338"/>
              <a:gd name="connsiteY73" fmla="*/ 3055938 h 3148013"/>
              <a:gd name="connsiteX74" fmla="*/ 1169988 w 1430338"/>
              <a:gd name="connsiteY74" fmla="*/ 3076574 h 3148013"/>
              <a:gd name="connsiteX75" fmla="*/ 1169988 w 1430338"/>
              <a:gd name="connsiteY75" fmla="*/ 3076575 h 3148013"/>
              <a:gd name="connsiteX76" fmla="*/ 1160463 w 1430338"/>
              <a:gd name="connsiteY76" fmla="*/ 3087688 h 3148013"/>
              <a:gd name="connsiteX77" fmla="*/ 1127125 w 1430338"/>
              <a:gd name="connsiteY77" fmla="*/ 3111500 h 3148013"/>
              <a:gd name="connsiteX78" fmla="*/ 1127125 w 1430338"/>
              <a:gd name="connsiteY78" fmla="*/ 3111501 h 3148013"/>
              <a:gd name="connsiteX79" fmla="*/ 1125537 w 1430338"/>
              <a:gd name="connsiteY79" fmla="*/ 3113088 h 3148013"/>
              <a:gd name="connsiteX80" fmla="*/ 1084262 w 1430338"/>
              <a:gd name="connsiteY80" fmla="*/ 3132138 h 3148013"/>
              <a:gd name="connsiteX81" fmla="*/ 1082675 w 1430338"/>
              <a:gd name="connsiteY81" fmla="*/ 3132138 h 3148013"/>
              <a:gd name="connsiteX82" fmla="*/ 1082675 w 1430338"/>
              <a:gd name="connsiteY82" fmla="*/ 3132137 h 3148013"/>
              <a:gd name="connsiteX83" fmla="*/ 1039813 w 1430338"/>
              <a:gd name="connsiteY83" fmla="*/ 3144837 h 3148013"/>
              <a:gd name="connsiteX84" fmla="*/ 1039813 w 1430338"/>
              <a:gd name="connsiteY84" fmla="*/ 3144838 h 3148013"/>
              <a:gd name="connsiteX85" fmla="*/ 996950 w 1430338"/>
              <a:gd name="connsiteY85" fmla="*/ 3148013 h 3148013"/>
              <a:gd name="connsiteX86" fmla="*/ 990600 w 1430338"/>
              <a:gd name="connsiteY86" fmla="*/ 3148013 h 3148013"/>
              <a:gd name="connsiteX87" fmla="*/ 952500 w 1430338"/>
              <a:gd name="connsiteY87" fmla="*/ 3148013 h 3148013"/>
              <a:gd name="connsiteX88" fmla="*/ 909638 w 1430338"/>
              <a:gd name="connsiteY88" fmla="*/ 3148013 h 3148013"/>
              <a:gd name="connsiteX89" fmla="*/ 909637 w 1430338"/>
              <a:gd name="connsiteY89" fmla="*/ 3148013 h 3148013"/>
              <a:gd name="connsiteX90" fmla="*/ 866775 w 1430338"/>
              <a:gd name="connsiteY90" fmla="*/ 3148013 h 3148013"/>
              <a:gd name="connsiteX91" fmla="*/ 823913 w 1430338"/>
              <a:gd name="connsiteY91" fmla="*/ 3148013 h 3148013"/>
              <a:gd name="connsiteX92" fmla="*/ 823912 w 1430338"/>
              <a:gd name="connsiteY92" fmla="*/ 3148013 h 3148013"/>
              <a:gd name="connsiteX93" fmla="*/ 781050 w 1430338"/>
              <a:gd name="connsiteY93" fmla="*/ 3148013 h 3148013"/>
              <a:gd name="connsiteX94" fmla="*/ 738187 w 1430338"/>
              <a:gd name="connsiteY94" fmla="*/ 3148013 h 3148013"/>
              <a:gd name="connsiteX95" fmla="*/ 693737 w 1430338"/>
              <a:gd name="connsiteY95" fmla="*/ 3148013 h 3148013"/>
              <a:gd name="connsiteX96" fmla="*/ 649288 w 1430338"/>
              <a:gd name="connsiteY96" fmla="*/ 3148013 h 3148013"/>
              <a:gd name="connsiteX97" fmla="*/ 649287 w 1430338"/>
              <a:gd name="connsiteY97" fmla="*/ 3148013 h 3148013"/>
              <a:gd name="connsiteX98" fmla="*/ 606425 w 1430338"/>
              <a:gd name="connsiteY98" fmla="*/ 3148013 h 3148013"/>
              <a:gd name="connsiteX99" fmla="*/ 563563 w 1430338"/>
              <a:gd name="connsiteY99" fmla="*/ 3148013 h 3148013"/>
              <a:gd name="connsiteX100" fmla="*/ 563562 w 1430338"/>
              <a:gd name="connsiteY100" fmla="*/ 3148013 h 3148013"/>
              <a:gd name="connsiteX101" fmla="*/ 520700 w 1430338"/>
              <a:gd name="connsiteY101" fmla="*/ 3148013 h 3148013"/>
              <a:gd name="connsiteX102" fmla="*/ 477838 w 1430338"/>
              <a:gd name="connsiteY102" fmla="*/ 3148013 h 3148013"/>
              <a:gd name="connsiteX103" fmla="*/ 477837 w 1430338"/>
              <a:gd name="connsiteY103" fmla="*/ 3148013 h 3148013"/>
              <a:gd name="connsiteX104" fmla="*/ 434975 w 1430338"/>
              <a:gd name="connsiteY104" fmla="*/ 3148013 h 3148013"/>
              <a:gd name="connsiteX105" fmla="*/ 392113 w 1430338"/>
              <a:gd name="connsiteY105" fmla="*/ 3148013 h 3148013"/>
              <a:gd name="connsiteX106" fmla="*/ 392112 w 1430338"/>
              <a:gd name="connsiteY106" fmla="*/ 3148013 h 3148013"/>
              <a:gd name="connsiteX107" fmla="*/ 346075 w 1430338"/>
              <a:gd name="connsiteY107" fmla="*/ 3148013 h 3148013"/>
              <a:gd name="connsiteX108" fmla="*/ 303213 w 1430338"/>
              <a:gd name="connsiteY108" fmla="*/ 3148013 h 3148013"/>
              <a:gd name="connsiteX109" fmla="*/ 303212 w 1430338"/>
              <a:gd name="connsiteY109" fmla="*/ 3148013 h 3148013"/>
              <a:gd name="connsiteX110" fmla="*/ 260350 w 1430338"/>
              <a:gd name="connsiteY110" fmla="*/ 3148013 h 3148013"/>
              <a:gd name="connsiteX111" fmla="*/ 239712 w 1430338"/>
              <a:gd name="connsiteY111" fmla="*/ 3148013 h 3148013"/>
              <a:gd name="connsiteX112" fmla="*/ 217487 w 1430338"/>
              <a:gd name="connsiteY112" fmla="*/ 3146426 h 3148013"/>
              <a:gd name="connsiteX113" fmla="*/ 217487 w 1430338"/>
              <a:gd name="connsiteY113" fmla="*/ 3146425 h 3148013"/>
              <a:gd name="connsiteX114" fmla="*/ 192087 w 1430338"/>
              <a:gd name="connsiteY114" fmla="*/ 3144838 h 3148013"/>
              <a:gd name="connsiteX115" fmla="*/ 174625 w 1430338"/>
              <a:gd name="connsiteY115" fmla="*/ 3140075 h 3148013"/>
              <a:gd name="connsiteX116" fmla="*/ 146049 w 1430338"/>
              <a:gd name="connsiteY116" fmla="*/ 3132138 h 3148013"/>
              <a:gd name="connsiteX117" fmla="*/ 131762 w 1430338"/>
              <a:gd name="connsiteY117" fmla="*/ 3124200 h 3148013"/>
              <a:gd name="connsiteX118" fmla="*/ 131762 w 1430338"/>
              <a:gd name="connsiteY118" fmla="*/ 3124200 h 3148013"/>
              <a:gd name="connsiteX119" fmla="*/ 106362 w 1430338"/>
              <a:gd name="connsiteY119" fmla="*/ 3113088 h 3148013"/>
              <a:gd name="connsiteX120" fmla="*/ 88900 w 1430338"/>
              <a:gd name="connsiteY120" fmla="*/ 3100388 h 3148013"/>
              <a:gd name="connsiteX121" fmla="*/ 88900 w 1430338"/>
              <a:gd name="connsiteY121" fmla="*/ 3100387 h 3148013"/>
              <a:gd name="connsiteX122" fmla="*/ 71437 w 1430338"/>
              <a:gd name="connsiteY122" fmla="*/ 3087687 h 3148013"/>
              <a:gd name="connsiteX123" fmla="*/ 44450 w 1430338"/>
              <a:gd name="connsiteY123" fmla="*/ 3059112 h 3148013"/>
              <a:gd name="connsiteX124" fmla="*/ 41275 w 1430338"/>
              <a:gd name="connsiteY124" fmla="*/ 3055937 h 3148013"/>
              <a:gd name="connsiteX125" fmla="*/ 19050 w 1430338"/>
              <a:gd name="connsiteY125" fmla="*/ 3021012 h 3148013"/>
              <a:gd name="connsiteX126" fmla="*/ 4762 w 1430338"/>
              <a:gd name="connsiteY126" fmla="*/ 2982912 h 3148013"/>
              <a:gd name="connsiteX127" fmla="*/ 0 w 1430338"/>
              <a:gd name="connsiteY127" fmla="*/ 2940050 h 3148013"/>
              <a:gd name="connsiteX128" fmla="*/ 0 w 1430338"/>
              <a:gd name="connsiteY128" fmla="*/ 209549 h 3148013"/>
              <a:gd name="connsiteX129" fmla="*/ 4762 w 1430338"/>
              <a:gd name="connsiteY129" fmla="*/ 166687 h 3148013"/>
              <a:gd name="connsiteX130" fmla="*/ 19050 w 1430338"/>
              <a:gd name="connsiteY130" fmla="*/ 128587 h 3148013"/>
              <a:gd name="connsiteX131" fmla="*/ 41275 w 1430338"/>
              <a:gd name="connsiteY131" fmla="*/ 92074 h 3148013"/>
              <a:gd name="connsiteX132" fmla="*/ 44450 w 1430338"/>
              <a:gd name="connsiteY132" fmla="*/ 90487 h 3148013"/>
              <a:gd name="connsiteX133" fmla="*/ 71437 w 1430338"/>
              <a:gd name="connsiteY133" fmla="*/ 60324 h 3148013"/>
              <a:gd name="connsiteX134" fmla="*/ 88900 w 1430338"/>
              <a:gd name="connsiteY134" fmla="*/ 49212 h 3148013"/>
              <a:gd name="connsiteX135" fmla="*/ 88900 w 1430338"/>
              <a:gd name="connsiteY135" fmla="*/ 49212 h 3148013"/>
              <a:gd name="connsiteX136" fmla="*/ 106362 w 1430338"/>
              <a:gd name="connsiteY136" fmla="*/ 34925 h 3148013"/>
              <a:gd name="connsiteX137" fmla="*/ 131762 w 1430338"/>
              <a:gd name="connsiteY137" fmla="*/ 25400 h 3148013"/>
              <a:gd name="connsiteX138" fmla="*/ 131762 w 1430338"/>
              <a:gd name="connsiteY138" fmla="*/ 25400 h 3148013"/>
              <a:gd name="connsiteX139" fmla="*/ 146049 w 1430338"/>
              <a:gd name="connsiteY139" fmla="*/ 15875 h 3148013"/>
              <a:gd name="connsiteX140" fmla="*/ 174625 w 1430338"/>
              <a:gd name="connsiteY140" fmla="*/ 9525 h 3148013"/>
              <a:gd name="connsiteX141" fmla="*/ 192087 w 1430338"/>
              <a:gd name="connsiteY141" fmla="*/ 4762 h 3148013"/>
              <a:gd name="connsiteX142" fmla="*/ 217487 w 1430338"/>
              <a:gd name="connsiteY142" fmla="*/ 3175 h 31480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</a:cxnLst>
            <a:rect l="l" t="t" r="r" b="b"/>
            <a:pathLst>
              <a:path w="1430338" h="3148013">
                <a:moveTo>
                  <a:pt x="1428750" y="787400"/>
                </a:moveTo>
                <a:lnTo>
                  <a:pt x="1430338" y="787400"/>
                </a:lnTo>
                <a:lnTo>
                  <a:pt x="1430338" y="788988"/>
                </a:lnTo>
                <a:lnTo>
                  <a:pt x="1428750" y="788988"/>
                </a:lnTo>
                <a:close/>
                <a:moveTo>
                  <a:pt x="239712" y="0"/>
                </a:moveTo>
                <a:lnTo>
                  <a:pt x="260350" y="0"/>
                </a:lnTo>
                <a:lnTo>
                  <a:pt x="303212" y="0"/>
                </a:lnTo>
                <a:lnTo>
                  <a:pt x="303213" y="0"/>
                </a:lnTo>
                <a:lnTo>
                  <a:pt x="346075" y="0"/>
                </a:lnTo>
                <a:lnTo>
                  <a:pt x="392112" y="0"/>
                </a:lnTo>
                <a:lnTo>
                  <a:pt x="392113" y="0"/>
                </a:lnTo>
                <a:lnTo>
                  <a:pt x="434975" y="0"/>
                </a:lnTo>
                <a:lnTo>
                  <a:pt x="477837" y="0"/>
                </a:lnTo>
                <a:lnTo>
                  <a:pt x="477838" y="0"/>
                </a:lnTo>
                <a:lnTo>
                  <a:pt x="520700" y="0"/>
                </a:lnTo>
                <a:lnTo>
                  <a:pt x="563562" y="0"/>
                </a:lnTo>
                <a:lnTo>
                  <a:pt x="563563" y="0"/>
                </a:lnTo>
                <a:lnTo>
                  <a:pt x="606425" y="0"/>
                </a:lnTo>
                <a:lnTo>
                  <a:pt x="649287" y="0"/>
                </a:lnTo>
                <a:lnTo>
                  <a:pt x="649288" y="0"/>
                </a:lnTo>
                <a:lnTo>
                  <a:pt x="693737" y="0"/>
                </a:lnTo>
                <a:lnTo>
                  <a:pt x="738187" y="0"/>
                </a:lnTo>
                <a:lnTo>
                  <a:pt x="781050" y="0"/>
                </a:lnTo>
                <a:lnTo>
                  <a:pt x="823912" y="0"/>
                </a:lnTo>
                <a:lnTo>
                  <a:pt x="823913" y="0"/>
                </a:lnTo>
                <a:lnTo>
                  <a:pt x="866775" y="0"/>
                </a:lnTo>
                <a:lnTo>
                  <a:pt x="909637" y="0"/>
                </a:lnTo>
                <a:lnTo>
                  <a:pt x="909638" y="0"/>
                </a:lnTo>
                <a:lnTo>
                  <a:pt x="952500" y="0"/>
                </a:lnTo>
                <a:lnTo>
                  <a:pt x="990600" y="0"/>
                </a:lnTo>
                <a:lnTo>
                  <a:pt x="996950" y="0"/>
                </a:lnTo>
                <a:lnTo>
                  <a:pt x="1039812" y="4762"/>
                </a:lnTo>
                <a:lnTo>
                  <a:pt x="1039812" y="4762"/>
                </a:lnTo>
                <a:lnTo>
                  <a:pt x="1082675" y="15874"/>
                </a:lnTo>
                <a:lnTo>
                  <a:pt x="1082675" y="15875"/>
                </a:lnTo>
                <a:lnTo>
                  <a:pt x="1084262" y="15875"/>
                </a:lnTo>
                <a:lnTo>
                  <a:pt x="1125537" y="34925"/>
                </a:lnTo>
                <a:lnTo>
                  <a:pt x="1127125" y="36512"/>
                </a:lnTo>
                <a:lnTo>
                  <a:pt x="1127125" y="36512"/>
                </a:lnTo>
                <a:lnTo>
                  <a:pt x="1160463" y="60324"/>
                </a:lnTo>
                <a:lnTo>
                  <a:pt x="1169988" y="71437"/>
                </a:lnTo>
                <a:lnTo>
                  <a:pt x="1169988" y="71438"/>
                </a:lnTo>
                <a:lnTo>
                  <a:pt x="1189037" y="92074"/>
                </a:lnTo>
                <a:lnTo>
                  <a:pt x="1211262" y="128587"/>
                </a:lnTo>
                <a:lnTo>
                  <a:pt x="1212850" y="131762"/>
                </a:lnTo>
                <a:lnTo>
                  <a:pt x="1225550" y="166687"/>
                </a:lnTo>
                <a:lnTo>
                  <a:pt x="1230312" y="209549"/>
                </a:lnTo>
                <a:lnTo>
                  <a:pt x="1230312" y="617537"/>
                </a:lnTo>
                <a:lnTo>
                  <a:pt x="1255713" y="636587"/>
                </a:lnTo>
                <a:lnTo>
                  <a:pt x="1255713" y="636588"/>
                </a:lnTo>
                <a:lnTo>
                  <a:pt x="1300162" y="669924"/>
                </a:lnTo>
                <a:lnTo>
                  <a:pt x="1300162" y="669925"/>
                </a:lnTo>
                <a:lnTo>
                  <a:pt x="1343025" y="703262"/>
                </a:lnTo>
                <a:lnTo>
                  <a:pt x="1343025" y="703262"/>
                </a:lnTo>
                <a:lnTo>
                  <a:pt x="1385888" y="735012"/>
                </a:lnTo>
                <a:lnTo>
                  <a:pt x="1385888" y="735013"/>
                </a:lnTo>
                <a:lnTo>
                  <a:pt x="1412875" y="755649"/>
                </a:lnTo>
                <a:lnTo>
                  <a:pt x="1425575" y="769937"/>
                </a:lnTo>
                <a:lnTo>
                  <a:pt x="1428750" y="787399"/>
                </a:lnTo>
                <a:lnTo>
                  <a:pt x="1425575" y="803275"/>
                </a:lnTo>
                <a:lnTo>
                  <a:pt x="1412875" y="817562"/>
                </a:lnTo>
                <a:lnTo>
                  <a:pt x="1385888" y="836611"/>
                </a:lnTo>
                <a:lnTo>
                  <a:pt x="1385888" y="836612"/>
                </a:lnTo>
                <a:lnTo>
                  <a:pt x="1343025" y="871537"/>
                </a:lnTo>
                <a:lnTo>
                  <a:pt x="1343025" y="871538"/>
                </a:lnTo>
                <a:lnTo>
                  <a:pt x="1300162" y="904875"/>
                </a:lnTo>
                <a:lnTo>
                  <a:pt x="1255713" y="936624"/>
                </a:lnTo>
                <a:lnTo>
                  <a:pt x="1255713" y="936625"/>
                </a:lnTo>
                <a:lnTo>
                  <a:pt x="1230312" y="955675"/>
                </a:lnTo>
                <a:lnTo>
                  <a:pt x="1230312" y="2940050"/>
                </a:lnTo>
                <a:lnTo>
                  <a:pt x="1225550" y="2982913"/>
                </a:lnTo>
                <a:lnTo>
                  <a:pt x="1212850" y="3016250"/>
                </a:lnTo>
                <a:lnTo>
                  <a:pt x="1211262" y="3021013"/>
                </a:lnTo>
                <a:lnTo>
                  <a:pt x="1189037" y="3055938"/>
                </a:lnTo>
                <a:lnTo>
                  <a:pt x="1169988" y="3076574"/>
                </a:lnTo>
                <a:lnTo>
                  <a:pt x="1169988" y="3076575"/>
                </a:lnTo>
                <a:lnTo>
                  <a:pt x="1160463" y="3087688"/>
                </a:lnTo>
                <a:lnTo>
                  <a:pt x="1127125" y="3111500"/>
                </a:lnTo>
                <a:lnTo>
                  <a:pt x="1127125" y="3111501"/>
                </a:lnTo>
                <a:lnTo>
                  <a:pt x="1125537" y="3113088"/>
                </a:lnTo>
                <a:lnTo>
                  <a:pt x="1084262" y="3132138"/>
                </a:lnTo>
                <a:lnTo>
                  <a:pt x="1082675" y="3132138"/>
                </a:lnTo>
                <a:lnTo>
                  <a:pt x="1082675" y="3132137"/>
                </a:lnTo>
                <a:lnTo>
                  <a:pt x="1039813" y="3144837"/>
                </a:lnTo>
                <a:lnTo>
                  <a:pt x="1039813" y="3144838"/>
                </a:lnTo>
                <a:lnTo>
                  <a:pt x="996950" y="3148013"/>
                </a:lnTo>
                <a:lnTo>
                  <a:pt x="990600" y="3148013"/>
                </a:lnTo>
                <a:lnTo>
                  <a:pt x="952500" y="3148013"/>
                </a:lnTo>
                <a:lnTo>
                  <a:pt x="909638" y="3148013"/>
                </a:lnTo>
                <a:lnTo>
                  <a:pt x="909637" y="3148013"/>
                </a:lnTo>
                <a:lnTo>
                  <a:pt x="866775" y="3148013"/>
                </a:lnTo>
                <a:lnTo>
                  <a:pt x="823913" y="3148013"/>
                </a:lnTo>
                <a:lnTo>
                  <a:pt x="823912" y="3148013"/>
                </a:lnTo>
                <a:lnTo>
                  <a:pt x="781050" y="3148013"/>
                </a:lnTo>
                <a:lnTo>
                  <a:pt x="738187" y="3148013"/>
                </a:lnTo>
                <a:lnTo>
                  <a:pt x="693737" y="3148013"/>
                </a:lnTo>
                <a:lnTo>
                  <a:pt x="649288" y="3148013"/>
                </a:lnTo>
                <a:lnTo>
                  <a:pt x="649287" y="3148013"/>
                </a:lnTo>
                <a:lnTo>
                  <a:pt x="606425" y="3148013"/>
                </a:lnTo>
                <a:lnTo>
                  <a:pt x="563563" y="3148013"/>
                </a:lnTo>
                <a:lnTo>
                  <a:pt x="563562" y="3148013"/>
                </a:lnTo>
                <a:lnTo>
                  <a:pt x="520700" y="3148013"/>
                </a:lnTo>
                <a:lnTo>
                  <a:pt x="477838" y="3148013"/>
                </a:lnTo>
                <a:lnTo>
                  <a:pt x="477837" y="3148013"/>
                </a:lnTo>
                <a:lnTo>
                  <a:pt x="434975" y="3148013"/>
                </a:lnTo>
                <a:lnTo>
                  <a:pt x="392113" y="3148013"/>
                </a:lnTo>
                <a:lnTo>
                  <a:pt x="392112" y="3148013"/>
                </a:lnTo>
                <a:lnTo>
                  <a:pt x="346075" y="3148013"/>
                </a:lnTo>
                <a:lnTo>
                  <a:pt x="303213" y="3148013"/>
                </a:lnTo>
                <a:lnTo>
                  <a:pt x="303212" y="3148013"/>
                </a:lnTo>
                <a:lnTo>
                  <a:pt x="260350" y="3148013"/>
                </a:lnTo>
                <a:lnTo>
                  <a:pt x="239712" y="3148013"/>
                </a:lnTo>
                <a:lnTo>
                  <a:pt x="217487" y="3146426"/>
                </a:lnTo>
                <a:lnTo>
                  <a:pt x="217487" y="3146425"/>
                </a:lnTo>
                <a:lnTo>
                  <a:pt x="192087" y="3144838"/>
                </a:lnTo>
                <a:lnTo>
                  <a:pt x="174625" y="3140075"/>
                </a:lnTo>
                <a:lnTo>
                  <a:pt x="146049" y="3132138"/>
                </a:lnTo>
                <a:lnTo>
                  <a:pt x="131762" y="3124200"/>
                </a:lnTo>
                <a:lnTo>
                  <a:pt x="131762" y="3124200"/>
                </a:lnTo>
                <a:lnTo>
                  <a:pt x="106362" y="3113088"/>
                </a:lnTo>
                <a:lnTo>
                  <a:pt x="88900" y="3100388"/>
                </a:lnTo>
                <a:lnTo>
                  <a:pt x="88900" y="3100387"/>
                </a:lnTo>
                <a:lnTo>
                  <a:pt x="71437" y="3087687"/>
                </a:lnTo>
                <a:lnTo>
                  <a:pt x="44450" y="3059112"/>
                </a:lnTo>
                <a:lnTo>
                  <a:pt x="41275" y="3055937"/>
                </a:lnTo>
                <a:lnTo>
                  <a:pt x="19050" y="3021012"/>
                </a:lnTo>
                <a:lnTo>
                  <a:pt x="4762" y="2982912"/>
                </a:lnTo>
                <a:lnTo>
                  <a:pt x="0" y="2940050"/>
                </a:lnTo>
                <a:lnTo>
                  <a:pt x="0" y="209549"/>
                </a:lnTo>
                <a:lnTo>
                  <a:pt x="4762" y="166687"/>
                </a:lnTo>
                <a:lnTo>
                  <a:pt x="19050" y="128587"/>
                </a:lnTo>
                <a:lnTo>
                  <a:pt x="41275" y="92074"/>
                </a:lnTo>
                <a:lnTo>
                  <a:pt x="44450" y="90487"/>
                </a:lnTo>
                <a:lnTo>
                  <a:pt x="71437" y="60324"/>
                </a:lnTo>
                <a:lnTo>
                  <a:pt x="88900" y="49212"/>
                </a:lnTo>
                <a:lnTo>
                  <a:pt x="88900" y="49212"/>
                </a:lnTo>
                <a:lnTo>
                  <a:pt x="106362" y="34925"/>
                </a:lnTo>
                <a:lnTo>
                  <a:pt x="131762" y="25400"/>
                </a:lnTo>
                <a:lnTo>
                  <a:pt x="131762" y="25400"/>
                </a:lnTo>
                <a:lnTo>
                  <a:pt x="146049" y="15875"/>
                </a:lnTo>
                <a:lnTo>
                  <a:pt x="174625" y="9525"/>
                </a:lnTo>
                <a:lnTo>
                  <a:pt x="192087" y="4762"/>
                </a:lnTo>
                <a:lnTo>
                  <a:pt x="217487" y="3175"/>
                </a:lnTo>
                <a:close/>
              </a:path>
            </a:pathLst>
          </a:custGeom>
          <a:solidFill>
            <a:schemeClr val="accent3"/>
          </a:solidFill>
          <a:ln w="25400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83727" tIns="41863" rIns="83727" bIns="41863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20000"/>
              </a:lnSpc>
            </a:pPr>
            <a:endParaRPr lang="zh-CN" altLang="en-US" kern="0">
              <a:solidFill>
                <a:sysClr val="window" lastClr="FFFFFF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9" name="组合 8"/>
          <p:cNvGrpSpPr/>
          <p:nvPr/>
        </p:nvGrpSpPr>
        <p:grpSpPr>
          <a:xfrm>
            <a:off x="8910649" y="1935217"/>
            <a:ext cx="568739" cy="1692604"/>
            <a:chOff x="9286715" y="1680422"/>
            <a:chExt cx="654939" cy="1949140"/>
          </a:xfrm>
          <a:solidFill>
            <a:schemeClr val="accent4"/>
          </a:solidFill>
        </p:grpSpPr>
        <p:sp>
          <p:nvSpPr>
            <p:cNvPr id="171" name="Freeform 137"/>
            <p:cNvSpPr>
              <a:spLocks/>
            </p:cNvSpPr>
            <p:nvPr/>
          </p:nvSpPr>
          <p:spPr bwMode="auto">
            <a:xfrm>
              <a:off x="9286715" y="1680422"/>
              <a:ext cx="654939" cy="1949140"/>
            </a:xfrm>
            <a:custGeom>
              <a:avLst/>
              <a:gdLst>
                <a:gd name="T0" fmla="*/ 0 w 376"/>
                <a:gd name="T1" fmla="*/ 0 h 1119"/>
                <a:gd name="T2" fmla="*/ 259 w 376"/>
                <a:gd name="T3" fmla="*/ 37 h 1119"/>
                <a:gd name="T4" fmla="*/ 283 w 376"/>
                <a:gd name="T5" fmla="*/ 42 h 1119"/>
                <a:gd name="T6" fmla="*/ 305 w 376"/>
                <a:gd name="T7" fmla="*/ 50 h 1119"/>
                <a:gd name="T8" fmla="*/ 325 w 376"/>
                <a:gd name="T9" fmla="*/ 60 h 1119"/>
                <a:gd name="T10" fmla="*/ 343 w 376"/>
                <a:gd name="T11" fmla="*/ 72 h 1119"/>
                <a:gd name="T12" fmla="*/ 357 w 376"/>
                <a:gd name="T13" fmla="*/ 86 h 1119"/>
                <a:gd name="T14" fmla="*/ 368 w 376"/>
                <a:gd name="T15" fmla="*/ 101 h 1119"/>
                <a:gd name="T16" fmla="*/ 374 w 376"/>
                <a:gd name="T17" fmla="*/ 119 h 1119"/>
                <a:gd name="T18" fmla="*/ 376 w 376"/>
                <a:gd name="T19" fmla="*/ 140 h 1119"/>
                <a:gd name="T20" fmla="*/ 376 w 376"/>
                <a:gd name="T21" fmla="*/ 968 h 1119"/>
                <a:gd name="T22" fmla="*/ 374 w 376"/>
                <a:gd name="T23" fmla="*/ 988 h 1119"/>
                <a:gd name="T24" fmla="*/ 368 w 376"/>
                <a:gd name="T25" fmla="*/ 1007 h 1119"/>
                <a:gd name="T26" fmla="*/ 358 w 376"/>
                <a:gd name="T27" fmla="*/ 1022 h 1119"/>
                <a:gd name="T28" fmla="*/ 344 w 376"/>
                <a:gd name="T29" fmla="*/ 1036 h 1119"/>
                <a:gd name="T30" fmla="*/ 327 w 376"/>
                <a:gd name="T31" fmla="*/ 1048 h 1119"/>
                <a:gd name="T32" fmla="*/ 306 w 376"/>
                <a:gd name="T33" fmla="*/ 1058 h 1119"/>
                <a:gd name="T34" fmla="*/ 284 w 376"/>
                <a:gd name="T35" fmla="*/ 1066 h 1119"/>
                <a:gd name="T36" fmla="*/ 259 w 376"/>
                <a:gd name="T37" fmla="*/ 1071 h 1119"/>
                <a:gd name="T38" fmla="*/ 0 w 376"/>
                <a:gd name="T39" fmla="*/ 1119 h 1119"/>
                <a:gd name="T40" fmla="*/ 0 w 376"/>
                <a:gd name="T41" fmla="*/ 0 h 11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376" h="1119">
                  <a:moveTo>
                    <a:pt x="0" y="0"/>
                  </a:moveTo>
                  <a:lnTo>
                    <a:pt x="259" y="37"/>
                  </a:lnTo>
                  <a:lnTo>
                    <a:pt x="283" y="42"/>
                  </a:lnTo>
                  <a:lnTo>
                    <a:pt x="305" y="50"/>
                  </a:lnTo>
                  <a:lnTo>
                    <a:pt x="325" y="60"/>
                  </a:lnTo>
                  <a:lnTo>
                    <a:pt x="343" y="72"/>
                  </a:lnTo>
                  <a:lnTo>
                    <a:pt x="357" y="86"/>
                  </a:lnTo>
                  <a:lnTo>
                    <a:pt x="368" y="101"/>
                  </a:lnTo>
                  <a:lnTo>
                    <a:pt x="374" y="119"/>
                  </a:lnTo>
                  <a:lnTo>
                    <a:pt x="376" y="140"/>
                  </a:lnTo>
                  <a:lnTo>
                    <a:pt x="376" y="968"/>
                  </a:lnTo>
                  <a:lnTo>
                    <a:pt x="374" y="988"/>
                  </a:lnTo>
                  <a:lnTo>
                    <a:pt x="368" y="1007"/>
                  </a:lnTo>
                  <a:lnTo>
                    <a:pt x="358" y="1022"/>
                  </a:lnTo>
                  <a:lnTo>
                    <a:pt x="344" y="1036"/>
                  </a:lnTo>
                  <a:lnTo>
                    <a:pt x="327" y="1048"/>
                  </a:lnTo>
                  <a:lnTo>
                    <a:pt x="306" y="1058"/>
                  </a:lnTo>
                  <a:lnTo>
                    <a:pt x="284" y="1066"/>
                  </a:lnTo>
                  <a:lnTo>
                    <a:pt x="259" y="1071"/>
                  </a:lnTo>
                  <a:lnTo>
                    <a:pt x="0" y="111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  <a:effectLst>
              <a:outerShdw blurRad="254000" dist="38100" algn="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79405" tIns="39702" rIns="79405" bIns="39702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zh-CN" altLang="en-US" sz="1600">
                <a:solidFill>
                  <a:srgbClr val="00988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grpSp>
          <p:nvGrpSpPr>
            <p:cNvPr id="5" name="组合 4"/>
            <p:cNvGrpSpPr/>
            <p:nvPr/>
          </p:nvGrpSpPr>
          <p:grpSpPr>
            <a:xfrm>
              <a:off x="9380775" y="2482548"/>
              <a:ext cx="362307" cy="344889"/>
              <a:chOff x="8289913" y="3162328"/>
              <a:chExt cx="362307" cy="344889"/>
            </a:xfrm>
            <a:grpFill/>
          </p:grpSpPr>
          <p:sp>
            <p:nvSpPr>
              <p:cNvPr id="177" name="Freeform 162"/>
              <p:cNvSpPr>
                <a:spLocks noEditPoints="1"/>
              </p:cNvSpPr>
              <p:nvPr/>
            </p:nvSpPr>
            <p:spPr bwMode="auto">
              <a:xfrm>
                <a:off x="8289913" y="3218068"/>
                <a:ext cx="362307" cy="289149"/>
              </a:xfrm>
              <a:custGeom>
                <a:avLst/>
                <a:gdLst>
                  <a:gd name="T0" fmla="*/ 174 w 208"/>
                  <a:gd name="T1" fmla="*/ 62 h 166"/>
                  <a:gd name="T2" fmla="*/ 175 w 208"/>
                  <a:gd name="T3" fmla="*/ 43 h 166"/>
                  <a:gd name="T4" fmla="*/ 122 w 208"/>
                  <a:gd name="T5" fmla="*/ 50 h 166"/>
                  <a:gd name="T6" fmla="*/ 116 w 208"/>
                  <a:gd name="T7" fmla="*/ 53 h 166"/>
                  <a:gd name="T8" fmla="*/ 80 w 208"/>
                  <a:gd name="T9" fmla="*/ 53 h 166"/>
                  <a:gd name="T10" fmla="*/ 75 w 208"/>
                  <a:gd name="T11" fmla="*/ 51 h 166"/>
                  <a:gd name="T12" fmla="*/ 72 w 208"/>
                  <a:gd name="T13" fmla="*/ 51 h 166"/>
                  <a:gd name="T14" fmla="*/ 48 w 208"/>
                  <a:gd name="T15" fmla="*/ 51 h 166"/>
                  <a:gd name="T16" fmla="*/ 48 w 208"/>
                  <a:gd name="T17" fmla="*/ 54 h 166"/>
                  <a:gd name="T18" fmla="*/ 55 w 208"/>
                  <a:gd name="T19" fmla="*/ 58 h 166"/>
                  <a:gd name="T20" fmla="*/ 58 w 208"/>
                  <a:gd name="T21" fmla="*/ 60 h 166"/>
                  <a:gd name="T22" fmla="*/ 127 w 208"/>
                  <a:gd name="T23" fmla="*/ 62 h 166"/>
                  <a:gd name="T24" fmla="*/ 10 w 208"/>
                  <a:gd name="T25" fmla="*/ 6 h 166"/>
                  <a:gd name="T26" fmla="*/ 70 w 208"/>
                  <a:gd name="T27" fmla="*/ 41 h 166"/>
                  <a:gd name="T28" fmla="*/ 10 w 208"/>
                  <a:gd name="T29" fmla="*/ 6 h 166"/>
                  <a:gd name="T30" fmla="*/ 71 w 208"/>
                  <a:gd name="T31" fmla="*/ 0 h 166"/>
                  <a:gd name="T32" fmla="*/ 75 w 208"/>
                  <a:gd name="T33" fmla="*/ 2 h 166"/>
                  <a:gd name="T34" fmla="*/ 76 w 208"/>
                  <a:gd name="T35" fmla="*/ 39 h 166"/>
                  <a:gd name="T36" fmla="*/ 80 w 208"/>
                  <a:gd name="T37" fmla="*/ 38 h 166"/>
                  <a:gd name="T38" fmla="*/ 126 w 208"/>
                  <a:gd name="T39" fmla="*/ 14 h 166"/>
                  <a:gd name="T40" fmla="*/ 131 w 208"/>
                  <a:gd name="T41" fmla="*/ 9 h 166"/>
                  <a:gd name="T42" fmla="*/ 166 w 208"/>
                  <a:gd name="T43" fmla="*/ 8 h 166"/>
                  <a:gd name="T44" fmla="*/ 169 w 208"/>
                  <a:gd name="T45" fmla="*/ 9 h 166"/>
                  <a:gd name="T46" fmla="*/ 172 w 208"/>
                  <a:gd name="T47" fmla="*/ 10 h 166"/>
                  <a:gd name="T48" fmla="*/ 175 w 208"/>
                  <a:gd name="T49" fmla="*/ 14 h 166"/>
                  <a:gd name="T50" fmla="*/ 207 w 208"/>
                  <a:gd name="T51" fmla="*/ 67 h 166"/>
                  <a:gd name="T52" fmla="*/ 208 w 208"/>
                  <a:gd name="T53" fmla="*/ 74 h 166"/>
                  <a:gd name="T54" fmla="*/ 206 w 208"/>
                  <a:gd name="T55" fmla="*/ 80 h 166"/>
                  <a:gd name="T56" fmla="*/ 201 w 208"/>
                  <a:gd name="T57" fmla="*/ 85 h 166"/>
                  <a:gd name="T58" fmla="*/ 194 w 208"/>
                  <a:gd name="T59" fmla="*/ 86 h 166"/>
                  <a:gd name="T60" fmla="*/ 193 w 208"/>
                  <a:gd name="T61" fmla="*/ 163 h 166"/>
                  <a:gd name="T62" fmla="*/ 189 w 208"/>
                  <a:gd name="T63" fmla="*/ 166 h 166"/>
                  <a:gd name="T64" fmla="*/ 185 w 208"/>
                  <a:gd name="T65" fmla="*/ 163 h 166"/>
                  <a:gd name="T66" fmla="*/ 184 w 208"/>
                  <a:gd name="T67" fmla="*/ 86 h 166"/>
                  <a:gd name="T68" fmla="*/ 171 w 208"/>
                  <a:gd name="T69" fmla="*/ 157 h 166"/>
                  <a:gd name="T70" fmla="*/ 168 w 208"/>
                  <a:gd name="T71" fmla="*/ 163 h 166"/>
                  <a:gd name="T72" fmla="*/ 162 w 208"/>
                  <a:gd name="T73" fmla="*/ 166 h 166"/>
                  <a:gd name="T74" fmla="*/ 155 w 208"/>
                  <a:gd name="T75" fmla="*/ 163 h 166"/>
                  <a:gd name="T76" fmla="*/ 153 w 208"/>
                  <a:gd name="T77" fmla="*/ 157 h 166"/>
                  <a:gd name="T78" fmla="*/ 147 w 208"/>
                  <a:gd name="T79" fmla="*/ 86 h 166"/>
                  <a:gd name="T80" fmla="*/ 147 w 208"/>
                  <a:gd name="T81" fmla="*/ 161 h 166"/>
                  <a:gd name="T82" fmla="*/ 141 w 208"/>
                  <a:gd name="T83" fmla="*/ 165 h 166"/>
                  <a:gd name="T84" fmla="*/ 135 w 208"/>
                  <a:gd name="T85" fmla="*/ 165 h 166"/>
                  <a:gd name="T86" fmla="*/ 130 w 208"/>
                  <a:gd name="T87" fmla="*/ 161 h 166"/>
                  <a:gd name="T88" fmla="*/ 129 w 208"/>
                  <a:gd name="T89" fmla="*/ 86 h 166"/>
                  <a:gd name="T90" fmla="*/ 29 w 208"/>
                  <a:gd name="T91" fmla="*/ 161 h 166"/>
                  <a:gd name="T92" fmla="*/ 26 w 208"/>
                  <a:gd name="T93" fmla="*/ 165 h 166"/>
                  <a:gd name="T94" fmla="*/ 21 w 208"/>
                  <a:gd name="T95" fmla="*/ 165 h 166"/>
                  <a:gd name="T96" fmla="*/ 19 w 208"/>
                  <a:gd name="T97" fmla="*/ 161 h 166"/>
                  <a:gd name="T98" fmla="*/ 11 w 208"/>
                  <a:gd name="T99" fmla="*/ 86 h 166"/>
                  <a:gd name="T100" fmla="*/ 4 w 208"/>
                  <a:gd name="T101" fmla="*/ 83 h 166"/>
                  <a:gd name="T102" fmla="*/ 0 w 208"/>
                  <a:gd name="T103" fmla="*/ 77 h 166"/>
                  <a:gd name="T104" fmla="*/ 0 w 208"/>
                  <a:gd name="T105" fmla="*/ 69 h 166"/>
                  <a:gd name="T106" fmla="*/ 4 w 208"/>
                  <a:gd name="T107" fmla="*/ 64 h 166"/>
                  <a:gd name="T108" fmla="*/ 11 w 208"/>
                  <a:gd name="T109" fmla="*/ 62 h 166"/>
                  <a:gd name="T110" fmla="*/ 22 w 208"/>
                  <a:gd name="T111" fmla="*/ 60 h 166"/>
                  <a:gd name="T112" fmla="*/ 23 w 208"/>
                  <a:gd name="T113" fmla="*/ 58 h 166"/>
                  <a:gd name="T114" fmla="*/ 30 w 208"/>
                  <a:gd name="T115" fmla="*/ 54 h 166"/>
                  <a:gd name="T116" fmla="*/ 32 w 208"/>
                  <a:gd name="T117" fmla="*/ 54 h 166"/>
                  <a:gd name="T118" fmla="*/ 9 w 208"/>
                  <a:gd name="T119" fmla="*/ 51 h 166"/>
                  <a:gd name="T120" fmla="*/ 4 w 208"/>
                  <a:gd name="T121" fmla="*/ 48 h 166"/>
                  <a:gd name="T122" fmla="*/ 3 w 208"/>
                  <a:gd name="T123" fmla="*/ 5 h 166"/>
                  <a:gd name="T124" fmla="*/ 7 w 208"/>
                  <a:gd name="T125" fmla="*/ 0 h 1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  <a:cxn ang="0">
                    <a:pos x="T124" y="T125"/>
                  </a:cxn>
                </a:cxnLst>
                <a:rect l="0" t="0" r="r" b="b"/>
                <a:pathLst>
                  <a:path w="208" h="166">
                    <a:moveTo>
                      <a:pt x="175" y="43"/>
                    </a:moveTo>
                    <a:lnTo>
                      <a:pt x="174" y="62"/>
                    </a:lnTo>
                    <a:lnTo>
                      <a:pt x="186" y="62"/>
                    </a:lnTo>
                    <a:lnTo>
                      <a:pt x="175" y="43"/>
                    </a:lnTo>
                    <a:close/>
                    <a:moveTo>
                      <a:pt x="126" y="42"/>
                    </a:moveTo>
                    <a:lnTo>
                      <a:pt x="122" y="50"/>
                    </a:lnTo>
                    <a:lnTo>
                      <a:pt x="119" y="52"/>
                    </a:lnTo>
                    <a:lnTo>
                      <a:pt x="116" y="53"/>
                    </a:lnTo>
                    <a:lnTo>
                      <a:pt x="115" y="53"/>
                    </a:lnTo>
                    <a:lnTo>
                      <a:pt x="80" y="53"/>
                    </a:lnTo>
                    <a:lnTo>
                      <a:pt x="77" y="53"/>
                    </a:lnTo>
                    <a:lnTo>
                      <a:pt x="75" y="51"/>
                    </a:lnTo>
                    <a:lnTo>
                      <a:pt x="74" y="50"/>
                    </a:lnTo>
                    <a:lnTo>
                      <a:pt x="72" y="51"/>
                    </a:lnTo>
                    <a:lnTo>
                      <a:pt x="71" y="51"/>
                    </a:lnTo>
                    <a:lnTo>
                      <a:pt x="48" y="51"/>
                    </a:lnTo>
                    <a:lnTo>
                      <a:pt x="48" y="54"/>
                    </a:lnTo>
                    <a:lnTo>
                      <a:pt x="48" y="54"/>
                    </a:lnTo>
                    <a:lnTo>
                      <a:pt x="48" y="54"/>
                    </a:lnTo>
                    <a:lnTo>
                      <a:pt x="55" y="58"/>
                    </a:lnTo>
                    <a:lnTo>
                      <a:pt x="57" y="59"/>
                    </a:lnTo>
                    <a:lnTo>
                      <a:pt x="58" y="60"/>
                    </a:lnTo>
                    <a:lnTo>
                      <a:pt x="57" y="62"/>
                    </a:lnTo>
                    <a:lnTo>
                      <a:pt x="127" y="62"/>
                    </a:lnTo>
                    <a:lnTo>
                      <a:pt x="126" y="42"/>
                    </a:lnTo>
                    <a:close/>
                    <a:moveTo>
                      <a:pt x="10" y="6"/>
                    </a:moveTo>
                    <a:lnTo>
                      <a:pt x="10" y="41"/>
                    </a:lnTo>
                    <a:lnTo>
                      <a:pt x="70" y="41"/>
                    </a:lnTo>
                    <a:lnTo>
                      <a:pt x="70" y="6"/>
                    </a:lnTo>
                    <a:lnTo>
                      <a:pt x="10" y="6"/>
                    </a:lnTo>
                    <a:close/>
                    <a:moveTo>
                      <a:pt x="9" y="0"/>
                    </a:moveTo>
                    <a:lnTo>
                      <a:pt x="71" y="0"/>
                    </a:lnTo>
                    <a:lnTo>
                      <a:pt x="73" y="0"/>
                    </a:lnTo>
                    <a:lnTo>
                      <a:pt x="75" y="2"/>
                    </a:lnTo>
                    <a:lnTo>
                      <a:pt x="76" y="5"/>
                    </a:lnTo>
                    <a:lnTo>
                      <a:pt x="76" y="39"/>
                    </a:lnTo>
                    <a:lnTo>
                      <a:pt x="78" y="38"/>
                    </a:lnTo>
                    <a:lnTo>
                      <a:pt x="80" y="38"/>
                    </a:lnTo>
                    <a:lnTo>
                      <a:pt x="111" y="38"/>
                    </a:lnTo>
                    <a:lnTo>
                      <a:pt x="126" y="14"/>
                    </a:lnTo>
                    <a:lnTo>
                      <a:pt x="128" y="11"/>
                    </a:lnTo>
                    <a:lnTo>
                      <a:pt x="131" y="9"/>
                    </a:lnTo>
                    <a:lnTo>
                      <a:pt x="135" y="8"/>
                    </a:lnTo>
                    <a:lnTo>
                      <a:pt x="166" y="8"/>
                    </a:lnTo>
                    <a:lnTo>
                      <a:pt x="168" y="9"/>
                    </a:lnTo>
                    <a:lnTo>
                      <a:pt x="169" y="9"/>
                    </a:lnTo>
                    <a:lnTo>
                      <a:pt x="169" y="9"/>
                    </a:lnTo>
                    <a:lnTo>
                      <a:pt x="172" y="10"/>
                    </a:lnTo>
                    <a:lnTo>
                      <a:pt x="173" y="11"/>
                    </a:lnTo>
                    <a:lnTo>
                      <a:pt x="175" y="14"/>
                    </a:lnTo>
                    <a:lnTo>
                      <a:pt x="205" y="65"/>
                    </a:lnTo>
                    <a:lnTo>
                      <a:pt x="207" y="67"/>
                    </a:lnTo>
                    <a:lnTo>
                      <a:pt x="208" y="71"/>
                    </a:lnTo>
                    <a:lnTo>
                      <a:pt x="208" y="74"/>
                    </a:lnTo>
                    <a:lnTo>
                      <a:pt x="208" y="77"/>
                    </a:lnTo>
                    <a:lnTo>
                      <a:pt x="206" y="80"/>
                    </a:lnTo>
                    <a:lnTo>
                      <a:pt x="204" y="83"/>
                    </a:lnTo>
                    <a:lnTo>
                      <a:pt x="201" y="85"/>
                    </a:lnTo>
                    <a:lnTo>
                      <a:pt x="198" y="86"/>
                    </a:lnTo>
                    <a:lnTo>
                      <a:pt x="194" y="86"/>
                    </a:lnTo>
                    <a:lnTo>
                      <a:pt x="194" y="161"/>
                    </a:lnTo>
                    <a:lnTo>
                      <a:pt x="193" y="163"/>
                    </a:lnTo>
                    <a:lnTo>
                      <a:pt x="191" y="165"/>
                    </a:lnTo>
                    <a:lnTo>
                      <a:pt x="189" y="166"/>
                    </a:lnTo>
                    <a:lnTo>
                      <a:pt x="186" y="165"/>
                    </a:lnTo>
                    <a:lnTo>
                      <a:pt x="185" y="163"/>
                    </a:lnTo>
                    <a:lnTo>
                      <a:pt x="184" y="161"/>
                    </a:lnTo>
                    <a:lnTo>
                      <a:pt x="184" y="86"/>
                    </a:lnTo>
                    <a:lnTo>
                      <a:pt x="171" y="86"/>
                    </a:lnTo>
                    <a:lnTo>
                      <a:pt x="171" y="157"/>
                    </a:lnTo>
                    <a:lnTo>
                      <a:pt x="169" y="161"/>
                    </a:lnTo>
                    <a:lnTo>
                      <a:pt x="168" y="163"/>
                    </a:lnTo>
                    <a:lnTo>
                      <a:pt x="165" y="165"/>
                    </a:lnTo>
                    <a:lnTo>
                      <a:pt x="162" y="166"/>
                    </a:lnTo>
                    <a:lnTo>
                      <a:pt x="159" y="165"/>
                    </a:lnTo>
                    <a:lnTo>
                      <a:pt x="155" y="163"/>
                    </a:lnTo>
                    <a:lnTo>
                      <a:pt x="154" y="161"/>
                    </a:lnTo>
                    <a:lnTo>
                      <a:pt x="153" y="157"/>
                    </a:lnTo>
                    <a:lnTo>
                      <a:pt x="153" y="86"/>
                    </a:lnTo>
                    <a:lnTo>
                      <a:pt x="147" y="86"/>
                    </a:lnTo>
                    <a:lnTo>
                      <a:pt x="147" y="157"/>
                    </a:lnTo>
                    <a:lnTo>
                      <a:pt x="147" y="161"/>
                    </a:lnTo>
                    <a:lnTo>
                      <a:pt x="144" y="163"/>
                    </a:lnTo>
                    <a:lnTo>
                      <a:pt x="141" y="165"/>
                    </a:lnTo>
                    <a:lnTo>
                      <a:pt x="138" y="166"/>
                    </a:lnTo>
                    <a:lnTo>
                      <a:pt x="135" y="165"/>
                    </a:lnTo>
                    <a:lnTo>
                      <a:pt x="133" y="163"/>
                    </a:lnTo>
                    <a:lnTo>
                      <a:pt x="130" y="161"/>
                    </a:lnTo>
                    <a:lnTo>
                      <a:pt x="129" y="157"/>
                    </a:lnTo>
                    <a:lnTo>
                      <a:pt x="129" y="86"/>
                    </a:lnTo>
                    <a:lnTo>
                      <a:pt x="29" y="86"/>
                    </a:lnTo>
                    <a:lnTo>
                      <a:pt x="29" y="161"/>
                    </a:lnTo>
                    <a:lnTo>
                      <a:pt x="28" y="163"/>
                    </a:lnTo>
                    <a:lnTo>
                      <a:pt x="26" y="165"/>
                    </a:lnTo>
                    <a:lnTo>
                      <a:pt x="24" y="166"/>
                    </a:lnTo>
                    <a:lnTo>
                      <a:pt x="21" y="165"/>
                    </a:lnTo>
                    <a:lnTo>
                      <a:pt x="20" y="163"/>
                    </a:lnTo>
                    <a:lnTo>
                      <a:pt x="19" y="161"/>
                    </a:lnTo>
                    <a:lnTo>
                      <a:pt x="19" y="86"/>
                    </a:lnTo>
                    <a:lnTo>
                      <a:pt x="11" y="86"/>
                    </a:lnTo>
                    <a:lnTo>
                      <a:pt x="8" y="85"/>
                    </a:lnTo>
                    <a:lnTo>
                      <a:pt x="4" y="83"/>
                    </a:lnTo>
                    <a:lnTo>
                      <a:pt x="2" y="80"/>
                    </a:lnTo>
                    <a:lnTo>
                      <a:pt x="0" y="77"/>
                    </a:lnTo>
                    <a:lnTo>
                      <a:pt x="0" y="74"/>
                    </a:lnTo>
                    <a:lnTo>
                      <a:pt x="0" y="69"/>
                    </a:lnTo>
                    <a:lnTo>
                      <a:pt x="2" y="66"/>
                    </a:lnTo>
                    <a:lnTo>
                      <a:pt x="4" y="64"/>
                    </a:lnTo>
                    <a:lnTo>
                      <a:pt x="8" y="62"/>
                    </a:lnTo>
                    <a:lnTo>
                      <a:pt x="11" y="62"/>
                    </a:lnTo>
                    <a:lnTo>
                      <a:pt x="22" y="62"/>
                    </a:lnTo>
                    <a:lnTo>
                      <a:pt x="22" y="60"/>
                    </a:lnTo>
                    <a:lnTo>
                      <a:pt x="22" y="59"/>
                    </a:lnTo>
                    <a:lnTo>
                      <a:pt x="23" y="58"/>
                    </a:lnTo>
                    <a:lnTo>
                      <a:pt x="23" y="58"/>
                    </a:lnTo>
                    <a:lnTo>
                      <a:pt x="30" y="54"/>
                    </a:lnTo>
                    <a:lnTo>
                      <a:pt x="30" y="54"/>
                    </a:lnTo>
                    <a:lnTo>
                      <a:pt x="32" y="54"/>
                    </a:lnTo>
                    <a:lnTo>
                      <a:pt x="32" y="51"/>
                    </a:lnTo>
                    <a:lnTo>
                      <a:pt x="9" y="51"/>
                    </a:lnTo>
                    <a:lnTo>
                      <a:pt x="7" y="50"/>
                    </a:lnTo>
                    <a:lnTo>
                      <a:pt x="4" y="48"/>
                    </a:lnTo>
                    <a:lnTo>
                      <a:pt x="3" y="46"/>
                    </a:lnTo>
                    <a:lnTo>
                      <a:pt x="3" y="5"/>
                    </a:lnTo>
                    <a:lnTo>
                      <a:pt x="4" y="2"/>
                    </a:lnTo>
                    <a:lnTo>
                      <a:pt x="7" y="0"/>
                    </a:lnTo>
                    <a:lnTo>
                      <a:pt x="9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79405" tIns="39702" rIns="79405" bIns="39702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zh-CN" altLang="en-US" sz="1600">
                  <a:solidFill>
                    <a:srgbClr val="009882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78" name="Freeform 163"/>
              <p:cNvSpPr>
                <a:spLocks/>
              </p:cNvSpPr>
              <p:nvPr/>
            </p:nvSpPr>
            <p:spPr bwMode="auto">
              <a:xfrm>
                <a:off x="8518096" y="3162328"/>
                <a:ext cx="66191" cy="64449"/>
              </a:xfrm>
              <a:custGeom>
                <a:avLst/>
                <a:gdLst>
                  <a:gd name="T0" fmla="*/ 19 w 38"/>
                  <a:gd name="T1" fmla="*/ 0 h 37"/>
                  <a:gd name="T2" fmla="*/ 29 w 38"/>
                  <a:gd name="T3" fmla="*/ 3 h 37"/>
                  <a:gd name="T4" fmla="*/ 35 w 38"/>
                  <a:gd name="T5" fmla="*/ 9 h 37"/>
                  <a:gd name="T6" fmla="*/ 38 w 38"/>
                  <a:gd name="T7" fmla="*/ 19 h 37"/>
                  <a:gd name="T8" fmla="*/ 35 w 38"/>
                  <a:gd name="T9" fmla="*/ 28 h 37"/>
                  <a:gd name="T10" fmla="*/ 29 w 38"/>
                  <a:gd name="T11" fmla="*/ 34 h 37"/>
                  <a:gd name="T12" fmla="*/ 19 w 38"/>
                  <a:gd name="T13" fmla="*/ 37 h 37"/>
                  <a:gd name="T14" fmla="*/ 10 w 38"/>
                  <a:gd name="T15" fmla="*/ 34 h 37"/>
                  <a:gd name="T16" fmla="*/ 4 w 38"/>
                  <a:gd name="T17" fmla="*/ 28 h 37"/>
                  <a:gd name="T18" fmla="*/ 0 w 38"/>
                  <a:gd name="T19" fmla="*/ 19 h 37"/>
                  <a:gd name="T20" fmla="*/ 4 w 38"/>
                  <a:gd name="T21" fmla="*/ 9 h 37"/>
                  <a:gd name="T22" fmla="*/ 10 w 38"/>
                  <a:gd name="T23" fmla="*/ 3 h 37"/>
                  <a:gd name="T24" fmla="*/ 19 w 38"/>
                  <a:gd name="T25" fmla="*/ 0 h 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38" h="37">
                    <a:moveTo>
                      <a:pt x="19" y="0"/>
                    </a:moveTo>
                    <a:lnTo>
                      <a:pt x="29" y="3"/>
                    </a:lnTo>
                    <a:lnTo>
                      <a:pt x="35" y="9"/>
                    </a:lnTo>
                    <a:lnTo>
                      <a:pt x="38" y="19"/>
                    </a:lnTo>
                    <a:lnTo>
                      <a:pt x="35" y="28"/>
                    </a:lnTo>
                    <a:lnTo>
                      <a:pt x="29" y="34"/>
                    </a:lnTo>
                    <a:lnTo>
                      <a:pt x="19" y="37"/>
                    </a:lnTo>
                    <a:lnTo>
                      <a:pt x="10" y="34"/>
                    </a:lnTo>
                    <a:lnTo>
                      <a:pt x="4" y="28"/>
                    </a:lnTo>
                    <a:lnTo>
                      <a:pt x="0" y="19"/>
                    </a:lnTo>
                    <a:lnTo>
                      <a:pt x="4" y="9"/>
                    </a:lnTo>
                    <a:lnTo>
                      <a:pt x="10" y="3"/>
                    </a:lnTo>
                    <a:lnTo>
                      <a:pt x="19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79405" tIns="39702" rIns="79405" bIns="39702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zh-CN" altLang="en-US" sz="1600">
                  <a:solidFill>
                    <a:srgbClr val="009882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</p:grpSp>
      <p:grpSp>
        <p:nvGrpSpPr>
          <p:cNvPr id="6" name="组合 5"/>
          <p:cNvGrpSpPr/>
          <p:nvPr/>
        </p:nvGrpSpPr>
        <p:grpSpPr>
          <a:xfrm>
            <a:off x="2815007" y="1935217"/>
            <a:ext cx="571765" cy="1692604"/>
            <a:chOff x="2267202" y="1680422"/>
            <a:chExt cx="658423" cy="1949140"/>
          </a:xfrm>
          <a:solidFill>
            <a:schemeClr val="accent1"/>
          </a:solidFill>
        </p:grpSpPr>
        <p:sp>
          <p:nvSpPr>
            <p:cNvPr id="180" name="Freeform 37"/>
            <p:cNvSpPr>
              <a:spLocks/>
            </p:cNvSpPr>
            <p:nvPr/>
          </p:nvSpPr>
          <p:spPr bwMode="auto">
            <a:xfrm>
              <a:off x="2267202" y="1680422"/>
              <a:ext cx="658423" cy="1949140"/>
            </a:xfrm>
            <a:custGeom>
              <a:avLst/>
              <a:gdLst>
                <a:gd name="T0" fmla="*/ 0 w 378"/>
                <a:gd name="T1" fmla="*/ 0 h 1119"/>
                <a:gd name="T2" fmla="*/ 259 w 378"/>
                <a:gd name="T3" fmla="*/ 37 h 1119"/>
                <a:gd name="T4" fmla="*/ 283 w 378"/>
                <a:gd name="T5" fmla="*/ 42 h 1119"/>
                <a:gd name="T6" fmla="*/ 306 w 378"/>
                <a:gd name="T7" fmla="*/ 50 h 1119"/>
                <a:gd name="T8" fmla="*/ 326 w 378"/>
                <a:gd name="T9" fmla="*/ 60 h 1119"/>
                <a:gd name="T10" fmla="*/ 343 w 378"/>
                <a:gd name="T11" fmla="*/ 72 h 1119"/>
                <a:gd name="T12" fmla="*/ 357 w 378"/>
                <a:gd name="T13" fmla="*/ 86 h 1119"/>
                <a:gd name="T14" fmla="*/ 368 w 378"/>
                <a:gd name="T15" fmla="*/ 101 h 1119"/>
                <a:gd name="T16" fmla="*/ 376 w 378"/>
                <a:gd name="T17" fmla="*/ 119 h 1119"/>
                <a:gd name="T18" fmla="*/ 378 w 378"/>
                <a:gd name="T19" fmla="*/ 140 h 1119"/>
                <a:gd name="T20" fmla="*/ 378 w 378"/>
                <a:gd name="T21" fmla="*/ 968 h 1119"/>
                <a:gd name="T22" fmla="*/ 376 w 378"/>
                <a:gd name="T23" fmla="*/ 988 h 1119"/>
                <a:gd name="T24" fmla="*/ 369 w 378"/>
                <a:gd name="T25" fmla="*/ 1007 h 1119"/>
                <a:gd name="T26" fmla="*/ 358 w 378"/>
                <a:gd name="T27" fmla="*/ 1022 h 1119"/>
                <a:gd name="T28" fmla="*/ 344 w 378"/>
                <a:gd name="T29" fmla="*/ 1036 h 1119"/>
                <a:gd name="T30" fmla="*/ 327 w 378"/>
                <a:gd name="T31" fmla="*/ 1048 h 1119"/>
                <a:gd name="T32" fmla="*/ 307 w 378"/>
                <a:gd name="T33" fmla="*/ 1058 h 1119"/>
                <a:gd name="T34" fmla="*/ 284 w 378"/>
                <a:gd name="T35" fmla="*/ 1066 h 1119"/>
                <a:gd name="T36" fmla="*/ 259 w 378"/>
                <a:gd name="T37" fmla="*/ 1071 h 1119"/>
                <a:gd name="T38" fmla="*/ 0 w 378"/>
                <a:gd name="T39" fmla="*/ 1119 h 1119"/>
                <a:gd name="T40" fmla="*/ 0 w 378"/>
                <a:gd name="T41" fmla="*/ 0 h 11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378" h="1119">
                  <a:moveTo>
                    <a:pt x="0" y="0"/>
                  </a:moveTo>
                  <a:lnTo>
                    <a:pt x="259" y="37"/>
                  </a:lnTo>
                  <a:lnTo>
                    <a:pt x="283" y="42"/>
                  </a:lnTo>
                  <a:lnTo>
                    <a:pt x="306" y="50"/>
                  </a:lnTo>
                  <a:lnTo>
                    <a:pt x="326" y="60"/>
                  </a:lnTo>
                  <a:lnTo>
                    <a:pt x="343" y="72"/>
                  </a:lnTo>
                  <a:lnTo>
                    <a:pt x="357" y="86"/>
                  </a:lnTo>
                  <a:lnTo>
                    <a:pt x="368" y="101"/>
                  </a:lnTo>
                  <a:lnTo>
                    <a:pt x="376" y="119"/>
                  </a:lnTo>
                  <a:lnTo>
                    <a:pt x="378" y="140"/>
                  </a:lnTo>
                  <a:lnTo>
                    <a:pt x="378" y="968"/>
                  </a:lnTo>
                  <a:lnTo>
                    <a:pt x="376" y="988"/>
                  </a:lnTo>
                  <a:lnTo>
                    <a:pt x="369" y="1007"/>
                  </a:lnTo>
                  <a:lnTo>
                    <a:pt x="358" y="1022"/>
                  </a:lnTo>
                  <a:lnTo>
                    <a:pt x="344" y="1036"/>
                  </a:lnTo>
                  <a:lnTo>
                    <a:pt x="327" y="1048"/>
                  </a:lnTo>
                  <a:lnTo>
                    <a:pt x="307" y="1058"/>
                  </a:lnTo>
                  <a:lnTo>
                    <a:pt x="284" y="1066"/>
                  </a:lnTo>
                  <a:lnTo>
                    <a:pt x="259" y="1071"/>
                  </a:lnTo>
                  <a:lnTo>
                    <a:pt x="0" y="111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  <a:effectLst>
              <a:outerShdw blurRad="254000" dist="38100" algn="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79405" tIns="39702" rIns="79405" bIns="39702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zh-CN" altLang="en-US" sz="16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grpSp>
          <p:nvGrpSpPr>
            <p:cNvPr id="2" name="组合 1"/>
            <p:cNvGrpSpPr/>
            <p:nvPr/>
          </p:nvGrpSpPr>
          <p:grpSpPr>
            <a:xfrm>
              <a:off x="2462290" y="2482548"/>
              <a:ext cx="165477" cy="344888"/>
              <a:chOff x="3505027" y="3162328"/>
              <a:chExt cx="165477" cy="344888"/>
            </a:xfrm>
            <a:grpFill/>
          </p:grpSpPr>
          <p:sp>
            <p:nvSpPr>
              <p:cNvPr id="186" name="Freeform 157"/>
              <p:cNvSpPr>
                <a:spLocks/>
              </p:cNvSpPr>
              <p:nvPr/>
            </p:nvSpPr>
            <p:spPr bwMode="auto">
              <a:xfrm>
                <a:off x="3557283" y="3162328"/>
                <a:ext cx="62707" cy="62707"/>
              </a:xfrm>
              <a:custGeom>
                <a:avLst/>
                <a:gdLst>
                  <a:gd name="T0" fmla="*/ 19 w 36"/>
                  <a:gd name="T1" fmla="*/ 0 h 36"/>
                  <a:gd name="T2" fmla="*/ 27 w 36"/>
                  <a:gd name="T3" fmla="*/ 3 h 36"/>
                  <a:gd name="T4" fmla="*/ 34 w 36"/>
                  <a:gd name="T5" fmla="*/ 9 h 36"/>
                  <a:gd name="T6" fmla="*/ 36 w 36"/>
                  <a:gd name="T7" fmla="*/ 18 h 36"/>
                  <a:gd name="T8" fmla="*/ 34 w 36"/>
                  <a:gd name="T9" fmla="*/ 28 h 36"/>
                  <a:gd name="T10" fmla="*/ 27 w 36"/>
                  <a:gd name="T11" fmla="*/ 34 h 36"/>
                  <a:gd name="T12" fmla="*/ 19 w 36"/>
                  <a:gd name="T13" fmla="*/ 36 h 36"/>
                  <a:gd name="T14" fmla="*/ 9 w 36"/>
                  <a:gd name="T15" fmla="*/ 34 h 36"/>
                  <a:gd name="T16" fmla="*/ 2 w 36"/>
                  <a:gd name="T17" fmla="*/ 28 h 36"/>
                  <a:gd name="T18" fmla="*/ 0 w 36"/>
                  <a:gd name="T19" fmla="*/ 18 h 36"/>
                  <a:gd name="T20" fmla="*/ 2 w 36"/>
                  <a:gd name="T21" fmla="*/ 9 h 36"/>
                  <a:gd name="T22" fmla="*/ 9 w 36"/>
                  <a:gd name="T23" fmla="*/ 3 h 36"/>
                  <a:gd name="T24" fmla="*/ 19 w 36"/>
                  <a:gd name="T25" fmla="*/ 0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36" h="36">
                    <a:moveTo>
                      <a:pt x="19" y="0"/>
                    </a:moveTo>
                    <a:lnTo>
                      <a:pt x="27" y="3"/>
                    </a:lnTo>
                    <a:lnTo>
                      <a:pt x="34" y="9"/>
                    </a:lnTo>
                    <a:lnTo>
                      <a:pt x="36" y="18"/>
                    </a:lnTo>
                    <a:lnTo>
                      <a:pt x="34" y="28"/>
                    </a:lnTo>
                    <a:lnTo>
                      <a:pt x="27" y="34"/>
                    </a:lnTo>
                    <a:lnTo>
                      <a:pt x="19" y="36"/>
                    </a:lnTo>
                    <a:lnTo>
                      <a:pt x="9" y="34"/>
                    </a:lnTo>
                    <a:lnTo>
                      <a:pt x="2" y="28"/>
                    </a:lnTo>
                    <a:lnTo>
                      <a:pt x="0" y="18"/>
                    </a:lnTo>
                    <a:lnTo>
                      <a:pt x="2" y="9"/>
                    </a:lnTo>
                    <a:lnTo>
                      <a:pt x="9" y="3"/>
                    </a:lnTo>
                    <a:lnTo>
                      <a:pt x="19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79405" tIns="39702" rIns="79405" bIns="39702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zh-CN" altLang="en-US" sz="16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87" name="Freeform 158"/>
              <p:cNvSpPr>
                <a:spLocks noEditPoints="1"/>
              </p:cNvSpPr>
              <p:nvPr/>
            </p:nvSpPr>
            <p:spPr bwMode="auto">
              <a:xfrm>
                <a:off x="3505027" y="3176263"/>
                <a:ext cx="165477" cy="330953"/>
              </a:xfrm>
              <a:custGeom>
                <a:avLst/>
                <a:gdLst>
                  <a:gd name="T0" fmla="*/ 71 w 95"/>
                  <a:gd name="T1" fmla="*/ 21 h 190"/>
                  <a:gd name="T2" fmla="*/ 73 w 95"/>
                  <a:gd name="T3" fmla="*/ 23 h 190"/>
                  <a:gd name="T4" fmla="*/ 77 w 95"/>
                  <a:gd name="T5" fmla="*/ 23 h 190"/>
                  <a:gd name="T6" fmla="*/ 77 w 95"/>
                  <a:gd name="T7" fmla="*/ 21 h 190"/>
                  <a:gd name="T8" fmla="*/ 70 w 95"/>
                  <a:gd name="T9" fmla="*/ 3 h 190"/>
                  <a:gd name="T10" fmla="*/ 69 w 95"/>
                  <a:gd name="T11" fmla="*/ 15 h 190"/>
                  <a:gd name="T12" fmla="*/ 73 w 95"/>
                  <a:gd name="T13" fmla="*/ 17 h 190"/>
                  <a:gd name="T14" fmla="*/ 79 w 95"/>
                  <a:gd name="T15" fmla="*/ 16 h 190"/>
                  <a:gd name="T16" fmla="*/ 79 w 95"/>
                  <a:gd name="T17" fmla="*/ 4 h 190"/>
                  <a:gd name="T18" fmla="*/ 73 w 95"/>
                  <a:gd name="T19" fmla="*/ 2 h 190"/>
                  <a:gd name="T20" fmla="*/ 76 w 95"/>
                  <a:gd name="T21" fmla="*/ 1 h 190"/>
                  <a:gd name="T22" fmla="*/ 75 w 95"/>
                  <a:gd name="T23" fmla="*/ 0 h 190"/>
                  <a:gd name="T24" fmla="*/ 75 w 95"/>
                  <a:gd name="T25" fmla="*/ 1 h 190"/>
                  <a:gd name="T26" fmla="*/ 73 w 95"/>
                  <a:gd name="T27" fmla="*/ 1 h 190"/>
                  <a:gd name="T28" fmla="*/ 74 w 95"/>
                  <a:gd name="T29" fmla="*/ 0 h 190"/>
                  <a:gd name="T30" fmla="*/ 79 w 95"/>
                  <a:gd name="T31" fmla="*/ 1 h 190"/>
                  <a:gd name="T32" fmla="*/ 81 w 95"/>
                  <a:gd name="T33" fmla="*/ 21 h 190"/>
                  <a:gd name="T34" fmla="*/ 82 w 95"/>
                  <a:gd name="T35" fmla="*/ 22 h 190"/>
                  <a:gd name="T36" fmla="*/ 90 w 95"/>
                  <a:gd name="T37" fmla="*/ 25 h 190"/>
                  <a:gd name="T38" fmla="*/ 95 w 95"/>
                  <a:gd name="T39" fmla="*/ 60 h 190"/>
                  <a:gd name="T40" fmla="*/ 89 w 95"/>
                  <a:gd name="T41" fmla="*/ 65 h 190"/>
                  <a:gd name="T42" fmla="*/ 82 w 95"/>
                  <a:gd name="T43" fmla="*/ 63 h 190"/>
                  <a:gd name="T44" fmla="*/ 70 w 95"/>
                  <a:gd name="T45" fmla="*/ 101 h 190"/>
                  <a:gd name="T46" fmla="*/ 68 w 95"/>
                  <a:gd name="T47" fmla="*/ 185 h 190"/>
                  <a:gd name="T48" fmla="*/ 61 w 95"/>
                  <a:gd name="T49" fmla="*/ 190 h 190"/>
                  <a:gd name="T50" fmla="*/ 52 w 95"/>
                  <a:gd name="T51" fmla="*/ 185 h 190"/>
                  <a:gd name="T52" fmla="*/ 45 w 95"/>
                  <a:gd name="T53" fmla="*/ 108 h 190"/>
                  <a:gd name="T54" fmla="*/ 42 w 95"/>
                  <a:gd name="T55" fmla="*/ 187 h 190"/>
                  <a:gd name="T56" fmla="*/ 33 w 95"/>
                  <a:gd name="T57" fmla="*/ 189 h 190"/>
                  <a:gd name="T58" fmla="*/ 28 w 95"/>
                  <a:gd name="T59" fmla="*/ 181 h 190"/>
                  <a:gd name="T60" fmla="*/ 26 w 95"/>
                  <a:gd name="T61" fmla="*/ 98 h 190"/>
                  <a:gd name="T62" fmla="*/ 12 w 95"/>
                  <a:gd name="T63" fmla="*/ 110 h 190"/>
                  <a:gd name="T64" fmla="*/ 4 w 95"/>
                  <a:gd name="T65" fmla="*/ 112 h 190"/>
                  <a:gd name="T66" fmla="*/ 0 w 95"/>
                  <a:gd name="T67" fmla="*/ 104 h 190"/>
                  <a:gd name="T68" fmla="*/ 25 w 95"/>
                  <a:gd name="T69" fmla="*/ 37 h 190"/>
                  <a:gd name="T70" fmla="*/ 29 w 95"/>
                  <a:gd name="T71" fmla="*/ 32 h 190"/>
                  <a:gd name="T72" fmla="*/ 64 w 95"/>
                  <a:gd name="T73" fmla="*/ 30 h 190"/>
                  <a:gd name="T74" fmla="*/ 70 w 95"/>
                  <a:gd name="T75" fmla="*/ 33 h 190"/>
                  <a:gd name="T76" fmla="*/ 76 w 95"/>
                  <a:gd name="T77" fmla="*/ 27 h 190"/>
                  <a:gd name="T78" fmla="*/ 77 w 95"/>
                  <a:gd name="T79" fmla="*/ 25 h 190"/>
                  <a:gd name="T80" fmla="*/ 68 w 95"/>
                  <a:gd name="T81" fmla="*/ 23 h 190"/>
                  <a:gd name="T82" fmla="*/ 68 w 95"/>
                  <a:gd name="T83" fmla="*/ 2 h 1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</a:cxnLst>
                <a:rect l="0" t="0" r="r" b="b"/>
                <a:pathLst>
                  <a:path w="95" h="190">
                    <a:moveTo>
                      <a:pt x="73" y="21"/>
                    </a:moveTo>
                    <a:lnTo>
                      <a:pt x="71" y="21"/>
                    </a:lnTo>
                    <a:lnTo>
                      <a:pt x="71" y="21"/>
                    </a:lnTo>
                    <a:lnTo>
                      <a:pt x="71" y="23"/>
                    </a:lnTo>
                    <a:lnTo>
                      <a:pt x="71" y="23"/>
                    </a:lnTo>
                    <a:lnTo>
                      <a:pt x="73" y="23"/>
                    </a:lnTo>
                    <a:lnTo>
                      <a:pt x="77" y="23"/>
                    </a:lnTo>
                    <a:lnTo>
                      <a:pt x="77" y="23"/>
                    </a:lnTo>
                    <a:lnTo>
                      <a:pt x="77" y="23"/>
                    </a:lnTo>
                    <a:lnTo>
                      <a:pt x="77" y="21"/>
                    </a:lnTo>
                    <a:lnTo>
                      <a:pt x="77" y="21"/>
                    </a:lnTo>
                    <a:lnTo>
                      <a:pt x="77" y="21"/>
                    </a:lnTo>
                    <a:lnTo>
                      <a:pt x="73" y="21"/>
                    </a:lnTo>
                    <a:close/>
                    <a:moveTo>
                      <a:pt x="73" y="2"/>
                    </a:moveTo>
                    <a:lnTo>
                      <a:pt x="70" y="3"/>
                    </a:lnTo>
                    <a:lnTo>
                      <a:pt x="69" y="4"/>
                    </a:lnTo>
                    <a:lnTo>
                      <a:pt x="69" y="5"/>
                    </a:lnTo>
                    <a:lnTo>
                      <a:pt x="69" y="15"/>
                    </a:lnTo>
                    <a:lnTo>
                      <a:pt x="69" y="16"/>
                    </a:lnTo>
                    <a:lnTo>
                      <a:pt x="70" y="17"/>
                    </a:lnTo>
                    <a:lnTo>
                      <a:pt x="73" y="17"/>
                    </a:lnTo>
                    <a:lnTo>
                      <a:pt x="76" y="17"/>
                    </a:lnTo>
                    <a:lnTo>
                      <a:pt x="78" y="17"/>
                    </a:lnTo>
                    <a:lnTo>
                      <a:pt x="79" y="16"/>
                    </a:lnTo>
                    <a:lnTo>
                      <a:pt x="79" y="15"/>
                    </a:lnTo>
                    <a:lnTo>
                      <a:pt x="79" y="5"/>
                    </a:lnTo>
                    <a:lnTo>
                      <a:pt x="79" y="4"/>
                    </a:lnTo>
                    <a:lnTo>
                      <a:pt x="78" y="3"/>
                    </a:lnTo>
                    <a:lnTo>
                      <a:pt x="76" y="2"/>
                    </a:lnTo>
                    <a:lnTo>
                      <a:pt x="73" y="2"/>
                    </a:lnTo>
                    <a:close/>
                    <a:moveTo>
                      <a:pt x="76" y="0"/>
                    </a:moveTo>
                    <a:lnTo>
                      <a:pt x="75" y="1"/>
                    </a:lnTo>
                    <a:lnTo>
                      <a:pt x="76" y="1"/>
                    </a:lnTo>
                    <a:lnTo>
                      <a:pt x="76" y="1"/>
                    </a:lnTo>
                    <a:lnTo>
                      <a:pt x="76" y="0"/>
                    </a:lnTo>
                    <a:close/>
                    <a:moveTo>
                      <a:pt x="75" y="0"/>
                    </a:moveTo>
                    <a:lnTo>
                      <a:pt x="74" y="1"/>
                    </a:lnTo>
                    <a:lnTo>
                      <a:pt x="75" y="1"/>
                    </a:lnTo>
                    <a:lnTo>
                      <a:pt x="75" y="1"/>
                    </a:lnTo>
                    <a:lnTo>
                      <a:pt x="75" y="0"/>
                    </a:lnTo>
                    <a:close/>
                    <a:moveTo>
                      <a:pt x="74" y="0"/>
                    </a:moveTo>
                    <a:lnTo>
                      <a:pt x="73" y="1"/>
                    </a:lnTo>
                    <a:lnTo>
                      <a:pt x="74" y="1"/>
                    </a:lnTo>
                    <a:lnTo>
                      <a:pt x="74" y="1"/>
                    </a:lnTo>
                    <a:lnTo>
                      <a:pt x="74" y="0"/>
                    </a:lnTo>
                    <a:close/>
                    <a:moveTo>
                      <a:pt x="71" y="0"/>
                    </a:moveTo>
                    <a:lnTo>
                      <a:pt x="77" y="0"/>
                    </a:lnTo>
                    <a:lnTo>
                      <a:pt x="79" y="1"/>
                    </a:lnTo>
                    <a:lnTo>
                      <a:pt x="80" y="2"/>
                    </a:lnTo>
                    <a:lnTo>
                      <a:pt x="81" y="4"/>
                    </a:lnTo>
                    <a:lnTo>
                      <a:pt x="81" y="21"/>
                    </a:lnTo>
                    <a:lnTo>
                      <a:pt x="81" y="22"/>
                    </a:lnTo>
                    <a:lnTo>
                      <a:pt x="81" y="22"/>
                    </a:lnTo>
                    <a:lnTo>
                      <a:pt x="82" y="22"/>
                    </a:lnTo>
                    <a:lnTo>
                      <a:pt x="86" y="22"/>
                    </a:lnTo>
                    <a:lnTo>
                      <a:pt x="88" y="23"/>
                    </a:lnTo>
                    <a:lnTo>
                      <a:pt x="90" y="25"/>
                    </a:lnTo>
                    <a:lnTo>
                      <a:pt x="91" y="28"/>
                    </a:lnTo>
                    <a:lnTo>
                      <a:pt x="95" y="57"/>
                    </a:lnTo>
                    <a:lnTo>
                      <a:pt x="95" y="60"/>
                    </a:lnTo>
                    <a:lnTo>
                      <a:pt x="94" y="63"/>
                    </a:lnTo>
                    <a:lnTo>
                      <a:pt x="92" y="64"/>
                    </a:lnTo>
                    <a:lnTo>
                      <a:pt x="89" y="65"/>
                    </a:lnTo>
                    <a:lnTo>
                      <a:pt x="87" y="65"/>
                    </a:lnTo>
                    <a:lnTo>
                      <a:pt x="84" y="64"/>
                    </a:lnTo>
                    <a:lnTo>
                      <a:pt x="82" y="63"/>
                    </a:lnTo>
                    <a:lnTo>
                      <a:pt x="73" y="54"/>
                    </a:lnTo>
                    <a:lnTo>
                      <a:pt x="70" y="98"/>
                    </a:lnTo>
                    <a:lnTo>
                      <a:pt x="70" y="101"/>
                    </a:lnTo>
                    <a:lnTo>
                      <a:pt x="69" y="103"/>
                    </a:lnTo>
                    <a:lnTo>
                      <a:pt x="69" y="181"/>
                    </a:lnTo>
                    <a:lnTo>
                      <a:pt x="68" y="185"/>
                    </a:lnTo>
                    <a:lnTo>
                      <a:pt x="66" y="187"/>
                    </a:lnTo>
                    <a:lnTo>
                      <a:pt x="64" y="189"/>
                    </a:lnTo>
                    <a:lnTo>
                      <a:pt x="61" y="190"/>
                    </a:lnTo>
                    <a:lnTo>
                      <a:pt x="57" y="189"/>
                    </a:lnTo>
                    <a:lnTo>
                      <a:pt x="54" y="187"/>
                    </a:lnTo>
                    <a:lnTo>
                      <a:pt x="52" y="185"/>
                    </a:lnTo>
                    <a:lnTo>
                      <a:pt x="52" y="181"/>
                    </a:lnTo>
                    <a:lnTo>
                      <a:pt x="52" y="108"/>
                    </a:lnTo>
                    <a:lnTo>
                      <a:pt x="45" y="108"/>
                    </a:lnTo>
                    <a:lnTo>
                      <a:pt x="45" y="181"/>
                    </a:lnTo>
                    <a:lnTo>
                      <a:pt x="44" y="185"/>
                    </a:lnTo>
                    <a:lnTo>
                      <a:pt x="42" y="187"/>
                    </a:lnTo>
                    <a:lnTo>
                      <a:pt x="40" y="189"/>
                    </a:lnTo>
                    <a:lnTo>
                      <a:pt x="37" y="190"/>
                    </a:lnTo>
                    <a:lnTo>
                      <a:pt x="33" y="189"/>
                    </a:lnTo>
                    <a:lnTo>
                      <a:pt x="30" y="187"/>
                    </a:lnTo>
                    <a:lnTo>
                      <a:pt x="28" y="185"/>
                    </a:lnTo>
                    <a:lnTo>
                      <a:pt x="28" y="181"/>
                    </a:lnTo>
                    <a:lnTo>
                      <a:pt x="28" y="103"/>
                    </a:lnTo>
                    <a:lnTo>
                      <a:pt x="26" y="101"/>
                    </a:lnTo>
                    <a:lnTo>
                      <a:pt x="26" y="98"/>
                    </a:lnTo>
                    <a:lnTo>
                      <a:pt x="25" y="77"/>
                    </a:lnTo>
                    <a:lnTo>
                      <a:pt x="14" y="108"/>
                    </a:lnTo>
                    <a:lnTo>
                      <a:pt x="12" y="110"/>
                    </a:lnTo>
                    <a:lnTo>
                      <a:pt x="10" y="112"/>
                    </a:lnTo>
                    <a:lnTo>
                      <a:pt x="7" y="112"/>
                    </a:lnTo>
                    <a:lnTo>
                      <a:pt x="4" y="112"/>
                    </a:lnTo>
                    <a:lnTo>
                      <a:pt x="2" y="110"/>
                    </a:lnTo>
                    <a:lnTo>
                      <a:pt x="0" y="108"/>
                    </a:lnTo>
                    <a:lnTo>
                      <a:pt x="0" y="104"/>
                    </a:lnTo>
                    <a:lnTo>
                      <a:pt x="0" y="102"/>
                    </a:lnTo>
                    <a:lnTo>
                      <a:pt x="24" y="38"/>
                    </a:lnTo>
                    <a:lnTo>
                      <a:pt x="25" y="37"/>
                    </a:lnTo>
                    <a:lnTo>
                      <a:pt x="26" y="35"/>
                    </a:lnTo>
                    <a:lnTo>
                      <a:pt x="27" y="33"/>
                    </a:lnTo>
                    <a:lnTo>
                      <a:pt x="29" y="32"/>
                    </a:lnTo>
                    <a:lnTo>
                      <a:pt x="31" y="32"/>
                    </a:lnTo>
                    <a:lnTo>
                      <a:pt x="33" y="30"/>
                    </a:lnTo>
                    <a:lnTo>
                      <a:pt x="64" y="30"/>
                    </a:lnTo>
                    <a:lnTo>
                      <a:pt x="65" y="30"/>
                    </a:lnTo>
                    <a:lnTo>
                      <a:pt x="68" y="32"/>
                    </a:lnTo>
                    <a:lnTo>
                      <a:pt x="70" y="33"/>
                    </a:lnTo>
                    <a:lnTo>
                      <a:pt x="78" y="39"/>
                    </a:lnTo>
                    <a:lnTo>
                      <a:pt x="76" y="30"/>
                    </a:lnTo>
                    <a:lnTo>
                      <a:pt x="76" y="27"/>
                    </a:lnTo>
                    <a:lnTo>
                      <a:pt x="77" y="25"/>
                    </a:lnTo>
                    <a:lnTo>
                      <a:pt x="77" y="25"/>
                    </a:lnTo>
                    <a:lnTo>
                      <a:pt x="77" y="25"/>
                    </a:lnTo>
                    <a:lnTo>
                      <a:pt x="71" y="25"/>
                    </a:lnTo>
                    <a:lnTo>
                      <a:pt x="69" y="25"/>
                    </a:lnTo>
                    <a:lnTo>
                      <a:pt x="68" y="23"/>
                    </a:lnTo>
                    <a:lnTo>
                      <a:pt x="67" y="21"/>
                    </a:lnTo>
                    <a:lnTo>
                      <a:pt x="67" y="4"/>
                    </a:lnTo>
                    <a:lnTo>
                      <a:pt x="68" y="2"/>
                    </a:lnTo>
                    <a:lnTo>
                      <a:pt x="69" y="1"/>
                    </a:lnTo>
                    <a:lnTo>
                      <a:pt x="71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79405" tIns="39702" rIns="79405" bIns="39702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zh-CN" altLang="en-US" sz="16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</p:grpSp>
      <p:grpSp>
        <p:nvGrpSpPr>
          <p:cNvPr id="7" name="组合 6"/>
          <p:cNvGrpSpPr/>
          <p:nvPr/>
        </p:nvGrpSpPr>
        <p:grpSpPr>
          <a:xfrm>
            <a:off x="4828313" y="1935217"/>
            <a:ext cx="570252" cy="1692604"/>
            <a:chOff x="4585650" y="1680422"/>
            <a:chExt cx="656681" cy="1949140"/>
          </a:xfrm>
          <a:solidFill>
            <a:schemeClr val="accent2"/>
          </a:solidFill>
        </p:grpSpPr>
        <p:sp>
          <p:nvSpPr>
            <p:cNvPr id="189" name="Freeform 72"/>
            <p:cNvSpPr>
              <a:spLocks/>
            </p:cNvSpPr>
            <p:nvPr/>
          </p:nvSpPr>
          <p:spPr bwMode="auto">
            <a:xfrm>
              <a:off x="4585650" y="1680422"/>
              <a:ext cx="656681" cy="1949140"/>
            </a:xfrm>
            <a:custGeom>
              <a:avLst/>
              <a:gdLst>
                <a:gd name="T0" fmla="*/ 0 w 377"/>
                <a:gd name="T1" fmla="*/ 0 h 1119"/>
                <a:gd name="T2" fmla="*/ 259 w 377"/>
                <a:gd name="T3" fmla="*/ 37 h 1119"/>
                <a:gd name="T4" fmla="*/ 283 w 377"/>
                <a:gd name="T5" fmla="*/ 42 h 1119"/>
                <a:gd name="T6" fmla="*/ 306 w 377"/>
                <a:gd name="T7" fmla="*/ 50 h 1119"/>
                <a:gd name="T8" fmla="*/ 326 w 377"/>
                <a:gd name="T9" fmla="*/ 60 h 1119"/>
                <a:gd name="T10" fmla="*/ 344 w 377"/>
                <a:gd name="T11" fmla="*/ 72 h 1119"/>
                <a:gd name="T12" fmla="*/ 358 w 377"/>
                <a:gd name="T13" fmla="*/ 86 h 1119"/>
                <a:gd name="T14" fmla="*/ 369 w 377"/>
                <a:gd name="T15" fmla="*/ 101 h 1119"/>
                <a:gd name="T16" fmla="*/ 375 w 377"/>
                <a:gd name="T17" fmla="*/ 119 h 1119"/>
                <a:gd name="T18" fmla="*/ 377 w 377"/>
                <a:gd name="T19" fmla="*/ 140 h 1119"/>
                <a:gd name="T20" fmla="*/ 377 w 377"/>
                <a:gd name="T21" fmla="*/ 968 h 1119"/>
                <a:gd name="T22" fmla="*/ 375 w 377"/>
                <a:gd name="T23" fmla="*/ 988 h 1119"/>
                <a:gd name="T24" fmla="*/ 369 w 377"/>
                <a:gd name="T25" fmla="*/ 1007 h 1119"/>
                <a:gd name="T26" fmla="*/ 358 w 377"/>
                <a:gd name="T27" fmla="*/ 1022 h 1119"/>
                <a:gd name="T28" fmla="*/ 344 w 377"/>
                <a:gd name="T29" fmla="*/ 1036 h 1119"/>
                <a:gd name="T30" fmla="*/ 327 w 377"/>
                <a:gd name="T31" fmla="*/ 1048 h 1119"/>
                <a:gd name="T32" fmla="*/ 307 w 377"/>
                <a:gd name="T33" fmla="*/ 1058 h 1119"/>
                <a:gd name="T34" fmla="*/ 284 w 377"/>
                <a:gd name="T35" fmla="*/ 1066 h 1119"/>
                <a:gd name="T36" fmla="*/ 259 w 377"/>
                <a:gd name="T37" fmla="*/ 1071 h 1119"/>
                <a:gd name="T38" fmla="*/ 0 w 377"/>
                <a:gd name="T39" fmla="*/ 1119 h 1119"/>
                <a:gd name="T40" fmla="*/ 0 w 377"/>
                <a:gd name="T41" fmla="*/ 0 h 11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377" h="1119">
                  <a:moveTo>
                    <a:pt x="0" y="0"/>
                  </a:moveTo>
                  <a:lnTo>
                    <a:pt x="259" y="37"/>
                  </a:lnTo>
                  <a:lnTo>
                    <a:pt x="283" y="42"/>
                  </a:lnTo>
                  <a:lnTo>
                    <a:pt x="306" y="50"/>
                  </a:lnTo>
                  <a:lnTo>
                    <a:pt x="326" y="60"/>
                  </a:lnTo>
                  <a:lnTo>
                    <a:pt x="344" y="72"/>
                  </a:lnTo>
                  <a:lnTo>
                    <a:pt x="358" y="86"/>
                  </a:lnTo>
                  <a:lnTo>
                    <a:pt x="369" y="101"/>
                  </a:lnTo>
                  <a:lnTo>
                    <a:pt x="375" y="119"/>
                  </a:lnTo>
                  <a:lnTo>
                    <a:pt x="377" y="140"/>
                  </a:lnTo>
                  <a:lnTo>
                    <a:pt x="377" y="968"/>
                  </a:lnTo>
                  <a:lnTo>
                    <a:pt x="375" y="988"/>
                  </a:lnTo>
                  <a:lnTo>
                    <a:pt x="369" y="1007"/>
                  </a:lnTo>
                  <a:lnTo>
                    <a:pt x="358" y="1022"/>
                  </a:lnTo>
                  <a:lnTo>
                    <a:pt x="344" y="1036"/>
                  </a:lnTo>
                  <a:lnTo>
                    <a:pt x="327" y="1048"/>
                  </a:lnTo>
                  <a:lnTo>
                    <a:pt x="307" y="1058"/>
                  </a:lnTo>
                  <a:lnTo>
                    <a:pt x="284" y="1066"/>
                  </a:lnTo>
                  <a:lnTo>
                    <a:pt x="259" y="1071"/>
                  </a:lnTo>
                  <a:lnTo>
                    <a:pt x="0" y="111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  <a:effectLst>
              <a:outerShdw blurRad="254000" dist="38100" algn="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79405" tIns="39702" rIns="79405" bIns="39702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zh-CN" altLang="en-US" sz="1600">
                <a:solidFill>
                  <a:srgbClr val="00988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grpSp>
          <p:nvGrpSpPr>
            <p:cNvPr id="3" name="组合 2"/>
            <p:cNvGrpSpPr/>
            <p:nvPr/>
          </p:nvGrpSpPr>
          <p:grpSpPr>
            <a:xfrm>
              <a:off x="4745901" y="2482548"/>
              <a:ext cx="224700" cy="344888"/>
              <a:chOff x="5098828" y="3162328"/>
              <a:chExt cx="224700" cy="344888"/>
            </a:xfrm>
            <a:grpFill/>
          </p:grpSpPr>
          <p:sp>
            <p:nvSpPr>
              <p:cNvPr id="196" name="Freeform 164"/>
              <p:cNvSpPr>
                <a:spLocks/>
              </p:cNvSpPr>
              <p:nvPr/>
            </p:nvSpPr>
            <p:spPr bwMode="auto">
              <a:xfrm>
                <a:off x="5152825" y="3162328"/>
                <a:ext cx="62707" cy="62707"/>
              </a:xfrm>
              <a:custGeom>
                <a:avLst/>
                <a:gdLst>
                  <a:gd name="T0" fmla="*/ 18 w 36"/>
                  <a:gd name="T1" fmla="*/ 0 h 36"/>
                  <a:gd name="T2" fmla="*/ 27 w 36"/>
                  <a:gd name="T3" fmla="*/ 3 h 36"/>
                  <a:gd name="T4" fmla="*/ 34 w 36"/>
                  <a:gd name="T5" fmla="*/ 9 h 36"/>
                  <a:gd name="T6" fmla="*/ 36 w 36"/>
                  <a:gd name="T7" fmla="*/ 18 h 36"/>
                  <a:gd name="T8" fmla="*/ 34 w 36"/>
                  <a:gd name="T9" fmla="*/ 28 h 36"/>
                  <a:gd name="T10" fmla="*/ 27 w 36"/>
                  <a:gd name="T11" fmla="*/ 34 h 36"/>
                  <a:gd name="T12" fmla="*/ 18 w 36"/>
                  <a:gd name="T13" fmla="*/ 36 h 36"/>
                  <a:gd name="T14" fmla="*/ 9 w 36"/>
                  <a:gd name="T15" fmla="*/ 34 h 36"/>
                  <a:gd name="T16" fmla="*/ 2 w 36"/>
                  <a:gd name="T17" fmla="*/ 28 h 36"/>
                  <a:gd name="T18" fmla="*/ 0 w 36"/>
                  <a:gd name="T19" fmla="*/ 18 h 36"/>
                  <a:gd name="T20" fmla="*/ 2 w 36"/>
                  <a:gd name="T21" fmla="*/ 9 h 36"/>
                  <a:gd name="T22" fmla="*/ 9 w 36"/>
                  <a:gd name="T23" fmla="*/ 3 h 36"/>
                  <a:gd name="T24" fmla="*/ 18 w 36"/>
                  <a:gd name="T25" fmla="*/ 0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36" h="36">
                    <a:moveTo>
                      <a:pt x="18" y="0"/>
                    </a:moveTo>
                    <a:lnTo>
                      <a:pt x="27" y="3"/>
                    </a:lnTo>
                    <a:lnTo>
                      <a:pt x="34" y="9"/>
                    </a:lnTo>
                    <a:lnTo>
                      <a:pt x="36" y="18"/>
                    </a:lnTo>
                    <a:lnTo>
                      <a:pt x="34" y="28"/>
                    </a:lnTo>
                    <a:lnTo>
                      <a:pt x="27" y="34"/>
                    </a:lnTo>
                    <a:lnTo>
                      <a:pt x="18" y="36"/>
                    </a:lnTo>
                    <a:lnTo>
                      <a:pt x="9" y="34"/>
                    </a:lnTo>
                    <a:lnTo>
                      <a:pt x="2" y="28"/>
                    </a:lnTo>
                    <a:lnTo>
                      <a:pt x="0" y="18"/>
                    </a:lnTo>
                    <a:lnTo>
                      <a:pt x="2" y="9"/>
                    </a:lnTo>
                    <a:lnTo>
                      <a:pt x="9" y="3"/>
                    </a:lnTo>
                    <a:lnTo>
                      <a:pt x="18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79405" tIns="39702" rIns="79405" bIns="39702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zh-CN" altLang="en-US" sz="1600">
                  <a:solidFill>
                    <a:srgbClr val="009882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97" name="Freeform 165"/>
              <p:cNvSpPr>
                <a:spLocks noEditPoints="1"/>
              </p:cNvSpPr>
              <p:nvPr/>
            </p:nvSpPr>
            <p:spPr bwMode="auto">
              <a:xfrm>
                <a:off x="5257337" y="3211100"/>
                <a:ext cx="59223" cy="41805"/>
              </a:xfrm>
              <a:custGeom>
                <a:avLst/>
                <a:gdLst>
                  <a:gd name="T0" fmla="*/ 4 w 34"/>
                  <a:gd name="T1" fmla="*/ 3 h 24"/>
                  <a:gd name="T2" fmla="*/ 4 w 34"/>
                  <a:gd name="T3" fmla="*/ 19 h 24"/>
                  <a:gd name="T4" fmla="*/ 28 w 34"/>
                  <a:gd name="T5" fmla="*/ 19 h 24"/>
                  <a:gd name="T6" fmla="*/ 28 w 34"/>
                  <a:gd name="T7" fmla="*/ 3 h 24"/>
                  <a:gd name="T8" fmla="*/ 4 w 34"/>
                  <a:gd name="T9" fmla="*/ 3 h 24"/>
                  <a:gd name="T10" fmla="*/ 2 w 34"/>
                  <a:gd name="T11" fmla="*/ 0 h 24"/>
                  <a:gd name="T12" fmla="*/ 30 w 34"/>
                  <a:gd name="T13" fmla="*/ 0 h 24"/>
                  <a:gd name="T14" fmla="*/ 33 w 34"/>
                  <a:gd name="T15" fmla="*/ 0 h 24"/>
                  <a:gd name="T16" fmla="*/ 34 w 34"/>
                  <a:gd name="T17" fmla="*/ 2 h 24"/>
                  <a:gd name="T18" fmla="*/ 34 w 34"/>
                  <a:gd name="T19" fmla="*/ 20 h 24"/>
                  <a:gd name="T20" fmla="*/ 33 w 34"/>
                  <a:gd name="T21" fmla="*/ 22 h 24"/>
                  <a:gd name="T22" fmla="*/ 30 w 34"/>
                  <a:gd name="T23" fmla="*/ 24 h 24"/>
                  <a:gd name="T24" fmla="*/ 2 w 34"/>
                  <a:gd name="T25" fmla="*/ 24 h 24"/>
                  <a:gd name="T26" fmla="*/ 0 w 34"/>
                  <a:gd name="T27" fmla="*/ 22 h 24"/>
                  <a:gd name="T28" fmla="*/ 0 w 34"/>
                  <a:gd name="T29" fmla="*/ 20 h 24"/>
                  <a:gd name="T30" fmla="*/ 0 w 34"/>
                  <a:gd name="T31" fmla="*/ 2 h 24"/>
                  <a:gd name="T32" fmla="*/ 0 w 34"/>
                  <a:gd name="T33" fmla="*/ 0 h 24"/>
                  <a:gd name="T34" fmla="*/ 2 w 34"/>
                  <a:gd name="T35" fmla="*/ 0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34" h="24">
                    <a:moveTo>
                      <a:pt x="4" y="3"/>
                    </a:moveTo>
                    <a:lnTo>
                      <a:pt x="4" y="19"/>
                    </a:lnTo>
                    <a:lnTo>
                      <a:pt x="28" y="19"/>
                    </a:lnTo>
                    <a:lnTo>
                      <a:pt x="28" y="3"/>
                    </a:lnTo>
                    <a:lnTo>
                      <a:pt x="4" y="3"/>
                    </a:lnTo>
                    <a:close/>
                    <a:moveTo>
                      <a:pt x="2" y="0"/>
                    </a:moveTo>
                    <a:lnTo>
                      <a:pt x="30" y="0"/>
                    </a:lnTo>
                    <a:lnTo>
                      <a:pt x="33" y="0"/>
                    </a:lnTo>
                    <a:lnTo>
                      <a:pt x="34" y="2"/>
                    </a:lnTo>
                    <a:lnTo>
                      <a:pt x="34" y="20"/>
                    </a:lnTo>
                    <a:lnTo>
                      <a:pt x="33" y="22"/>
                    </a:lnTo>
                    <a:lnTo>
                      <a:pt x="30" y="24"/>
                    </a:lnTo>
                    <a:lnTo>
                      <a:pt x="2" y="24"/>
                    </a:lnTo>
                    <a:lnTo>
                      <a:pt x="0" y="22"/>
                    </a:lnTo>
                    <a:lnTo>
                      <a:pt x="0" y="20"/>
                    </a:lnTo>
                    <a:lnTo>
                      <a:pt x="0" y="2"/>
                    </a:lnTo>
                    <a:lnTo>
                      <a:pt x="0" y="0"/>
                    </a:lnTo>
                    <a:lnTo>
                      <a:pt x="2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79405" tIns="39702" rIns="79405" bIns="39702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zh-CN" altLang="en-US" sz="1600">
                  <a:solidFill>
                    <a:srgbClr val="009882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98" name="Freeform 166"/>
              <p:cNvSpPr>
                <a:spLocks/>
              </p:cNvSpPr>
              <p:nvPr/>
            </p:nvSpPr>
            <p:spPr bwMode="auto">
              <a:xfrm>
                <a:off x="5098828" y="3228519"/>
                <a:ext cx="224700" cy="278697"/>
              </a:xfrm>
              <a:custGeom>
                <a:avLst/>
                <a:gdLst>
                  <a:gd name="T0" fmla="*/ 64 w 129"/>
                  <a:gd name="T1" fmla="*/ 0 h 160"/>
                  <a:gd name="T2" fmla="*/ 70 w 129"/>
                  <a:gd name="T3" fmla="*/ 4 h 160"/>
                  <a:gd name="T4" fmla="*/ 73 w 129"/>
                  <a:gd name="T5" fmla="*/ 5 h 160"/>
                  <a:gd name="T6" fmla="*/ 98 w 129"/>
                  <a:gd name="T7" fmla="*/ 20 h 160"/>
                  <a:gd name="T8" fmla="*/ 87 w 129"/>
                  <a:gd name="T9" fmla="*/ 20 h 160"/>
                  <a:gd name="T10" fmla="*/ 86 w 129"/>
                  <a:gd name="T11" fmla="*/ 18 h 160"/>
                  <a:gd name="T12" fmla="*/ 87 w 129"/>
                  <a:gd name="T13" fmla="*/ 17 h 160"/>
                  <a:gd name="T14" fmla="*/ 92 w 129"/>
                  <a:gd name="T15" fmla="*/ 14 h 160"/>
                  <a:gd name="T16" fmla="*/ 124 w 129"/>
                  <a:gd name="T17" fmla="*/ 15 h 160"/>
                  <a:gd name="T18" fmla="*/ 129 w 129"/>
                  <a:gd name="T19" fmla="*/ 18 h 160"/>
                  <a:gd name="T20" fmla="*/ 128 w 129"/>
                  <a:gd name="T21" fmla="*/ 20 h 160"/>
                  <a:gd name="T22" fmla="*/ 114 w 129"/>
                  <a:gd name="T23" fmla="*/ 20 h 160"/>
                  <a:gd name="T24" fmla="*/ 114 w 129"/>
                  <a:gd name="T25" fmla="*/ 25 h 160"/>
                  <a:gd name="T26" fmla="*/ 93 w 129"/>
                  <a:gd name="T27" fmla="*/ 46 h 160"/>
                  <a:gd name="T28" fmla="*/ 92 w 129"/>
                  <a:gd name="T29" fmla="*/ 46 h 160"/>
                  <a:gd name="T30" fmla="*/ 89 w 129"/>
                  <a:gd name="T31" fmla="*/ 47 h 160"/>
                  <a:gd name="T32" fmla="*/ 83 w 129"/>
                  <a:gd name="T33" fmla="*/ 46 h 160"/>
                  <a:gd name="T34" fmla="*/ 73 w 129"/>
                  <a:gd name="T35" fmla="*/ 32 h 160"/>
                  <a:gd name="T36" fmla="*/ 71 w 129"/>
                  <a:gd name="T37" fmla="*/ 71 h 160"/>
                  <a:gd name="T38" fmla="*/ 69 w 129"/>
                  <a:gd name="T39" fmla="*/ 151 h 160"/>
                  <a:gd name="T40" fmla="*/ 67 w 129"/>
                  <a:gd name="T41" fmla="*/ 157 h 160"/>
                  <a:gd name="T42" fmla="*/ 61 w 129"/>
                  <a:gd name="T43" fmla="*/ 160 h 160"/>
                  <a:gd name="T44" fmla="*/ 55 w 129"/>
                  <a:gd name="T45" fmla="*/ 157 h 160"/>
                  <a:gd name="T46" fmla="*/ 52 w 129"/>
                  <a:gd name="T47" fmla="*/ 151 h 160"/>
                  <a:gd name="T48" fmla="*/ 45 w 129"/>
                  <a:gd name="T49" fmla="*/ 78 h 160"/>
                  <a:gd name="T50" fmla="*/ 45 w 129"/>
                  <a:gd name="T51" fmla="*/ 155 h 160"/>
                  <a:gd name="T52" fmla="*/ 41 w 129"/>
                  <a:gd name="T53" fmla="*/ 159 h 160"/>
                  <a:gd name="T54" fmla="*/ 33 w 129"/>
                  <a:gd name="T55" fmla="*/ 159 h 160"/>
                  <a:gd name="T56" fmla="*/ 29 w 129"/>
                  <a:gd name="T57" fmla="*/ 155 h 160"/>
                  <a:gd name="T58" fmla="*/ 28 w 129"/>
                  <a:gd name="T59" fmla="*/ 73 h 160"/>
                  <a:gd name="T60" fmla="*/ 27 w 129"/>
                  <a:gd name="T61" fmla="*/ 68 h 160"/>
                  <a:gd name="T62" fmla="*/ 15 w 129"/>
                  <a:gd name="T63" fmla="*/ 78 h 160"/>
                  <a:gd name="T64" fmla="*/ 11 w 129"/>
                  <a:gd name="T65" fmla="*/ 82 h 160"/>
                  <a:gd name="T66" fmla="*/ 5 w 129"/>
                  <a:gd name="T67" fmla="*/ 82 h 160"/>
                  <a:gd name="T68" fmla="*/ 1 w 129"/>
                  <a:gd name="T69" fmla="*/ 78 h 160"/>
                  <a:gd name="T70" fmla="*/ 1 w 129"/>
                  <a:gd name="T71" fmla="*/ 72 h 160"/>
                  <a:gd name="T72" fmla="*/ 26 w 129"/>
                  <a:gd name="T73" fmla="*/ 7 h 160"/>
                  <a:gd name="T74" fmla="*/ 28 w 129"/>
                  <a:gd name="T75" fmla="*/ 3 h 160"/>
                  <a:gd name="T76" fmla="*/ 31 w 129"/>
                  <a:gd name="T77" fmla="*/ 2 h 1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</a:cxnLst>
                <a:rect l="0" t="0" r="r" b="b"/>
                <a:pathLst>
                  <a:path w="129" h="160">
                    <a:moveTo>
                      <a:pt x="35" y="0"/>
                    </a:moveTo>
                    <a:lnTo>
                      <a:pt x="64" y="0"/>
                    </a:lnTo>
                    <a:lnTo>
                      <a:pt x="67" y="2"/>
                    </a:lnTo>
                    <a:lnTo>
                      <a:pt x="70" y="4"/>
                    </a:lnTo>
                    <a:lnTo>
                      <a:pt x="70" y="4"/>
                    </a:lnTo>
                    <a:lnTo>
                      <a:pt x="73" y="5"/>
                    </a:lnTo>
                    <a:lnTo>
                      <a:pt x="89" y="29"/>
                    </a:lnTo>
                    <a:lnTo>
                      <a:pt x="98" y="20"/>
                    </a:lnTo>
                    <a:lnTo>
                      <a:pt x="88" y="20"/>
                    </a:lnTo>
                    <a:lnTo>
                      <a:pt x="87" y="20"/>
                    </a:lnTo>
                    <a:lnTo>
                      <a:pt x="86" y="18"/>
                    </a:lnTo>
                    <a:lnTo>
                      <a:pt x="86" y="18"/>
                    </a:lnTo>
                    <a:lnTo>
                      <a:pt x="87" y="17"/>
                    </a:lnTo>
                    <a:lnTo>
                      <a:pt x="87" y="17"/>
                    </a:lnTo>
                    <a:lnTo>
                      <a:pt x="91" y="15"/>
                    </a:lnTo>
                    <a:lnTo>
                      <a:pt x="92" y="14"/>
                    </a:lnTo>
                    <a:lnTo>
                      <a:pt x="122" y="14"/>
                    </a:lnTo>
                    <a:lnTo>
                      <a:pt x="124" y="15"/>
                    </a:lnTo>
                    <a:lnTo>
                      <a:pt x="128" y="17"/>
                    </a:lnTo>
                    <a:lnTo>
                      <a:pt x="129" y="18"/>
                    </a:lnTo>
                    <a:lnTo>
                      <a:pt x="129" y="18"/>
                    </a:lnTo>
                    <a:lnTo>
                      <a:pt x="128" y="20"/>
                    </a:lnTo>
                    <a:lnTo>
                      <a:pt x="127" y="20"/>
                    </a:lnTo>
                    <a:lnTo>
                      <a:pt x="114" y="20"/>
                    </a:lnTo>
                    <a:lnTo>
                      <a:pt x="114" y="23"/>
                    </a:lnTo>
                    <a:lnTo>
                      <a:pt x="114" y="25"/>
                    </a:lnTo>
                    <a:lnTo>
                      <a:pt x="112" y="27"/>
                    </a:lnTo>
                    <a:lnTo>
                      <a:pt x="93" y="46"/>
                    </a:lnTo>
                    <a:lnTo>
                      <a:pt x="92" y="46"/>
                    </a:lnTo>
                    <a:lnTo>
                      <a:pt x="92" y="46"/>
                    </a:lnTo>
                    <a:lnTo>
                      <a:pt x="91" y="47"/>
                    </a:lnTo>
                    <a:lnTo>
                      <a:pt x="89" y="47"/>
                    </a:lnTo>
                    <a:lnTo>
                      <a:pt x="86" y="47"/>
                    </a:lnTo>
                    <a:lnTo>
                      <a:pt x="83" y="46"/>
                    </a:lnTo>
                    <a:lnTo>
                      <a:pt x="81" y="45"/>
                    </a:lnTo>
                    <a:lnTo>
                      <a:pt x="73" y="32"/>
                    </a:lnTo>
                    <a:lnTo>
                      <a:pt x="71" y="68"/>
                    </a:lnTo>
                    <a:lnTo>
                      <a:pt x="71" y="71"/>
                    </a:lnTo>
                    <a:lnTo>
                      <a:pt x="69" y="73"/>
                    </a:lnTo>
                    <a:lnTo>
                      <a:pt x="69" y="151"/>
                    </a:lnTo>
                    <a:lnTo>
                      <a:pt x="69" y="155"/>
                    </a:lnTo>
                    <a:lnTo>
                      <a:pt x="67" y="157"/>
                    </a:lnTo>
                    <a:lnTo>
                      <a:pt x="65" y="159"/>
                    </a:lnTo>
                    <a:lnTo>
                      <a:pt x="61" y="160"/>
                    </a:lnTo>
                    <a:lnTo>
                      <a:pt x="57" y="159"/>
                    </a:lnTo>
                    <a:lnTo>
                      <a:pt x="55" y="157"/>
                    </a:lnTo>
                    <a:lnTo>
                      <a:pt x="53" y="155"/>
                    </a:lnTo>
                    <a:lnTo>
                      <a:pt x="52" y="151"/>
                    </a:lnTo>
                    <a:lnTo>
                      <a:pt x="52" y="78"/>
                    </a:lnTo>
                    <a:lnTo>
                      <a:pt x="45" y="78"/>
                    </a:lnTo>
                    <a:lnTo>
                      <a:pt x="45" y="151"/>
                    </a:lnTo>
                    <a:lnTo>
                      <a:pt x="45" y="155"/>
                    </a:lnTo>
                    <a:lnTo>
                      <a:pt x="43" y="157"/>
                    </a:lnTo>
                    <a:lnTo>
                      <a:pt x="41" y="159"/>
                    </a:lnTo>
                    <a:lnTo>
                      <a:pt x="37" y="160"/>
                    </a:lnTo>
                    <a:lnTo>
                      <a:pt x="33" y="159"/>
                    </a:lnTo>
                    <a:lnTo>
                      <a:pt x="31" y="157"/>
                    </a:lnTo>
                    <a:lnTo>
                      <a:pt x="29" y="155"/>
                    </a:lnTo>
                    <a:lnTo>
                      <a:pt x="28" y="151"/>
                    </a:lnTo>
                    <a:lnTo>
                      <a:pt x="28" y="73"/>
                    </a:lnTo>
                    <a:lnTo>
                      <a:pt x="27" y="71"/>
                    </a:lnTo>
                    <a:lnTo>
                      <a:pt x="27" y="68"/>
                    </a:lnTo>
                    <a:lnTo>
                      <a:pt x="26" y="47"/>
                    </a:lnTo>
                    <a:lnTo>
                      <a:pt x="15" y="78"/>
                    </a:lnTo>
                    <a:lnTo>
                      <a:pt x="13" y="80"/>
                    </a:lnTo>
                    <a:lnTo>
                      <a:pt x="11" y="82"/>
                    </a:lnTo>
                    <a:lnTo>
                      <a:pt x="7" y="82"/>
                    </a:lnTo>
                    <a:lnTo>
                      <a:pt x="5" y="82"/>
                    </a:lnTo>
                    <a:lnTo>
                      <a:pt x="2" y="80"/>
                    </a:lnTo>
                    <a:lnTo>
                      <a:pt x="1" y="78"/>
                    </a:lnTo>
                    <a:lnTo>
                      <a:pt x="0" y="74"/>
                    </a:lnTo>
                    <a:lnTo>
                      <a:pt x="1" y="72"/>
                    </a:lnTo>
                    <a:lnTo>
                      <a:pt x="25" y="8"/>
                    </a:lnTo>
                    <a:lnTo>
                      <a:pt x="26" y="7"/>
                    </a:lnTo>
                    <a:lnTo>
                      <a:pt x="26" y="5"/>
                    </a:lnTo>
                    <a:lnTo>
                      <a:pt x="28" y="3"/>
                    </a:lnTo>
                    <a:lnTo>
                      <a:pt x="29" y="2"/>
                    </a:lnTo>
                    <a:lnTo>
                      <a:pt x="31" y="2"/>
                    </a:lnTo>
                    <a:lnTo>
                      <a:pt x="35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79405" tIns="39702" rIns="79405" bIns="39702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zh-CN" altLang="en-US" sz="1600">
                  <a:solidFill>
                    <a:srgbClr val="009882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</p:grpSp>
      <p:grpSp>
        <p:nvGrpSpPr>
          <p:cNvPr id="10" name="组合 9"/>
          <p:cNvGrpSpPr/>
          <p:nvPr/>
        </p:nvGrpSpPr>
        <p:grpSpPr>
          <a:xfrm>
            <a:off x="3184715" y="4033200"/>
            <a:ext cx="6547582" cy="570252"/>
            <a:chOff x="2692946" y="4096380"/>
            <a:chExt cx="7539950" cy="656681"/>
          </a:xfrm>
          <a:solidFill>
            <a:schemeClr val="bg1"/>
          </a:solidFill>
        </p:grpSpPr>
        <p:grpSp>
          <p:nvGrpSpPr>
            <p:cNvPr id="207" name="组合 206"/>
            <p:cNvGrpSpPr/>
            <p:nvPr/>
          </p:nvGrpSpPr>
          <p:grpSpPr>
            <a:xfrm>
              <a:off x="9717306" y="4108573"/>
              <a:ext cx="515590" cy="606167"/>
              <a:chOff x="8418513" y="4619626"/>
              <a:chExt cx="469900" cy="552450"/>
            </a:xfrm>
            <a:grpFill/>
          </p:grpSpPr>
          <p:sp>
            <p:nvSpPr>
              <p:cNvPr id="172" name="Freeform 152"/>
              <p:cNvSpPr>
                <a:spLocks noEditPoints="1"/>
              </p:cNvSpPr>
              <p:nvPr/>
            </p:nvSpPr>
            <p:spPr bwMode="auto">
              <a:xfrm>
                <a:off x="8520113" y="4921251"/>
                <a:ext cx="52388" cy="85725"/>
              </a:xfrm>
              <a:custGeom>
                <a:avLst/>
                <a:gdLst>
                  <a:gd name="T0" fmla="*/ 15 w 33"/>
                  <a:gd name="T1" fmla="*/ 5 h 54"/>
                  <a:gd name="T2" fmla="*/ 12 w 33"/>
                  <a:gd name="T3" fmla="*/ 6 h 54"/>
                  <a:gd name="T4" fmla="*/ 8 w 33"/>
                  <a:gd name="T5" fmla="*/ 8 h 54"/>
                  <a:gd name="T6" fmla="*/ 6 w 33"/>
                  <a:gd name="T7" fmla="*/ 12 h 54"/>
                  <a:gd name="T8" fmla="*/ 5 w 33"/>
                  <a:gd name="T9" fmla="*/ 16 h 54"/>
                  <a:gd name="T10" fmla="*/ 5 w 33"/>
                  <a:gd name="T11" fmla="*/ 48 h 54"/>
                  <a:gd name="T12" fmla="*/ 28 w 33"/>
                  <a:gd name="T13" fmla="*/ 48 h 54"/>
                  <a:gd name="T14" fmla="*/ 28 w 33"/>
                  <a:gd name="T15" fmla="*/ 16 h 54"/>
                  <a:gd name="T16" fmla="*/ 27 w 33"/>
                  <a:gd name="T17" fmla="*/ 12 h 54"/>
                  <a:gd name="T18" fmla="*/ 25 w 33"/>
                  <a:gd name="T19" fmla="*/ 8 h 54"/>
                  <a:gd name="T20" fmla="*/ 21 w 33"/>
                  <a:gd name="T21" fmla="*/ 6 h 54"/>
                  <a:gd name="T22" fmla="*/ 17 w 33"/>
                  <a:gd name="T23" fmla="*/ 5 h 54"/>
                  <a:gd name="T24" fmla="*/ 15 w 33"/>
                  <a:gd name="T25" fmla="*/ 5 h 54"/>
                  <a:gd name="T26" fmla="*/ 15 w 33"/>
                  <a:gd name="T27" fmla="*/ 0 h 54"/>
                  <a:gd name="T28" fmla="*/ 17 w 33"/>
                  <a:gd name="T29" fmla="*/ 0 h 54"/>
                  <a:gd name="T30" fmla="*/ 22 w 33"/>
                  <a:gd name="T31" fmla="*/ 0 h 54"/>
                  <a:gd name="T32" fmla="*/ 27 w 33"/>
                  <a:gd name="T33" fmla="*/ 2 h 54"/>
                  <a:gd name="T34" fmla="*/ 30 w 33"/>
                  <a:gd name="T35" fmla="*/ 6 h 54"/>
                  <a:gd name="T36" fmla="*/ 32 w 33"/>
                  <a:gd name="T37" fmla="*/ 11 h 54"/>
                  <a:gd name="T38" fmla="*/ 33 w 33"/>
                  <a:gd name="T39" fmla="*/ 16 h 54"/>
                  <a:gd name="T40" fmla="*/ 33 w 33"/>
                  <a:gd name="T41" fmla="*/ 54 h 54"/>
                  <a:gd name="T42" fmla="*/ 0 w 33"/>
                  <a:gd name="T43" fmla="*/ 54 h 54"/>
                  <a:gd name="T44" fmla="*/ 0 w 33"/>
                  <a:gd name="T45" fmla="*/ 16 h 54"/>
                  <a:gd name="T46" fmla="*/ 0 w 33"/>
                  <a:gd name="T47" fmla="*/ 11 h 54"/>
                  <a:gd name="T48" fmla="*/ 2 w 33"/>
                  <a:gd name="T49" fmla="*/ 6 h 54"/>
                  <a:gd name="T50" fmla="*/ 6 w 33"/>
                  <a:gd name="T51" fmla="*/ 2 h 54"/>
                  <a:gd name="T52" fmla="*/ 11 w 33"/>
                  <a:gd name="T53" fmla="*/ 0 h 54"/>
                  <a:gd name="T54" fmla="*/ 15 w 33"/>
                  <a:gd name="T55" fmla="*/ 0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33" h="54">
                    <a:moveTo>
                      <a:pt x="15" y="5"/>
                    </a:moveTo>
                    <a:lnTo>
                      <a:pt x="12" y="6"/>
                    </a:lnTo>
                    <a:lnTo>
                      <a:pt x="8" y="8"/>
                    </a:lnTo>
                    <a:lnTo>
                      <a:pt x="6" y="12"/>
                    </a:lnTo>
                    <a:lnTo>
                      <a:pt x="5" y="16"/>
                    </a:lnTo>
                    <a:lnTo>
                      <a:pt x="5" y="48"/>
                    </a:lnTo>
                    <a:lnTo>
                      <a:pt x="28" y="48"/>
                    </a:lnTo>
                    <a:lnTo>
                      <a:pt x="28" y="16"/>
                    </a:lnTo>
                    <a:lnTo>
                      <a:pt x="27" y="12"/>
                    </a:lnTo>
                    <a:lnTo>
                      <a:pt x="25" y="8"/>
                    </a:lnTo>
                    <a:lnTo>
                      <a:pt x="21" y="6"/>
                    </a:lnTo>
                    <a:lnTo>
                      <a:pt x="17" y="5"/>
                    </a:lnTo>
                    <a:lnTo>
                      <a:pt x="15" y="5"/>
                    </a:lnTo>
                    <a:close/>
                    <a:moveTo>
                      <a:pt x="15" y="0"/>
                    </a:moveTo>
                    <a:lnTo>
                      <a:pt x="17" y="0"/>
                    </a:lnTo>
                    <a:lnTo>
                      <a:pt x="22" y="0"/>
                    </a:lnTo>
                    <a:lnTo>
                      <a:pt x="27" y="2"/>
                    </a:lnTo>
                    <a:lnTo>
                      <a:pt x="30" y="6"/>
                    </a:lnTo>
                    <a:lnTo>
                      <a:pt x="32" y="11"/>
                    </a:lnTo>
                    <a:lnTo>
                      <a:pt x="33" y="16"/>
                    </a:lnTo>
                    <a:lnTo>
                      <a:pt x="33" y="54"/>
                    </a:lnTo>
                    <a:lnTo>
                      <a:pt x="0" y="54"/>
                    </a:lnTo>
                    <a:lnTo>
                      <a:pt x="0" y="16"/>
                    </a:lnTo>
                    <a:lnTo>
                      <a:pt x="0" y="11"/>
                    </a:lnTo>
                    <a:lnTo>
                      <a:pt x="2" y="6"/>
                    </a:lnTo>
                    <a:lnTo>
                      <a:pt x="6" y="2"/>
                    </a:lnTo>
                    <a:lnTo>
                      <a:pt x="11" y="0"/>
                    </a:lnTo>
                    <a:lnTo>
                      <a:pt x="15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79405" tIns="39702" rIns="79405" bIns="39702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zh-CN" altLang="en-US" sz="16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73" name="Freeform 153"/>
              <p:cNvSpPr>
                <a:spLocks noEditPoints="1"/>
              </p:cNvSpPr>
              <p:nvPr/>
            </p:nvSpPr>
            <p:spPr bwMode="auto">
              <a:xfrm>
                <a:off x="8589963" y="4883151"/>
                <a:ext cx="55563" cy="123825"/>
              </a:xfrm>
              <a:custGeom>
                <a:avLst/>
                <a:gdLst>
                  <a:gd name="T0" fmla="*/ 16 w 35"/>
                  <a:gd name="T1" fmla="*/ 6 h 78"/>
                  <a:gd name="T2" fmla="*/ 12 w 35"/>
                  <a:gd name="T3" fmla="*/ 7 h 78"/>
                  <a:gd name="T4" fmla="*/ 9 w 35"/>
                  <a:gd name="T5" fmla="*/ 10 h 78"/>
                  <a:gd name="T6" fmla="*/ 7 w 35"/>
                  <a:gd name="T7" fmla="*/ 13 h 78"/>
                  <a:gd name="T8" fmla="*/ 7 w 35"/>
                  <a:gd name="T9" fmla="*/ 16 h 78"/>
                  <a:gd name="T10" fmla="*/ 7 w 35"/>
                  <a:gd name="T11" fmla="*/ 72 h 78"/>
                  <a:gd name="T12" fmla="*/ 28 w 35"/>
                  <a:gd name="T13" fmla="*/ 72 h 78"/>
                  <a:gd name="T14" fmla="*/ 28 w 35"/>
                  <a:gd name="T15" fmla="*/ 16 h 78"/>
                  <a:gd name="T16" fmla="*/ 27 w 35"/>
                  <a:gd name="T17" fmla="*/ 13 h 78"/>
                  <a:gd name="T18" fmla="*/ 25 w 35"/>
                  <a:gd name="T19" fmla="*/ 10 h 78"/>
                  <a:gd name="T20" fmla="*/ 22 w 35"/>
                  <a:gd name="T21" fmla="*/ 7 h 78"/>
                  <a:gd name="T22" fmla="*/ 19 w 35"/>
                  <a:gd name="T23" fmla="*/ 6 h 78"/>
                  <a:gd name="T24" fmla="*/ 16 w 35"/>
                  <a:gd name="T25" fmla="*/ 6 h 78"/>
                  <a:gd name="T26" fmla="*/ 16 w 35"/>
                  <a:gd name="T27" fmla="*/ 0 h 78"/>
                  <a:gd name="T28" fmla="*/ 19 w 35"/>
                  <a:gd name="T29" fmla="*/ 0 h 78"/>
                  <a:gd name="T30" fmla="*/ 23 w 35"/>
                  <a:gd name="T31" fmla="*/ 1 h 78"/>
                  <a:gd name="T32" fmla="*/ 28 w 35"/>
                  <a:gd name="T33" fmla="*/ 3 h 78"/>
                  <a:gd name="T34" fmla="*/ 32 w 35"/>
                  <a:gd name="T35" fmla="*/ 7 h 78"/>
                  <a:gd name="T36" fmla="*/ 34 w 35"/>
                  <a:gd name="T37" fmla="*/ 12 h 78"/>
                  <a:gd name="T38" fmla="*/ 35 w 35"/>
                  <a:gd name="T39" fmla="*/ 16 h 78"/>
                  <a:gd name="T40" fmla="*/ 35 w 35"/>
                  <a:gd name="T41" fmla="*/ 78 h 78"/>
                  <a:gd name="T42" fmla="*/ 0 w 35"/>
                  <a:gd name="T43" fmla="*/ 78 h 78"/>
                  <a:gd name="T44" fmla="*/ 0 w 35"/>
                  <a:gd name="T45" fmla="*/ 16 h 78"/>
                  <a:gd name="T46" fmla="*/ 1 w 35"/>
                  <a:gd name="T47" fmla="*/ 12 h 78"/>
                  <a:gd name="T48" fmla="*/ 3 w 35"/>
                  <a:gd name="T49" fmla="*/ 7 h 78"/>
                  <a:gd name="T50" fmla="*/ 7 w 35"/>
                  <a:gd name="T51" fmla="*/ 3 h 78"/>
                  <a:gd name="T52" fmla="*/ 11 w 35"/>
                  <a:gd name="T53" fmla="*/ 1 h 78"/>
                  <a:gd name="T54" fmla="*/ 16 w 35"/>
                  <a:gd name="T55" fmla="*/ 0 h 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35" h="78">
                    <a:moveTo>
                      <a:pt x="16" y="6"/>
                    </a:moveTo>
                    <a:lnTo>
                      <a:pt x="12" y="7"/>
                    </a:lnTo>
                    <a:lnTo>
                      <a:pt x="9" y="10"/>
                    </a:lnTo>
                    <a:lnTo>
                      <a:pt x="7" y="13"/>
                    </a:lnTo>
                    <a:lnTo>
                      <a:pt x="7" y="16"/>
                    </a:lnTo>
                    <a:lnTo>
                      <a:pt x="7" y="72"/>
                    </a:lnTo>
                    <a:lnTo>
                      <a:pt x="28" y="72"/>
                    </a:lnTo>
                    <a:lnTo>
                      <a:pt x="28" y="16"/>
                    </a:lnTo>
                    <a:lnTo>
                      <a:pt x="27" y="13"/>
                    </a:lnTo>
                    <a:lnTo>
                      <a:pt x="25" y="10"/>
                    </a:lnTo>
                    <a:lnTo>
                      <a:pt x="22" y="7"/>
                    </a:lnTo>
                    <a:lnTo>
                      <a:pt x="19" y="6"/>
                    </a:lnTo>
                    <a:lnTo>
                      <a:pt x="16" y="6"/>
                    </a:lnTo>
                    <a:close/>
                    <a:moveTo>
                      <a:pt x="16" y="0"/>
                    </a:moveTo>
                    <a:lnTo>
                      <a:pt x="19" y="0"/>
                    </a:lnTo>
                    <a:lnTo>
                      <a:pt x="23" y="1"/>
                    </a:lnTo>
                    <a:lnTo>
                      <a:pt x="28" y="3"/>
                    </a:lnTo>
                    <a:lnTo>
                      <a:pt x="32" y="7"/>
                    </a:lnTo>
                    <a:lnTo>
                      <a:pt x="34" y="12"/>
                    </a:lnTo>
                    <a:lnTo>
                      <a:pt x="35" y="16"/>
                    </a:lnTo>
                    <a:lnTo>
                      <a:pt x="35" y="78"/>
                    </a:lnTo>
                    <a:lnTo>
                      <a:pt x="0" y="78"/>
                    </a:lnTo>
                    <a:lnTo>
                      <a:pt x="0" y="16"/>
                    </a:lnTo>
                    <a:lnTo>
                      <a:pt x="1" y="12"/>
                    </a:lnTo>
                    <a:lnTo>
                      <a:pt x="3" y="7"/>
                    </a:lnTo>
                    <a:lnTo>
                      <a:pt x="7" y="3"/>
                    </a:lnTo>
                    <a:lnTo>
                      <a:pt x="11" y="1"/>
                    </a:lnTo>
                    <a:lnTo>
                      <a:pt x="16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79405" tIns="39702" rIns="79405" bIns="39702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zh-CN" altLang="en-US" sz="16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74" name="Freeform 154"/>
              <p:cNvSpPr>
                <a:spLocks noEditPoints="1"/>
              </p:cNvSpPr>
              <p:nvPr/>
            </p:nvSpPr>
            <p:spPr bwMode="auto">
              <a:xfrm>
                <a:off x="8662988" y="4846638"/>
                <a:ext cx="52388" cy="160338"/>
              </a:xfrm>
              <a:custGeom>
                <a:avLst/>
                <a:gdLst>
                  <a:gd name="T0" fmla="*/ 16 w 33"/>
                  <a:gd name="T1" fmla="*/ 7 h 101"/>
                  <a:gd name="T2" fmla="*/ 12 w 33"/>
                  <a:gd name="T3" fmla="*/ 8 h 101"/>
                  <a:gd name="T4" fmla="*/ 8 w 33"/>
                  <a:gd name="T5" fmla="*/ 10 h 101"/>
                  <a:gd name="T6" fmla="*/ 6 w 33"/>
                  <a:gd name="T7" fmla="*/ 13 h 101"/>
                  <a:gd name="T8" fmla="*/ 5 w 33"/>
                  <a:gd name="T9" fmla="*/ 16 h 101"/>
                  <a:gd name="T10" fmla="*/ 5 w 33"/>
                  <a:gd name="T11" fmla="*/ 95 h 101"/>
                  <a:gd name="T12" fmla="*/ 28 w 33"/>
                  <a:gd name="T13" fmla="*/ 95 h 101"/>
                  <a:gd name="T14" fmla="*/ 28 w 33"/>
                  <a:gd name="T15" fmla="*/ 16 h 101"/>
                  <a:gd name="T16" fmla="*/ 27 w 33"/>
                  <a:gd name="T17" fmla="*/ 13 h 101"/>
                  <a:gd name="T18" fmla="*/ 25 w 33"/>
                  <a:gd name="T19" fmla="*/ 10 h 101"/>
                  <a:gd name="T20" fmla="*/ 21 w 33"/>
                  <a:gd name="T21" fmla="*/ 8 h 101"/>
                  <a:gd name="T22" fmla="*/ 17 w 33"/>
                  <a:gd name="T23" fmla="*/ 7 h 101"/>
                  <a:gd name="T24" fmla="*/ 16 w 33"/>
                  <a:gd name="T25" fmla="*/ 7 h 101"/>
                  <a:gd name="T26" fmla="*/ 16 w 33"/>
                  <a:gd name="T27" fmla="*/ 0 h 101"/>
                  <a:gd name="T28" fmla="*/ 17 w 33"/>
                  <a:gd name="T29" fmla="*/ 0 h 101"/>
                  <a:gd name="T30" fmla="*/ 23 w 33"/>
                  <a:gd name="T31" fmla="*/ 1 h 101"/>
                  <a:gd name="T32" fmla="*/ 27 w 33"/>
                  <a:gd name="T33" fmla="*/ 3 h 101"/>
                  <a:gd name="T34" fmla="*/ 30 w 33"/>
                  <a:gd name="T35" fmla="*/ 8 h 101"/>
                  <a:gd name="T36" fmla="*/ 32 w 33"/>
                  <a:gd name="T37" fmla="*/ 12 h 101"/>
                  <a:gd name="T38" fmla="*/ 33 w 33"/>
                  <a:gd name="T39" fmla="*/ 16 h 101"/>
                  <a:gd name="T40" fmla="*/ 33 w 33"/>
                  <a:gd name="T41" fmla="*/ 101 h 101"/>
                  <a:gd name="T42" fmla="*/ 0 w 33"/>
                  <a:gd name="T43" fmla="*/ 101 h 101"/>
                  <a:gd name="T44" fmla="*/ 0 w 33"/>
                  <a:gd name="T45" fmla="*/ 16 h 101"/>
                  <a:gd name="T46" fmla="*/ 0 w 33"/>
                  <a:gd name="T47" fmla="*/ 12 h 101"/>
                  <a:gd name="T48" fmla="*/ 2 w 33"/>
                  <a:gd name="T49" fmla="*/ 8 h 101"/>
                  <a:gd name="T50" fmla="*/ 6 w 33"/>
                  <a:gd name="T51" fmla="*/ 3 h 101"/>
                  <a:gd name="T52" fmla="*/ 11 w 33"/>
                  <a:gd name="T53" fmla="*/ 1 h 101"/>
                  <a:gd name="T54" fmla="*/ 16 w 33"/>
                  <a:gd name="T55" fmla="*/ 0 h 1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33" h="101">
                    <a:moveTo>
                      <a:pt x="16" y="7"/>
                    </a:moveTo>
                    <a:lnTo>
                      <a:pt x="12" y="8"/>
                    </a:lnTo>
                    <a:lnTo>
                      <a:pt x="8" y="10"/>
                    </a:lnTo>
                    <a:lnTo>
                      <a:pt x="6" y="13"/>
                    </a:lnTo>
                    <a:lnTo>
                      <a:pt x="5" y="16"/>
                    </a:lnTo>
                    <a:lnTo>
                      <a:pt x="5" y="95"/>
                    </a:lnTo>
                    <a:lnTo>
                      <a:pt x="28" y="95"/>
                    </a:lnTo>
                    <a:lnTo>
                      <a:pt x="28" y="16"/>
                    </a:lnTo>
                    <a:lnTo>
                      <a:pt x="27" y="13"/>
                    </a:lnTo>
                    <a:lnTo>
                      <a:pt x="25" y="10"/>
                    </a:lnTo>
                    <a:lnTo>
                      <a:pt x="21" y="8"/>
                    </a:lnTo>
                    <a:lnTo>
                      <a:pt x="17" y="7"/>
                    </a:lnTo>
                    <a:lnTo>
                      <a:pt x="16" y="7"/>
                    </a:lnTo>
                    <a:close/>
                    <a:moveTo>
                      <a:pt x="16" y="0"/>
                    </a:moveTo>
                    <a:lnTo>
                      <a:pt x="17" y="0"/>
                    </a:lnTo>
                    <a:lnTo>
                      <a:pt x="23" y="1"/>
                    </a:lnTo>
                    <a:lnTo>
                      <a:pt x="27" y="3"/>
                    </a:lnTo>
                    <a:lnTo>
                      <a:pt x="30" y="8"/>
                    </a:lnTo>
                    <a:lnTo>
                      <a:pt x="32" y="12"/>
                    </a:lnTo>
                    <a:lnTo>
                      <a:pt x="33" y="16"/>
                    </a:lnTo>
                    <a:lnTo>
                      <a:pt x="33" y="101"/>
                    </a:lnTo>
                    <a:lnTo>
                      <a:pt x="0" y="101"/>
                    </a:lnTo>
                    <a:lnTo>
                      <a:pt x="0" y="16"/>
                    </a:lnTo>
                    <a:lnTo>
                      <a:pt x="0" y="12"/>
                    </a:lnTo>
                    <a:lnTo>
                      <a:pt x="2" y="8"/>
                    </a:lnTo>
                    <a:lnTo>
                      <a:pt x="6" y="3"/>
                    </a:lnTo>
                    <a:lnTo>
                      <a:pt x="11" y="1"/>
                    </a:lnTo>
                    <a:lnTo>
                      <a:pt x="16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79405" tIns="39702" rIns="79405" bIns="39702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zh-CN" altLang="en-US" sz="16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75" name="Freeform 155"/>
              <p:cNvSpPr>
                <a:spLocks noEditPoints="1"/>
              </p:cNvSpPr>
              <p:nvPr/>
            </p:nvSpPr>
            <p:spPr bwMode="auto">
              <a:xfrm>
                <a:off x="8732838" y="4810126"/>
                <a:ext cx="55563" cy="196850"/>
              </a:xfrm>
              <a:custGeom>
                <a:avLst/>
                <a:gdLst>
                  <a:gd name="T0" fmla="*/ 17 w 35"/>
                  <a:gd name="T1" fmla="*/ 6 h 124"/>
                  <a:gd name="T2" fmla="*/ 12 w 35"/>
                  <a:gd name="T3" fmla="*/ 7 h 124"/>
                  <a:gd name="T4" fmla="*/ 9 w 35"/>
                  <a:gd name="T5" fmla="*/ 9 h 124"/>
                  <a:gd name="T6" fmla="*/ 7 w 35"/>
                  <a:gd name="T7" fmla="*/ 12 h 124"/>
                  <a:gd name="T8" fmla="*/ 7 w 35"/>
                  <a:gd name="T9" fmla="*/ 17 h 124"/>
                  <a:gd name="T10" fmla="*/ 7 w 35"/>
                  <a:gd name="T11" fmla="*/ 118 h 124"/>
                  <a:gd name="T12" fmla="*/ 28 w 35"/>
                  <a:gd name="T13" fmla="*/ 118 h 124"/>
                  <a:gd name="T14" fmla="*/ 28 w 35"/>
                  <a:gd name="T15" fmla="*/ 17 h 124"/>
                  <a:gd name="T16" fmla="*/ 27 w 35"/>
                  <a:gd name="T17" fmla="*/ 12 h 124"/>
                  <a:gd name="T18" fmla="*/ 25 w 35"/>
                  <a:gd name="T19" fmla="*/ 9 h 124"/>
                  <a:gd name="T20" fmla="*/ 22 w 35"/>
                  <a:gd name="T21" fmla="*/ 7 h 124"/>
                  <a:gd name="T22" fmla="*/ 19 w 35"/>
                  <a:gd name="T23" fmla="*/ 6 h 124"/>
                  <a:gd name="T24" fmla="*/ 17 w 35"/>
                  <a:gd name="T25" fmla="*/ 6 h 124"/>
                  <a:gd name="T26" fmla="*/ 17 w 35"/>
                  <a:gd name="T27" fmla="*/ 0 h 124"/>
                  <a:gd name="T28" fmla="*/ 19 w 35"/>
                  <a:gd name="T29" fmla="*/ 0 h 124"/>
                  <a:gd name="T30" fmla="*/ 24 w 35"/>
                  <a:gd name="T31" fmla="*/ 0 h 124"/>
                  <a:gd name="T32" fmla="*/ 28 w 35"/>
                  <a:gd name="T33" fmla="*/ 2 h 124"/>
                  <a:gd name="T34" fmla="*/ 32 w 35"/>
                  <a:gd name="T35" fmla="*/ 7 h 124"/>
                  <a:gd name="T36" fmla="*/ 34 w 35"/>
                  <a:gd name="T37" fmla="*/ 11 h 124"/>
                  <a:gd name="T38" fmla="*/ 35 w 35"/>
                  <a:gd name="T39" fmla="*/ 17 h 124"/>
                  <a:gd name="T40" fmla="*/ 35 w 35"/>
                  <a:gd name="T41" fmla="*/ 124 h 124"/>
                  <a:gd name="T42" fmla="*/ 0 w 35"/>
                  <a:gd name="T43" fmla="*/ 124 h 124"/>
                  <a:gd name="T44" fmla="*/ 0 w 35"/>
                  <a:gd name="T45" fmla="*/ 17 h 124"/>
                  <a:gd name="T46" fmla="*/ 1 w 35"/>
                  <a:gd name="T47" fmla="*/ 11 h 124"/>
                  <a:gd name="T48" fmla="*/ 4 w 35"/>
                  <a:gd name="T49" fmla="*/ 7 h 124"/>
                  <a:gd name="T50" fmla="*/ 7 w 35"/>
                  <a:gd name="T51" fmla="*/ 2 h 124"/>
                  <a:gd name="T52" fmla="*/ 11 w 35"/>
                  <a:gd name="T53" fmla="*/ 0 h 124"/>
                  <a:gd name="T54" fmla="*/ 17 w 35"/>
                  <a:gd name="T55" fmla="*/ 0 h 1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35" h="124">
                    <a:moveTo>
                      <a:pt x="17" y="6"/>
                    </a:moveTo>
                    <a:lnTo>
                      <a:pt x="12" y="7"/>
                    </a:lnTo>
                    <a:lnTo>
                      <a:pt x="9" y="9"/>
                    </a:lnTo>
                    <a:lnTo>
                      <a:pt x="7" y="12"/>
                    </a:lnTo>
                    <a:lnTo>
                      <a:pt x="7" y="17"/>
                    </a:lnTo>
                    <a:lnTo>
                      <a:pt x="7" y="118"/>
                    </a:lnTo>
                    <a:lnTo>
                      <a:pt x="28" y="118"/>
                    </a:lnTo>
                    <a:lnTo>
                      <a:pt x="28" y="17"/>
                    </a:lnTo>
                    <a:lnTo>
                      <a:pt x="27" y="12"/>
                    </a:lnTo>
                    <a:lnTo>
                      <a:pt x="25" y="9"/>
                    </a:lnTo>
                    <a:lnTo>
                      <a:pt x="22" y="7"/>
                    </a:lnTo>
                    <a:lnTo>
                      <a:pt x="19" y="6"/>
                    </a:lnTo>
                    <a:lnTo>
                      <a:pt x="17" y="6"/>
                    </a:lnTo>
                    <a:close/>
                    <a:moveTo>
                      <a:pt x="17" y="0"/>
                    </a:moveTo>
                    <a:lnTo>
                      <a:pt x="19" y="0"/>
                    </a:lnTo>
                    <a:lnTo>
                      <a:pt x="24" y="0"/>
                    </a:lnTo>
                    <a:lnTo>
                      <a:pt x="28" y="2"/>
                    </a:lnTo>
                    <a:lnTo>
                      <a:pt x="32" y="7"/>
                    </a:lnTo>
                    <a:lnTo>
                      <a:pt x="34" y="11"/>
                    </a:lnTo>
                    <a:lnTo>
                      <a:pt x="35" y="17"/>
                    </a:lnTo>
                    <a:lnTo>
                      <a:pt x="35" y="124"/>
                    </a:lnTo>
                    <a:lnTo>
                      <a:pt x="0" y="124"/>
                    </a:lnTo>
                    <a:lnTo>
                      <a:pt x="0" y="17"/>
                    </a:lnTo>
                    <a:lnTo>
                      <a:pt x="1" y="11"/>
                    </a:lnTo>
                    <a:lnTo>
                      <a:pt x="4" y="7"/>
                    </a:lnTo>
                    <a:lnTo>
                      <a:pt x="7" y="2"/>
                    </a:lnTo>
                    <a:lnTo>
                      <a:pt x="11" y="0"/>
                    </a:lnTo>
                    <a:lnTo>
                      <a:pt x="17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79405" tIns="39702" rIns="79405" bIns="39702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zh-CN" altLang="en-US" sz="16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76" name="Freeform 156"/>
              <p:cNvSpPr>
                <a:spLocks noEditPoints="1"/>
              </p:cNvSpPr>
              <p:nvPr/>
            </p:nvSpPr>
            <p:spPr bwMode="auto">
              <a:xfrm>
                <a:off x="8418513" y="4619626"/>
                <a:ext cx="469900" cy="552450"/>
              </a:xfrm>
              <a:custGeom>
                <a:avLst/>
                <a:gdLst>
                  <a:gd name="T0" fmla="*/ 82 w 296"/>
                  <a:gd name="T1" fmla="*/ 330 h 348"/>
                  <a:gd name="T2" fmla="*/ 80 w 296"/>
                  <a:gd name="T3" fmla="*/ 335 h 348"/>
                  <a:gd name="T4" fmla="*/ 84 w 296"/>
                  <a:gd name="T5" fmla="*/ 342 h 348"/>
                  <a:gd name="T6" fmla="*/ 211 w 296"/>
                  <a:gd name="T7" fmla="*/ 342 h 348"/>
                  <a:gd name="T8" fmla="*/ 216 w 296"/>
                  <a:gd name="T9" fmla="*/ 335 h 348"/>
                  <a:gd name="T10" fmla="*/ 213 w 296"/>
                  <a:gd name="T11" fmla="*/ 330 h 348"/>
                  <a:gd name="T12" fmla="*/ 86 w 296"/>
                  <a:gd name="T13" fmla="*/ 328 h 348"/>
                  <a:gd name="T14" fmla="*/ 183 w 296"/>
                  <a:gd name="T15" fmla="*/ 321 h 348"/>
                  <a:gd name="T16" fmla="*/ 29 w 296"/>
                  <a:gd name="T17" fmla="*/ 109 h 348"/>
                  <a:gd name="T18" fmla="*/ 267 w 296"/>
                  <a:gd name="T19" fmla="*/ 109 h 348"/>
                  <a:gd name="T20" fmla="*/ 137 w 296"/>
                  <a:gd name="T21" fmla="*/ 143 h 348"/>
                  <a:gd name="T22" fmla="*/ 88 w 296"/>
                  <a:gd name="T23" fmla="*/ 121 h 348"/>
                  <a:gd name="T24" fmla="*/ 39 w 296"/>
                  <a:gd name="T25" fmla="*/ 109 h 348"/>
                  <a:gd name="T26" fmla="*/ 10 w 296"/>
                  <a:gd name="T27" fmla="*/ 92 h 348"/>
                  <a:gd name="T28" fmla="*/ 6 w 296"/>
                  <a:gd name="T29" fmla="*/ 99 h 348"/>
                  <a:gd name="T30" fmla="*/ 7 w 296"/>
                  <a:gd name="T31" fmla="*/ 271 h 348"/>
                  <a:gd name="T32" fmla="*/ 283 w 296"/>
                  <a:gd name="T33" fmla="*/ 273 h 348"/>
                  <a:gd name="T34" fmla="*/ 289 w 296"/>
                  <a:gd name="T35" fmla="*/ 269 h 348"/>
                  <a:gd name="T36" fmla="*/ 289 w 296"/>
                  <a:gd name="T37" fmla="*/ 95 h 348"/>
                  <a:gd name="T38" fmla="*/ 283 w 296"/>
                  <a:gd name="T39" fmla="*/ 91 h 348"/>
                  <a:gd name="T40" fmla="*/ 147 w 296"/>
                  <a:gd name="T41" fmla="*/ 104 h 348"/>
                  <a:gd name="T42" fmla="*/ 23 w 296"/>
                  <a:gd name="T43" fmla="*/ 261 h 348"/>
                  <a:gd name="T44" fmla="*/ 22 w 296"/>
                  <a:gd name="T45" fmla="*/ 97 h 348"/>
                  <a:gd name="T46" fmla="*/ 88 w 296"/>
                  <a:gd name="T47" fmla="*/ 5 h 348"/>
                  <a:gd name="T48" fmla="*/ 33 w 296"/>
                  <a:gd name="T49" fmla="*/ 21 h 348"/>
                  <a:gd name="T50" fmla="*/ 10 w 296"/>
                  <a:gd name="T51" fmla="*/ 60 h 348"/>
                  <a:gd name="T52" fmla="*/ 33 w 296"/>
                  <a:gd name="T53" fmla="*/ 99 h 348"/>
                  <a:gd name="T54" fmla="*/ 88 w 296"/>
                  <a:gd name="T55" fmla="*/ 115 h 348"/>
                  <a:gd name="T56" fmla="*/ 105 w 296"/>
                  <a:gd name="T57" fmla="*/ 114 h 348"/>
                  <a:gd name="T58" fmla="*/ 129 w 296"/>
                  <a:gd name="T59" fmla="*/ 107 h 348"/>
                  <a:gd name="T60" fmla="*/ 164 w 296"/>
                  <a:gd name="T61" fmla="*/ 75 h 348"/>
                  <a:gd name="T62" fmla="*/ 155 w 296"/>
                  <a:gd name="T63" fmla="*/ 32 h 348"/>
                  <a:gd name="T64" fmla="*/ 108 w 296"/>
                  <a:gd name="T65" fmla="*/ 7 h 348"/>
                  <a:gd name="T66" fmla="*/ 110 w 296"/>
                  <a:gd name="T67" fmla="*/ 2 h 348"/>
                  <a:gd name="T68" fmla="*/ 160 w 296"/>
                  <a:gd name="T69" fmla="*/ 29 h 348"/>
                  <a:gd name="T70" fmla="*/ 170 w 296"/>
                  <a:gd name="T71" fmla="*/ 74 h 348"/>
                  <a:gd name="T72" fmla="*/ 287 w 296"/>
                  <a:gd name="T73" fmla="*/ 85 h 348"/>
                  <a:gd name="T74" fmla="*/ 295 w 296"/>
                  <a:gd name="T75" fmla="*/ 94 h 348"/>
                  <a:gd name="T76" fmla="*/ 295 w 296"/>
                  <a:gd name="T77" fmla="*/ 270 h 348"/>
                  <a:gd name="T78" fmla="*/ 287 w 296"/>
                  <a:gd name="T79" fmla="*/ 279 h 348"/>
                  <a:gd name="T80" fmla="*/ 190 w 296"/>
                  <a:gd name="T81" fmla="*/ 321 h 348"/>
                  <a:gd name="T82" fmla="*/ 217 w 296"/>
                  <a:gd name="T83" fmla="*/ 323 h 348"/>
                  <a:gd name="T84" fmla="*/ 222 w 296"/>
                  <a:gd name="T85" fmla="*/ 334 h 348"/>
                  <a:gd name="T86" fmla="*/ 219 w 296"/>
                  <a:gd name="T87" fmla="*/ 343 h 348"/>
                  <a:gd name="T88" fmla="*/ 209 w 296"/>
                  <a:gd name="T89" fmla="*/ 348 h 348"/>
                  <a:gd name="T90" fmla="*/ 79 w 296"/>
                  <a:gd name="T91" fmla="*/ 346 h 348"/>
                  <a:gd name="T92" fmla="*/ 73 w 296"/>
                  <a:gd name="T93" fmla="*/ 335 h 348"/>
                  <a:gd name="T94" fmla="*/ 77 w 296"/>
                  <a:gd name="T95" fmla="*/ 327 h 348"/>
                  <a:gd name="T96" fmla="*/ 86 w 296"/>
                  <a:gd name="T97" fmla="*/ 321 h 348"/>
                  <a:gd name="T98" fmla="*/ 13 w 296"/>
                  <a:gd name="T99" fmla="*/ 279 h 348"/>
                  <a:gd name="T100" fmla="*/ 2 w 296"/>
                  <a:gd name="T101" fmla="*/ 274 h 348"/>
                  <a:gd name="T102" fmla="*/ 0 w 296"/>
                  <a:gd name="T103" fmla="*/ 99 h 348"/>
                  <a:gd name="T104" fmla="*/ 5 w 296"/>
                  <a:gd name="T105" fmla="*/ 88 h 348"/>
                  <a:gd name="T106" fmla="*/ 6 w 296"/>
                  <a:gd name="T107" fmla="*/ 74 h 348"/>
                  <a:gd name="T108" fmla="*/ 16 w 296"/>
                  <a:gd name="T109" fmla="*/ 29 h 348"/>
                  <a:gd name="T110" fmla="*/ 66 w 296"/>
                  <a:gd name="T111" fmla="*/ 2 h 3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</a:cxnLst>
                <a:rect l="0" t="0" r="r" b="b"/>
                <a:pathLst>
                  <a:path w="296" h="348">
                    <a:moveTo>
                      <a:pt x="86" y="328"/>
                    </a:moveTo>
                    <a:lnTo>
                      <a:pt x="84" y="328"/>
                    </a:lnTo>
                    <a:lnTo>
                      <a:pt x="82" y="330"/>
                    </a:lnTo>
                    <a:lnTo>
                      <a:pt x="80" y="332"/>
                    </a:lnTo>
                    <a:lnTo>
                      <a:pt x="80" y="334"/>
                    </a:lnTo>
                    <a:lnTo>
                      <a:pt x="80" y="335"/>
                    </a:lnTo>
                    <a:lnTo>
                      <a:pt x="80" y="339"/>
                    </a:lnTo>
                    <a:lnTo>
                      <a:pt x="82" y="341"/>
                    </a:lnTo>
                    <a:lnTo>
                      <a:pt x="84" y="342"/>
                    </a:lnTo>
                    <a:lnTo>
                      <a:pt x="86" y="343"/>
                    </a:lnTo>
                    <a:lnTo>
                      <a:pt x="209" y="343"/>
                    </a:lnTo>
                    <a:lnTo>
                      <a:pt x="211" y="342"/>
                    </a:lnTo>
                    <a:lnTo>
                      <a:pt x="213" y="341"/>
                    </a:lnTo>
                    <a:lnTo>
                      <a:pt x="216" y="339"/>
                    </a:lnTo>
                    <a:lnTo>
                      <a:pt x="216" y="335"/>
                    </a:lnTo>
                    <a:lnTo>
                      <a:pt x="216" y="334"/>
                    </a:lnTo>
                    <a:lnTo>
                      <a:pt x="216" y="332"/>
                    </a:lnTo>
                    <a:lnTo>
                      <a:pt x="213" y="330"/>
                    </a:lnTo>
                    <a:lnTo>
                      <a:pt x="211" y="328"/>
                    </a:lnTo>
                    <a:lnTo>
                      <a:pt x="209" y="328"/>
                    </a:lnTo>
                    <a:lnTo>
                      <a:pt x="86" y="328"/>
                    </a:lnTo>
                    <a:close/>
                    <a:moveTo>
                      <a:pt x="113" y="279"/>
                    </a:moveTo>
                    <a:lnTo>
                      <a:pt x="113" y="321"/>
                    </a:lnTo>
                    <a:lnTo>
                      <a:pt x="183" y="321"/>
                    </a:lnTo>
                    <a:lnTo>
                      <a:pt x="183" y="279"/>
                    </a:lnTo>
                    <a:lnTo>
                      <a:pt x="113" y="279"/>
                    </a:lnTo>
                    <a:close/>
                    <a:moveTo>
                      <a:pt x="29" y="109"/>
                    </a:moveTo>
                    <a:lnTo>
                      <a:pt x="29" y="255"/>
                    </a:lnTo>
                    <a:lnTo>
                      <a:pt x="267" y="255"/>
                    </a:lnTo>
                    <a:lnTo>
                      <a:pt x="267" y="109"/>
                    </a:lnTo>
                    <a:lnTo>
                      <a:pt x="137" y="109"/>
                    </a:lnTo>
                    <a:lnTo>
                      <a:pt x="133" y="112"/>
                    </a:lnTo>
                    <a:lnTo>
                      <a:pt x="137" y="143"/>
                    </a:lnTo>
                    <a:lnTo>
                      <a:pt x="104" y="120"/>
                    </a:lnTo>
                    <a:lnTo>
                      <a:pt x="95" y="121"/>
                    </a:lnTo>
                    <a:lnTo>
                      <a:pt x="88" y="121"/>
                    </a:lnTo>
                    <a:lnTo>
                      <a:pt x="70" y="120"/>
                    </a:lnTo>
                    <a:lnTo>
                      <a:pt x="54" y="116"/>
                    </a:lnTo>
                    <a:lnTo>
                      <a:pt x="39" y="109"/>
                    </a:lnTo>
                    <a:lnTo>
                      <a:pt x="29" y="109"/>
                    </a:lnTo>
                    <a:close/>
                    <a:moveTo>
                      <a:pt x="13" y="91"/>
                    </a:moveTo>
                    <a:lnTo>
                      <a:pt x="10" y="92"/>
                    </a:lnTo>
                    <a:lnTo>
                      <a:pt x="7" y="93"/>
                    </a:lnTo>
                    <a:lnTo>
                      <a:pt x="6" y="95"/>
                    </a:lnTo>
                    <a:lnTo>
                      <a:pt x="6" y="99"/>
                    </a:lnTo>
                    <a:lnTo>
                      <a:pt x="6" y="266"/>
                    </a:lnTo>
                    <a:lnTo>
                      <a:pt x="6" y="269"/>
                    </a:lnTo>
                    <a:lnTo>
                      <a:pt x="7" y="271"/>
                    </a:lnTo>
                    <a:lnTo>
                      <a:pt x="10" y="272"/>
                    </a:lnTo>
                    <a:lnTo>
                      <a:pt x="13" y="273"/>
                    </a:lnTo>
                    <a:lnTo>
                      <a:pt x="283" y="273"/>
                    </a:lnTo>
                    <a:lnTo>
                      <a:pt x="285" y="272"/>
                    </a:lnTo>
                    <a:lnTo>
                      <a:pt x="287" y="271"/>
                    </a:lnTo>
                    <a:lnTo>
                      <a:pt x="289" y="269"/>
                    </a:lnTo>
                    <a:lnTo>
                      <a:pt x="289" y="266"/>
                    </a:lnTo>
                    <a:lnTo>
                      <a:pt x="289" y="99"/>
                    </a:lnTo>
                    <a:lnTo>
                      <a:pt x="289" y="95"/>
                    </a:lnTo>
                    <a:lnTo>
                      <a:pt x="287" y="93"/>
                    </a:lnTo>
                    <a:lnTo>
                      <a:pt x="285" y="92"/>
                    </a:lnTo>
                    <a:lnTo>
                      <a:pt x="283" y="91"/>
                    </a:lnTo>
                    <a:lnTo>
                      <a:pt x="160" y="91"/>
                    </a:lnTo>
                    <a:lnTo>
                      <a:pt x="154" y="97"/>
                    </a:lnTo>
                    <a:lnTo>
                      <a:pt x="147" y="104"/>
                    </a:lnTo>
                    <a:lnTo>
                      <a:pt x="272" y="104"/>
                    </a:lnTo>
                    <a:lnTo>
                      <a:pt x="272" y="261"/>
                    </a:lnTo>
                    <a:lnTo>
                      <a:pt x="23" y="261"/>
                    </a:lnTo>
                    <a:lnTo>
                      <a:pt x="23" y="104"/>
                    </a:lnTo>
                    <a:lnTo>
                      <a:pt x="29" y="104"/>
                    </a:lnTo>
                    <a:lnTo>
                      <a:pt x="22" y="97"/>
                    </a:lnTo>
                    <a:lnTo>
                      <a:pt x="16" y="91"/>
                    </a:lnTo>
                    <a:lnTo>
                      <a:pt x="13" y="91"/>
                    </a:lnTo>
                    <a:close/>
                    <a:moveTo>
                      <a:pt x="88" y="5"/>
                    </a:moveTo>
                    <a:lnTo>
                      <a:pt x="67" y="7"/>
                    </a:lnTo>
                    <a:lnTo>
                      <a:pt x="48" y="13"/>
                    </a:lnTo>
                    <a:lnTo>
                      <a:pt x="33" y="21"/>
                    </a:lnTo>
                    <a:lnTo>
                      <a:pt x="21" y="32"/>
                    </a:lnTo>
                    <a:lnTo>
                      <a:pt x="13" y="45"/>
                    </a:lnTo>
                    <a:lnTo>
                      <a:pt x="10" y="60"/>
                    </a:lnTo>
                    <a:lnTo>
                      <a:pt x="13" y="75"/>
                    </a:lnTo>
                    <a:lnTo>
                      <a:pt x="21" y="88"/>
                    </a:lnTo>
                    <a:lnTo>
                      <a:pt x="33" y="99"/>
                    </a:lnTo>
                    <a:lnTo>
                      <a:pt x="48" y="107"/>
                    </a:lnTo>
                    <a:lnTo>
                      <a:pt x="67" y="113"/>
                    </a:lnTo>
                    <a:lnTo>
                      <a:pt x="88" y="115"/>
                    </a:lnTo>
                    <a:lnTo>
                      <a:pt x="96" y="115"/>
                    </a:lnTo>
                    <a:lnTo>
                      <a:pt x="104" y="114"/>
                    </a:lnTo>
                    <a:lnTo>
                      <a:pt x="105" y="114"/>
                    </a:lnTo>
                    <a:lnTo>
                      <a:pt x="130" y="131"/>
                    </a:lnTo>
                    <a:lnTo>
                      <a:pt x="127" y="108"/>
                    </a:lnTo>
                    <a:lnTo>
                      <a:pt x="129" y="107"/>
                    </a:lnTo>
                    <a:lnTo>
                      <a:pt x="144" y="99"/>
                    </a:lnTo>
                    <a:lnTo>
                      <a:pt x="156" y="87"/>
                    </a:lnTo>
                    <a:lnTo>
                      <a:pt x="164" y="75"/>
                    </a:lnTo>
                    <a:lnTo>
                      <a:pt x="166" y="60"/>
                    </a:lnTo>
                    <a:lnTo>
                      <a:pt x="162" y="45"/>
                    </a:lnTo>
                    <a:lnTo>
                      <a:pt x="155" y="32"/>
                    </a:lnTo>
                    <a:lnTo>
                      <a:pt x="143" y="21"/>
                    </a:lnTo>
                    <a:lnTo>
                      <a:pt x="127" y="13"/>
                    </a:lnTo>
                    <a:lnTo>
                      <a:pt x="108" y="7"/>
                    </a:lnTo>
                    <a:lnTo>
                      <a:pt x="88" y="5"/>
                    </a:lnTo>
                    <a:close/>
                    <a:moveTo>
                      <a:pt x="88" y="0"/>
                    </a:moveTo>
                    <a:lnTo>
                      <a:pt x="110" y="2"/>
                    </a:lnTo>
                    <a:lnTo>
                      <a:pt x="130" y="7"/>
                    </a:lnTo>
                    <a:lnTo>
                      <a:pt x="147" y="17"/>
                    </a:lnTo>
                    <a:lnTo>
                      <a:pt x="160" y="29"/>
                    </a:lnTo>
                    <a:lnTo>
                      <a:pt x="169" y="44"/>
                    </a:lnTo>
                    <a:lnTo>
                      <a:pt x="171" y="60"/>
                    </a:lnTo>
                    <a:lnTo>
                      <a:pt x="170" y="74"/>
                    </a:lnTo>
                    <a:lnTo>
                      <a:pt x="165" y="85"/>
                    </a:lnTo>
                    <a:lnTo>
                      <a:pt x="283" y="85"/>
                    </a:lnTo>
                    <a:lnTo>
                      <a:pt x="287" y="85"/>
                    </a:lnTo>
                    <a:lnTo>
                      <a:pt x="291" y="88"/>
                    </a:lnTo>
                    <a:lnTo>
                      <a:pt x="294" y="91"/>
                    </a:lnTo>
                    <a:lnTo>
                      <a:pt x="295" y="94"/>
                    </a:lnTo>
                    <a:lnTo>
                      <a:pt x="296" y="99"/>
                    </a:lnTo>
                    <a:lnTo>
                      <a:pt x="296" y="266"/>
                    </a:lnTo>
                    <a:lnTo>
                      <a:pt x="295" y="270"/>
                    </a:lnTo>
                    <a:lnTo>
                      <a:pt x="294" y="274"/>
                    </a:lnTo>
                    <a:lnTo>
                      <a:pt x="291" y="277"/>
                    </a:lnTo>
                    <a:lnTo>
                      <a:pt x="287" y="279"/>
                    </a:lnTo>
                    <a:lnTo>
                      <a:pt x="283" y="279"/>
                    </a:lnTo>
                    <a:lnTo>
                      <a:pt x="190" y="279"/>
                    </a:lnTo>
                    <a:lnTo>
                      <a:pt x="190" y="321"/>
                    </a:lnTo>
                    <a:lnTo>
                      <a:pt x="209" y="321"/>
                    </a:lnTo>
                    <a:lnTo>
                      <a:pt x="212" y="322"/>
                    </a:lnTo>
                    <a:lnTo>
                      <a:pt x="217" y="323"/>
                    </a:lnTo>
                    <a:lnTo>
                      <a:pt x="219" y="327"/>
                    </a:lnTo>
                    <a:lnTo>
                      <a:pt x="221" y="330"/>
                    </a:lnTo>
                    <a:lnTo>
                      <a:pt x="222" y="334"/>
                    </a:lnTo>
                    <a:lnTo>
                      <a:pt x="222" y="335"/>
                    </a:lnTo>
                    <a:lnTo>
                      <a:pt x="221" y="340"/>
                    </a:lnTo>
                    <a:lnTo>
                      <a:pt x="219" y="343"/>
                    </a:lnTo>
                    <a:lnTo>
                      <a:pt x="217" y="346"/>
                    </a:lnTo>
                    <a:lnTo>
                      <a:pt x="212" y="348"/>
                    </a:lnTo>
                    <a:lnTo>
                      <a:pt x="209" y="348"/>
                    </a:lnTo>
                    <a:lnTo>
                      <a:pt x="86" y="348"/>
                    </a:lnTo>
                    <a:lnTo>
                      <a:pt x="82" y="348"/>
                    </a:lnTo>
                    <a:lnTo>
                      <a:pt x="79" y="346"/>
                    </a:lnTo>
                    <a:lnTo>
                      <a:pt x="77" y="343"/>
                    </a:lnTo>
                    <a:lnTo>
                      <a:pt x="75" y="340"/>
                    </a:lnTo>
                    <a:lnTo>
                      <a:pt x="73" y="335"/>
                    </a:lnTo>
                    <a:lnTo>
                      <a:pt x="73" y="334"/>
                    </a:lnTo>
                    <a:lnTo>
                      <a:pt x="75" y="330"/>
                    </a:lnTo>
                    <a:lnTo>
                      <a:pt x="77" y="327"/>
                    </a:lnTo>
                    <a:lnTo>
                      <a:pt x="79" y="323"/>
                    </a:lnTo>
                    <a:lnTo>
                      <a:pt x="82" y="322"/>
                    </a:lnTo>
                    <a:lnTo>
                      <a:pt x="86" y="321"/>
                    </a:lnTo>
                    <a:lnTo>
                      <a:pt x="106" y="321"/>
                    </a:lnTo>
                    <a:lnTo>
                      <a:pt x="106" y="279"/>
                    </a:lnTo>
                    <a:lnTo>
                      <a:pt x="13" y="279"/>
                    </a:lnTo>
                    <a:lnTo>
                      <a:pt x="8" y="279"/>
                    </a:lnTo>
                    <a:lnTo>
                      <a:pt x="5" y="277"/>
                    </a:lnTo>
                    <a:lnTo>
                      <a:pt x="2" y="274"/>
                    </a:lnTo>
                    <a:lnTo>
                      <a:pt x="1" y="270"/>
                    </a:lnTo>
                    <a:lnTo>
                      <a:pt x="0" y="266"/>
                    </a:lnTo>
                    <a:lnTo>
                      <a:pt x="0" y="99"/>
                    </a:lnTo>
                    <a:lnTo>
                      <a:pt x="1" y="94"/>
                    </a:lnTo>
                    <a:lnTo>
                      <a:pt x="2" y="91"/>
                    </a:lnTo>
                    <a:lnTo>
                      <a:pt x="5" y="88"/>
                    </a:lnTo>
                    <a:lnTo>
                      <a:pt x="8" y="87"/>
                    </a:lnTo>
                    <a:lnTo>
                      <a:pt x="12" y="85"/>
                    </a:lnTo>
                    <a:lnTo>
                      <a:pt x="6" y="74"/>
                    </a:lnTo>
                    <a:lnTo>
                      <a:pt x="4" y="60"/>
                    </a:lnTo>
                    <a:lnTo>
                      <a:pt x="7" y="44"/>
                    </a:lnTo>
                    <a:lnTo>
                      <a:pt x="16" y="29"/>
                    </a:lnTo>
                    <a:lnTo>
                      <a:pt x="29" y="17"/>
                    </a:lnTo>
                    <a:lnTo>
                      <a:pt x="45" y="7"/>
                    </a:lnTo>
                    <a:lnTo>
                      <a:pt x="66" y="2"/>
                    </a:lnTo>
                    <a:lnTo>
                      <a:pt x="88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79405" tIns="39702" rIns="79405" bIns="39702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zh-CN" altLang="en-US" sz="16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209" name="组合 208"/>
            <p:cNvGrpSpPr/>
            <p:nvPr/>
          </p:nvGrpSpPr>
          <p:grpSpPr>
            <a:xfrm>
              <a:off x="2692946" y="4096380"/>
              <a:ext cx="496430" cy="656681"/>
              <a:chOff x="3883026" y="4608513"/>
              <a:chExt cx="452438" cy="598488"/>
            </a:xfrm>
            <a:grpFill/>
          </p:grpSpPr>
          <p:sp>
            <p:nvSpPr>
              <p:cNvPr id="181" name="Freeform 138"/>
              <p:cNvSpPr>
                <a:spLocks noEditPoints="1"/>
              </p:cNvSpPr>
              <p:nvPr/>
            </p:nvSpPr>
            <p:spPr bwMode="auto">
              <a:xfrm>
                <a:off x="3883026" y="4760913"/>
                <a:ext cx="354013" cy="446088"/>
              </a:xfrm>
              <a:custGeom>
                <a:avLst/>
                <a:gdLst>
                  <a:gd name="T0" fmla="*/ 103 w 223"/>
                  <a:gd name="T1" fmla="*/ 10 h 281"/>
                  <a:gd name="T2" fmla="*/ 64 w 223"/>
                  <a:gd name="T3" fmla="*/ 32 h 281"/>
                  <a:gd name="T4" fmla="*/ 41 w 223"/>
                  <a:gd name="T5" fmla="*/ 71 h 281"/>
                  <a:gd name="T6" fmla="*/ 37 w 223"/>
                  <a:gd name="T7" fmla="*/ 120 h 281"/>
                  <a:gd name="T8" fmla="*/ 37 w 223"/>
                  <a:gd name="T9" fmla="*/ 169 h 281"/>
                  <a:gd name="T10" fmla="*/ 43 w 223"/>
                  <a:gd name="T11" fmla="*/ 228 h 281"/>
                  <a:gd name="T12" fmla="*/ 72 w 223"/>
                  <a:gd name="T13" fmla="*/ 228 h 281"/>
                  <a:gd name="T14" fmla="*/ 92 w 223"/>
                  <a:gd name="T15" fmla="*/ 227 h 281"/>
                  <a:gd name="T16" fmla="*/ 216 w 223"/>
                  <a:gd name="T17" fmla="*/ 276 h 281"/>
                  <a:gd name="T18" fmla="*/ 190 w 223"/>
                  <a:gd name="T19" fmla="*/ 174 h 281"/>
                  <a:gd name="T20" fmla="*/ 198 w 223"/>
                  <a:gd name="T21" fmla="*/ 159 h 281"/>
                  <a:gd name="T22" fmla="*/ 210 w 223"/>
                  <a:gd name="T23" fmla="*/ 132 h 281"/>
                  <a:gd name="T24" fmla="*/ 216 w 223"/>
                  <a:gd name="T25" fmla="*/ 95 h 281"/>
                  <a:gd name="T26" fmla="*/ 204 w 223"/>
                  <a:gd name="T27" fmla="*/ 50 h 281"/>
                  <a:gd name="T28" fmla="*/ 171 w 223"/>
                  <a:gd name="T29" fmla="*/ 18 h 281"/>
                  <a:gd name="T30" fmla="*/ 127 w 223"/>
                  <a:gd name="T31" fmla="*/ 6 h 281"/>
                  <a:gd name="T32" fmla="*/ 148 w 223"/>
                  <a:gd name="T33" fmla="*/ 2 h 281"/>
                  <a:gd name="T34" fmla="*/ 186 w 223"/>
                  <a:gd name="T35" fmla="*/ 20 h 281"/>
                  <a:gd name="T36" fmla="*/ 212 w 223"/>
                  <a:gd name="T37" fmla="*/ 53 h 281"/>
                  <a:gd name="T38" fmla="*/ 222 w 223"/>
                  <a:gd name="T39" fmla="*/ 95 h 281"/>
                  <a:gd name="T40" fmla="*/ 216 w 223"/>
                  <a:gd name="T41" fmla="*/ 133 h 281"/>
                  <a:gd name="T42" fmla="*/ 204 w 223"/>
                  <a:gd name="T43" fmla="*/ 162 h 281"/>
                  <a:gd name="T44" fmla="*/ 195 w 223"/>
                  <a:gd name="T45" fmla="*/ 176 h 281"/>
                  <a:gd name="T46" fmla="*/ 96 w 223"/>
                  <a:gd name="T47" fmla="*/ 281 h 281"/>
                  <a:gd name="T48" fmla="*/ 54 w 223"/>
                  <a:gd name="T49" fmla="*/ 234 h 281"/>
                  <a:gd name="T50" fmla="*/ 36 w 223"/>
                  <a:gd name="T51" fmla="*/ 233 h 281"/>
                  <a:gd name="T52" fmla="*/ 30 w 223"/>
                  <a:gd name="T53" fmla="*/ 233 h 281"/>
                  <a:gd name="T54" fmla="*/ 0 w 223"/>
                  <a:gd name="T55" fmla="*/ 176 h 281"/>
                  <a:gd name="T56" fmla="*/ 31 w 223"/>
                  <a:gd name="T57" fmla="*/ 95 h 281"/>
                  <a:gd name="T58" fmla="*/ 41 w 223"/>
                  <a:gd name="T59" fmla="*/ 53 h 281"/>
                  <a:gd name="T60" fmla="*/ 67 w 223"/>
                  <a:gd name="T61" fmla="*/ 20 h 281"/>
                  <a:gd name="T62" fmla="*/ 105 w 223"/>
                  <a:gd name="T63" fmla="*/ 2 h 28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223" h="281">
                    <a:moveTo>
                      <a:pt x="127" y="6"/>
                    </a:moveTo>
                    <a:lnTo>
                      <a:pt x="103" y="10"/>
                    </a:lnTo>
                    <a:lnTo>
                      <a:pt x="81" y="18"/>
                    </a:lnTo>
                    <a:lnTo>
                      <a:pt x="64" y="32"/>
                    </a:lnTo>
                    <a:lnTo>
                      <a:pt x="50" y="50"/>
                    </a:lnTo>
                    <a:lnTo>
                      <a:pt x="41" y="71"/>
                    </a:lnTo>
                    <a:lnTo>
                      <a:pt x="38" y="95"/>
                    </a:lnTo>
                    <a:lnTo>
                      <a:pt x="37" y="120"/>
                    </a:lnTo>
                    <a:lnTo>
                      <a:pt x="9" y="169"/>
                    </a:lnTo>
                    <a:lnTo>
                      <a:pt x="37" y="169"/>
                    </a:lnTo>
                    <a:lnTo>
                      <a:pt x="36" y="228"/>
                    </a:lnTo>
                    <a:lnTo>
                      <a:pt x="43" y="228"/>
                    </a:lnTo>
                    <a:lnTo>
                      <a:pt x="54" y="228"/>
                    </a:lnTo>
                    <a:lnTo>
                      <a:pt x="72" y="228"/>
                    </a:lnTo>
                    <a:lnTo>
                      <a:pt x="90" y="227"/>
                    </a:lnTo>
                    <a:lnTo>
                      <a:pt x="92" y="227"/>
                    </a:lnTo>
                    <a:lnTo>
                      <a:pt x="101" y="276"/>
                    </a:lnTo>
                    <a:lnTo>
                      <a:pt x="216" y="276"/>
                    </a:lnTo>
                    <a:lnTo>
                      <a:pt x="189" y="175"/>
                    </a:lnTo>
                    <a:lnTo>
                      <a:pt x="190" y="174"/>
                    </a:lnTo>
                    <a:lnTo>
                      <a:pt x="192" y="169"/>
                    </a:lnTo>
                    <a:lnTo>
                      <a:pt x="198" y="159"/>
                    </a:lnTo>
                    <a:lnTo>
                      <a:pt x="204" y="146"/>
                    </a:lnTo>
                    <a:lnTo>
                      <a:pt x="210" y="132"/>
                    </a:lnTo>
                    <a:lnTo>
                      <a:pt x="215" y="115"/>
                    </a:lnTo>
                    <a:lnTo>
                      <a:pt x="216" y="95"/>
                    </a:lnTo>
                    <a:lnTo>
                      <a:pt x="212" y="71"/>
                    </a:lnTo>
                    <a:lnTo>
                      <a:pt x="204" y="50"/>
                    </a:lnTo>
                    <a:lnTo>
                      <a:pt x="190" y="32"/>
                    </a:lnTo>
                    <a:lnTo>
                      <a:pt x="171" y="18"/>
                    </a:lnTo>
                    <a:lnTo>
                      <a:pt x="151" y="10"/>
                    </a:lnTo>
                    <a:lnTo>
                      <a:pt x="127" y="6"/>
                    </a:lnTo>
                    <a:close/>
                    <a:moveTo>
                      <a:pt x="127" y="0"/>
                    </a:moveTo>
                    <a:lnTo>
                      <a:pt x="148" y="2"/>
                    </a:lnTo>
                    <a:lnTo>
                      <a:pt x="168" y="10"/>
                    </a:lnTo>
                    <a:lnTo>
                      <a:pt x="186" y="20"/>
                    </a:lnTo>
                    <a:lnTo>
                      <a:pt x="201" y="36"/>
                    </a:lnTo>
                    <a:lnTo>
                      <a:pt x="212" y="53"/>
                    </a:lnTo>
                    <a:lnTo>
                      <a:pt x="219" y="74"/>
                    </a:lnTo>
                    <a:lnTo>
                      <a:pt x="222" y="95"/>
                    </a:lnTo>
                    <a:lnTo>
                      <a:pt x="220" y="116"/>
                    </a:lnTo>
                    <a:lnTo>
                      <a:pt x="216" y="133"/>
                    </a:lnTo>
                    <a:lnTo>
                      <a:pt x="210" y="149"/>
                    </a:lnTo>
                    <a:lnTo>
                      <a:pt x="204" y="162"/>
                    </a:lnTo>
                    <a:lnTo>
                      <a:pt x="197" y="172"/>
                    </a:lnTo>
                    <a:lnTo>
                      <a:pt x="195" y="176"/>
                    </a:lnTo>
                    <a:lnTo>
                      <a:pt x="223" y="281"/>
                    </a:lnTo>
                    <a:lnTo>
                      <a:pt x="96" y="281"/>
                    </a:lnTo>
                    <a:lnTo>
                      <a:pt x="87" y="233"/>
                    </a:lnTo>
                    <a:lnTo>
                      <a:pt x="54" y="234"/>
                    </a:lnTo>
                    <a:lnTo>
                      <a:pt x="43" y="233"/>
                    </a:lnTo>
                    <a:lnTo>
                      <a:pt x="36" y="233"/>
                    </a:lnTo>
                    <a:lnTo>
                      <a:pt x="33" y="233"/>
                    </a:lnTo>
                    <a:lnTo>
                      <a:pt x="30" y="233"/>
                    </a:lnTo>
                    <a:lnTo>
                      <a:pt x="30" y="176"/>
                    </a:lnTo>
                    <a:lnTo>
                      <a:pt x="0" y="176"/>
                    </a:lnTo>
                    <a:lnTo>
                      <a:pt x="31" y="118"/>
                    </a:lnTo>
                    <a:lnTo>
                      <a:pt x="31" y="95"/>
                    </a:lnTo>
                    <a:lnTo>
                      <a:pt x="33" y="74"/>
                    </a:lnTo>
                    <a:lnTo>
                      <a:pt x="41" y="53"/>
                    </a:lnTo>
                    <a:lnTo>
                      <a:pt x="52" y="36"/>
                    </a:lnTo>
                    <a:lnTo>
                      <a:pt x="67" y="20"/>
                    </a:lnTo>
                    <a:lnTo>
                      <a:pt x="84" y="10"/>
                    </a:lnTo>
                    <a:lnTo>
                      <a:pt x="105" y="2"/>
                    </a:lnTo>
                    <a:lnTo>
                      <a:pt x="127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79405" tIns="39702" rIns="79405" bIns="39702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zh-CN" altLang="en-US" sz="16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82" name="Freeform 139"/>
              <p:cNvSpPr>
                <a:spLocks noEditPoints="1"/>
              </p:cNvSpPr>
              <p:nvPr/>
            </p:nvSpPr>
            <p:spPr bwMode="auto">
              <a:xfrm>
                <a:off x="3973513" y="4791076"/>
                <a:ext cx="219075" cy="214313"/>
              </a:xfrm>
              <a:custGeom>
                <a:avLst/>
                <a:gdLst>
                  <a:gd name="T0" fmla="*/ 70 w 138"/>
                  <a:gd name="T1" fmla="*/ 6 h 135"/>
                  <a:gd name="T2" fmla="*/ 50 w 138"/>
                  <a:gd name="T3" fmla="*/ 9 h 135"/>
                  <a:gd name="T4" fmla="*/ 33 w 138"/>
                  <a:gd name="T5" fmla="*/ 18 h 135"/>
                  <a:gd name="T6" fmla="*/ 19 w 138"/>
                  <a:gd name="T7" fmla="*/ 32 h 135"/>
                  <a:gd name="T8" fmla="*/ 10 w 138"/>
                  <a:gd name="T9" fmla="*/ 48 h 135"/>
                  <a:gd name="T10" fmla="*/ 7 w 138"/>
                  <a:gd name="T11" fmla="*/ 68 h 135"/>
                  <a:gd name="T12" fmla="*/ 10 w 138"/>
                  <a:gd name="T13" fmla="*/ 87 h 135"/>
                  <a:gd name="T14" fmla="*/ 19 w 138"/>
                  <a:gd name="T15" fmla="*/ 103 h 135"/>
                  <a:gd name="T16" fmla="*/ 33 w 138"/>
                  <a:gd name="T17" fmla="*/ 117 h 135"/>
                  <a:gd name="T18" fmla="*/ 50 w 138"/>
                  <a:gd name="T19" fmla="*/ 125 h 135"/>
                  <a:gd name="T20" fmla="*/ 70 w 138"/>
                  <a:gd name="T21" fmla="*/ 128 h 135"/>
                  <a:gd name="T22" fmla="*/ 89 w 138"/>
                  <a:gd name="T23" fmla="*/ 125 h 135"/>
                  <a:gd name="T24" fmla="*/ 107 w 138"/>
                  <a:gd name="T25" fmla="*/ 117 h 135"/>
                  <a:gd name="T26" fmla="*/ 121 w 138"/>
                  <a:gd name="T27" fmla="*/ 103 h 135"/>
                  <a:gd name="T28" fmla="*/ 129 w 138"/>
                  <a:gd name="T29" fmla="*/ 87 h 135"/>
                  <a:gd name="T30" fmla="*/ 133 w 138"/>
                  <a:gd name="T31" fmla="*/ 68 h 135"/>
                  <a:gd name="T32" fmla="*/ 129 w 138"/>
                  <a:gd name="T33" fmla="*/ 48 h 135"/>
                  <a:gd name="T34" fmla="*/ 121 w 138"/>
                  <a:gd name="T35" fmla="*/ 32 h 135"/>
                  <a:gd name="T36" fmla="*/ 107 w 138"/>
                  <a:gd name="T37" fmla="*/ 18 h 135"/>
                  <a:gd name="T38" fmla="*/ 89 w 138"/>
                  <a:gd name="T39" fmla="*/ 9 h 135"/>
                  <a:gd name="T40" fmla="*/ 70 w 138"/>
                  <a:gd name="T41" fmla="*/ 6 h 135"/>
                  <a:gd name="T42" fmla="*/ 70 w 138"/>
                  <a:gd name="T43" fmla="*/ 0 h 135"/>
                  <a:gd name="T44" fmla="*/ 88 w 138"/>
                  <a:gd name="T45" fmla="*/ 2 h 135"/>
                  <a:gd name="T46" fmla="*/ 104 w 138"/>
                  <a:gd name="T47" fmla="*/ 9 h 135"/>
                  <a:gd name="T48" fmla="*/ 119 w 138"/>
                  <a:gd name="T49" fmla="*/ 20 h 135"/>
                  <a:gd name="T50" fmla="*/ 129 w 138"/>
                  <a:gd name="T51" fmla="*/ 34 h 135"/>
                  <a:gd name="T52" fmla="*/ 136 w 138"/>
                  <a:gd name="T53" fmla="*/ 49 h 135"/>
                  <a:gd name="T54" fmla="*/ 138 w 138"/>
                  <a:gd name="T55" fmla="*/ 68 h 135"/>
                  <a:gd name="T56" fmla="*/ 136 w 138"/>
                  <a:gd name="T57" fmla="*/ 85 h 135"/>
                  <a:gd name="T58" fmla="*/ 129 w 138"/>
                  <a:gd name="T59" fmla="*/ 101 h 135"/>
                  <a:gd name="T60" fmla="*/ 119 w 138"/>
                  <a:gd name="T61" fmla="*/ 115 h 135"/>
                  <a:gd name="T62" fmla="*/ 104 w 138"/>
                  <a:gd name="T63" fmla="*/ 125 h 135"/>
                  <a:gd name="T64" fmla="*/ 88 w 138"/>
                  <a:gd name="T65" fmla="*/ 133 h 135"/>
                  <a:gd name="T66" fmla="*/ 70 w 138"/>
                  <a:gd name="T67" fmla="*/ 135 h 135"/>
                  <a:gd name="T68" fmla="*/ 51 w 138"/>
                  <a:gd name="T69" fmla="*/ 133 h 135"/>
                  <a:gd name="T70" fmla="*/ 35 w 138"/>
                  <a:gd name="T71" fmla="*/ 125 h 135"/>
                  <a:gd name="T72" fmla="*/ 21 w 138"/>
                  <a:gd name="T73" fmla="*/ 115 h 135"/>
                  <a:gd name="T74" fmla="*/ 10 w 138"/>
                  <a:gd name="T75" fmla="*/ 101 h 135"/>
                  <a:gd name="T76" fmla="*/ 3 w 138"/>
                  <a:gd name="T77" fmla="*/ 85 h 135"/>
                  <a:gd name="T78" fmla="*/ 0 w 138"/>
                  <a:gd name="T79" fmla="*/ 68 h 135"/>
                  <a:gd name="T80" fmla="*/ 3 w 138"/>
                  <a:gd name="T81" fmla="*/ 49 h 135"/>
                  <a:gd name="T82" fmla="*/ 10 w 138"/>
                  <a:gd name="T83" fmla="*/ 34 h 135"/>
                  <a:gd name="T84" fmla="*/ 21 w 138"/>
                  <a:gd name="T85" fmla="*/ 20 h 135"/>
                  <a:gd name="T86" fmla="*/ 35 w 138"/>
                  <a:gd name="T87" fmla="*/ 9 h 135"/>
                  <a:gd name="T88" fmla="*/ 51 w 138"/>
                  <a:gd name="T89" fmla="*/ 2 h 135"/>
                  <a:gd name="T90" fmla="*/ 70 w 138"/>
                  <a:gd name="T91" fmla="*/ 0 h 1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</a:cxnLst>
                <a:rect l="0" t="0" r="r" b="b"/>
                <a:pathLst>
                  <a:path w="138" h="135">
                    <a:moveTo>
                      <a:pt x="70" y="6"/>
                    </a:moveTo>
                    <a:lnTo>
                      <a:pt x="50" y="9"/>
                    </a:lnTo>
                    <a:lnTo>
                      <a:pt x="33" y="18"/>
                    </a:lnTo>
                    <a:lnTo>
                      <a:pt x="19" y="32"/>
                    </a:lnTo>
                    <a:lnTo>
                      <a:pt x="10" y="48"/>
                    </a:lnTo>
                    <a:lnTo>
                      <a:pt x="7" y="68"/>
                    </a:lnTo>
                    <a:lnTo>
                      <a:pt x="10" y="87"/>
                    </a:lnTo>
                    <a:lnTo>
                      <a:pt x="19" y="103"/>
                    </a:lnTo>
                    <a:lnTo>
                      <a:pt x="33" y="117"/>
                    </a:lnTo>
                    <a:lnTo>
                      <a:pt x="50" y="125"/>
                    </a:lnTo>
                    <a:lnTo>
                      <a:pt x="70" y="128"/>
                    </a:lnTo>
                    <a:lnTo>
                      <a:pt x="89" y="125"/>
                    </a:lnTo>
                    <a:lnTo>
                      <a:pt x="107" y="117"/>
                    </a:lnTo>
                    <a:lnTo>
                      <a:pt x="121" y="103"/>
                    </a:lnTo>
                    <a:lnTo>
                      <a:pt x="129" y="87"/>
                    </a:lnTo>
                    <a:lnTo>
                      <a:pt x="133" y="68"/>
                    </a:lnTo>
                    <a:lnTo>
                      <a:pt x="129" y="48"/>
                    </a:lnTo>
                    <a:lnTo>
                      <a:pt x="121" y="32"/>
                    </a:lnTo>
                    <a:lnTo>
                      <a:pt x="107" y="18"/>
                    </a:lnTo>
                    <a:lnTo>
                      <a:pt x="89" y="9"/>
                    </a:lnTo>
                    <a:lnTo>
                      <a:pt x="70" y="6"/>
                    </a:lnTo>
                    <a:close/>
                    <a:moveTo>
                      <a:pt x="70" y="0"/>
                    </a:moveTo>
                    <a:lnTo>
                      <a:pt x="88" y="2"/>
                    </a:lnTo>
                    <a:lnTo>
                      <a:pt x="104" y="9"/>
                    </a:lnTo>
                    <a:lnTo>
                      <a:pt x="119" y="20"/>
                    </a:lnTo>
                    <a:lnTo>
                      <a:pt x="129" y="34"/>
                    </a:lnTo>
                    <a:lnTo>
                      <a:pt x="136" y="49"/>
                    </a:lnTo>
                    <a:lnTo>
                      <a:pt x="138" y="68"/>
                    </a:lnTo>
                    <a:lnTo>
                      <a:pt x="136" y="85"/>
                    </a:lnTo>
                    <a:lnTo>
                      <a:pt x="129" y="101"/>
                    </a:lnTo>
                    <a:lnTo>
                      <a:pt x="119" y="115"/>
                    </a:lnTo>
                    <a:lnTo>
                      <a:pt x="104" y="125"/>
                    </a:lnTo>
                    <a:lnTo>
                      <a:pt x="88" y="133"/>
                    </a:lnTo>
                    <a:lnTo>
                      <a:pt x="70" y="135"/>
                    </a:lnTo>
                    <a:lnTo>
                      <a:pt x="51" y="133"/>
                    </a:lnTo>
                    <a:lnTo>
                      <a:pt x="35" y="125"/>
                    </a:lnTo>
                    <a:lnTo>
                      <a:pt x="21" y="115"/>
                    </a:lnTo>
                    <a:lnTo>
                      <a:pt x="10" y="101"/>
                    </a:lnTo>
                    <a:lnTo>
                      <a:pt x="3" y="85"/>
                    </a:lnTo>
                    <a:lnTo>
                      <a:pt x="0" y="68"/>
                    </a:lnTo>
                    <a:lnTo>
                      <a:pt x="3" y="49"/>
                    </a:lnTo>
                    <a:lnTo>
                      <a:pt x="10" y="34"/>
                    </a:lnTo>
                    <a:lnTo>
                      <a:pt x="21" y="20"/>
                    </a:lnTo>
                    <a:lnTo>
                      <a:pt x="35" y="9"/>
                    </a:lnTo>
                    <a:lnTo>
                      <a:pt x="51" y="2"/>
                    </a:lnTo>
                    <a:lnTo>
                      <a:pt x="70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79405" tIns="39702" rIns="79405" bIns="39702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zh-CN" altLang="en-US" sz="16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83" name="Freeform 140"/>
              <p:cNvSpPr>
                <a:spLocks noEditPoints="1"/>
              </p:cNvSpPr>
              <p:nvPr/>
            </p:nvSpPr>
            <p:spPr bwMode="auto">
              <a:xfrm>
                <a:off x="4102101" y="4608513"/>
                <a:ext cx="233363" cy="204788"/>
              </a:xfrm>
              <a:custGeom>
                <a:avLst/>
                <a:gdLst>
                  <a:gd name="T0" fmla="*/ 52 w 147"/>
                  <a:gd name="T1" fmla="*/ 8 h 129"/>
                  <a:gd name="T2" fmla="*/ 18 w 147"/>
                  <a:gd name="T3" fmla="*/ 24 h 129"/>
                  <a:gd name="T4" fmla="*/ 5 w 147"/>
                  <a:gd name="T5" fmla="*/ 50 h 129"/>
                  <a:gd name="T6" fmla="*/ 18 w 147"/>
                  <a:gd name="T7" fmla="*/ 76 h 129"/>
                  <a:gd name="T8" fmla="*/ 52 w 147"/>
                  <a:gd name="T9" fmla="*/ 92 h 129"/>
                  <a:gd name="T10" fmla="*/ 80 w 147"/>
                  <a:gd name="T11" fmla="*/ 95 h 129"/>
                  <a:gd name="T12" fmla="*/ 89 w 147"/>
                  <a:gd name="T13" fmla="*/ 94 h 129"/>
                  <a:gd name="T14" fmla="*/ 90 w 147"/>
                  <a:gd name="T15" fmla="*/ 108 h 129"/>
                  <a:gd name="T16" fmla="*/ 94 w 147"/>
                  <a:gd name="T17" fmla="*/ 115 h 129"/>
                  <a:gd name="T18" fmla="*/ 105 w 147"/>
                  <a:gd name="T19" fmla="*/ 100 h 129"/>
                  <a:gd name="T20" fmla="*/ 109 w 147"/>
                  <a:gd name="T21" fmla="*/ 88 h 129"/>
                  <a:gd name="T22" fmla="*/ 123 w 147"/>
                  <a:gd name="T23" fmla="*/ 81 h 129"/>
                  <a:gd name="T24" fmla="*/ 138 w 147"/>
                  <a:gd name="T25" fmla="*/ 61 h 129"/>
                  <a:gd name="T26" fmla="*/ 137 w 147"/>
                  <a:gd name="T27" fmla="*/ 36 h 129"/>
                  <a:gd name="T28" fmla="*/ 114 w 147"/>
                  <a:gd name="T29" fmla="*/ 14 h 129"/>
                  <a:gd name="T30" fmla="*/ 73 w 147"/>
                  <a:gd name="T31" fmla="*/ 6 h 129"/>
                  <a:gd name="T32" fmla="*/ 93 w 147"/>
                  <a:gd name="T33" fmla="*/ 1 h 129"/>
                  <a:gd name="T34" fmla="*/ 125 w 147"/>
                  <a:gd name="T35" fmla="*/ 14 h 129"/>
                  <a:gd name="T36" fmla="*/ 144 w 147"/>
                  <a:gd name="T37" fmla="*/ 37 h 129"/>
                  <a:gd name="T38" fmla="*/ 145 w 147"/>
                  <a:gd name="T39" fmla="*/ 63 h 129"/>
                  <a:gd name="T40" fmla="*/ 129 w 147"/>
                  <a:gd name="T41" fmla="*/ 84 h 129"/>
                  <a:gd name="T42" fmla="*/ 109 w 147"/>
                  <a:gd name="T43" fmla="*/ 106 h 129"/>
                  <a:gd name="T44" fmla="*/ 94 w 147"/>
                  <a:gd name="T45" fmla="*/ 123 h 129"/>
                  <a:gd name="T46" fmla="*/ 85 w 147"/>
                  <a:gd name="T47" fmla="*/ 127 h 129"/>
                  <a:gd name="T48" fmla="*/ 81 w 147"/>
                  <a:gd name="T49" fmla="*/ 124 h 129"/>
                  <a:gd name="T50" fmla="*/ 83 w 147"/>
                  <a:gd name="T51" fmla="*/ 100 h 129"/>
                  <a:gd name="T52" fmla="*/ 54 w 147"/>
                  <a:gd name="T53" fmla="*/ 99 h 129"/>
                  <a:gd name="T54" fmla="*/ 21 w 147"/>
                  <a:gd name="T55" fmla="*/ 86 h 129"/>
                  <a:gd name="T56" fmla="*/ 2 w 147"/>
                  <a:gd name="T57" fmla="*/ 64 h 129"/>
                  <a:gd name="T58" fmla="*/ 2 w 147"/>
                  <a:gd name="T59" fmla="*/ 37 h 129"/>
                  <a:gd name="T60" fmla="*/ 21 w 147"/>
                  <a:gd name="T61" fmla="*/ 14 h 129"/>
                  <a:gd name="T62" fmla="*/ 54 w 147"/>
                  <a:gd name="T63" fmla="*/ 1 h 1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147" h="129">
                    <a:moveTo>
                      <a:pt x="73" y="6"/>
                    </a:moveTo>
                    <a:lnTo>
                      <a:pt x="52" y="8"/>
                    </a:lnTo>
                    <a:lnTo>
                      <a:pt x="33" y="14"/>
                    </a:lnTo>
                    <a:lnTo>
                      <a:pt x="18" y="24"/>
                    </a:lnTo>
                    <a:lnTo>
                      <a:pt x="9" y="36"/>
                    </a:lnTo>
                    <a:lnTo>
                      <a:pt x="5" y="50"/>
                    </a:lnTo>
                    <a:lnTo>
                      <a:pt x="9" y="64"/>
                    </a:lnTo>
                    <a:lnTo>
                      <a:pt x="18" y="76"/>
                    </a:lnTo>
                    <a:lnTo>
                      <a:pt x="33" y="86"/>
                    </a:lnTo>
                    <a:lnTo>
                      <a:pt x="52" y="92"/>
                    </a:lnTo>
                    <a:lnTo>
                      <a:pt x="73" y="95"/>
                    </a:lnTo>
                    <a:lnTo>
                      <a:pt x="80" y="95"/>
                    </a:lnTo>
                    <a:lnTo>
                      <a:pt x="85" y="95"/>
                    </a:lnTo>
                    <a:lnTo>
                      <a:pt x="89" y="94"/>
                    </a:lnTo>
                    <a:lnTo>
                      <a:pt x="89" y="97"/>
                    </a:lnTo>
                    <a:lnTo>
                      <a:pt x="90" y="108"/>
                    </a:lnTo>
                    <a:lnTo>
                      <a:pt x="89" y="119"/>
                    </a:lnTo>
                    <a:lnTo>
                      <a:pt x="94" y="115"/>
                    </a:lnTo>
                    <a:lnTo>
                      <a:pt x="99" y="109"/>
                    </a:lnTo>
                    <a:lnTo>
                      <a:pt x="105" y="100"/>
                    </a:lnTo>
                    <a:lnTo>
                      <a:pt x="109" y="89"/>
                    </a:lnTo>
                    <a:lnTo>
                      <a:pt x="109" y="88"/>
                    </a:lnTo>
                    <a:lnTo>
                      <a:pt x="111" y="87"/>
                    </a:lnTo>
                    <a:lnTo>
                      <a:pt x="123" y="81"/>
                    </a:lnTo>
                    <a:lnTo>
                      <a:pt x="133" y="72"/>
                    </a:lnTo>
                    <a:lnTo>
                      <a:pt x="138" y="61"/>
                    </a:lnTo>
                    <a:lnTo>
                      <a:pt x="141" y="50"/>
                    </a:lnTo>
                    <a:lnTo>
                      <a:pt x="137" y="36"/>
                    </a:lnTo>
                    <a:lnTo>
                      <a:pt x="128" y="24"/>
                    </a:lnTo>
                    <a:lnTo>
                      <a:pt x="114" y="14"/>
                    </a:lnTo>
                    <a:lnTo>
                      <a:pt x="95" y="8"/>
                    </a:lnTo>
                    <a:lnTo>
                      <a:pt x="73" y="6"/>
                    </a:lnTo>
                    <a:close/>
                    <a:moveTo>
                      <a:pt x="73" y="0"/>
                    </a:moveTo>
                    <a:lnTo>
                      <a:pt x="93" y="1"/>
                    </a:lnTo>
                    <a:lnTo>
                      <a:pt x="110" y="7"/>
                    </a:lnTo>
                    <a:lnTo>
                      <a:pt x="125" y="14"/>
                    </a:lnTo>
                    <a:lnTo>
                      <a:pt x="137" y="25"/>
                    </a:lnTo>
                    <a:lnTo>
                      <a:pt x="144" y="37"/>
                    </a:lnTo>
                    <a:lnTo>
                      <a:pt x="147" y="50"/>
                    </a:lnTo>
                    <a:lnTo>
                      <a:pt x="145" y="63"/>
                    </a:lnTo>
                    <a:lnTo>
                      <a:pt x="138" y="74"/>
                    </a:lnTo>
                    <a:lnTo>
                      <a:pt x="129" y="84"/>
                    </a:lnTo>
                    <a:lnTo>
                      <a:pt x="115" y="92"/>
                    </a:lnTo>
                    <a:lnTo>
                      <a:pt x="109" y="106"/>
                    </a:lnTo>
                    <a:lnTo>
                      <a:pt x="102" y="116"/>
                    </a:lnTo>
                    <a:lnTo>
                      <a:pt x="94" y="123"/>
                    </a:lnTo>
                    <a:lnTo>
                      <a:pt x="89" y="126"/>
                    </a:lnTo>
                    <a:lnTo>
                      <a:pt x="85" y="127"/>
                    </a:lnTo>
                    <a:lnTo>
                      <a:pt x="80" y="129"/>
                    </a:lnTo>
                    <a:lnTo>
                      <a:pt x="81" y="124"/>
                    </a:lnTo>
                    <a:lnTo>
                      <a:pt x="83" y="112"/>
                    </a:lnTo>
                    <a:lnTo>
                      <a:pt x="83" y="100"/>
                    </a:lnTo>
                    <a:lnTo>
                      <a:pt x="73" y="101"/>
                    </a:lnTo>
                    <a:lnTo>
                      <a:pt x="54" y="99"/>
                    </a:lnTo>
                    <a:lnTo>
                      <a:pt x="36" y="94"/>
                    </a:lnTo>
                    <a:lnTo>
                      <a:pt x="21" y="86"/>
                    </a:lnTo>
                    <a:lnTo>
                      <a:pt x="9" y="76"/>
                    </a:lnTo>
                    <a:lnTo>
                      <a:pt x="2" y="64"/>
                    </a:lnTo>
                    <a:lnTo>
                      <a:pt x="0" y="50"/>
                    </a:lnTo>
                    <a:lnTo>
                      <a:pt x="2" y="37"/>
                    </a:lnTo>
                    <a:lnTo>
                      <a:pt x="9" y="25"/>
                    </a:lnTo>
                    <a:lnTo>
                      <a:pt x="21" y="14"/>
                    </a:lnTo>
                    <a:lnTo>
                      <a:pt x="36" y="7"/>
                    </a:lnTo>
                    <a:lnTo>
                      <a:pt x="54" y="1"/>
                    </a:lnTo>
                    <a:lnTo>
                      <a:pt x="73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79405" tIns="39702" rIns="79405" bIns="39702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zh-CN" altLang="en-US" sz="16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84" name="Rectangle 141"/>
              <p:cNvSpPr>
                <a:spLocks noChangeArrowheads="1"/>
              </p:cNvSpPr>
              <p:nvPr/>
            </p:nvSpPr>
            <p:spPr bwMode="auto">
              <a:xfrm>
                <a:off x="4156076" y="4664076"/>
                <a:ext cx="120650" cy="9525"/>
              </a:xfrm>
              <a:prstGeom prst="rect">
                <a:avLst/>
              </a:prstGeom>
              <a:grpFill/>
              <a:ln w="0">
                <a:noFill/>
                <a:prstDash val="solid"/>
                <a:miter lim="800000"/>
                <a:headEnd/>
                <a:tailEnd/>
              </a:ln>
            </p:spPr>
            <p:txBody>
              <a:bodyPr vert="horz" wrap="square" lIns="79405" tIns="39702" rIns="79405" bIns="39702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zh-CN" altLang="en-US" sz="16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85" name="Rectangle 142"/>
              <p:cNvSpPr>
                <a:spLocks noChangeArrowheads="1"/>
              </p:cNvSpPr>
              <p:nvPr/>
            </p:nvSpPr>
            <p:spPr bwMode="auto">
              <a:xfrm>
                <a:off x="4156076" y="4705351"/>
                <a:ext cx="120650" cy="9525"/>
              </a:xfrm>
              <a:prstGeom prst="rect">
                <a:avLst/>
              </a:prstGeom>
              <a:grpFill/>
              <a:ln w="0">
                <a:noFill/>
                <a:prstDash val="solid"/>
                <a:miter lim="800000"/>
                <a:headEnd/>
                <a:tailEnd/>
              </a:ln>
            </p:spPr>
            <p:txBody>
              <a:bodyPr vert="horz" wrap="square" lIns="79405" tIns="39702" rIns="79405" bIns="39702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zh-CN" altLang="en-US" sz="16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210" name="组合 209"/>
            <p:cNvGrpSpPr/>
            <p:nvPr/>
          </p:nvGrpSpPr>
          <p:grpSpPr>
            <a:xfrm>
              <a:off x="4969565" y="4232245"/>
              <a:ext cx="531267" cy="400627"/>
              <a:chOff x="5394326" y="4732338"/>
              <a:chExt cx="484188" cy="365125"/>
            </a:xfrm>
            <a:grpFill/>
          </p:grpSpPr>
          <p:sp>
            <p:nvSpPr>
              <p:cNvPr id="190" name="Freeform 143"/>
              <p:cNvSpPr>
                <a:spLocks/>
              </p:cNvSpPr>
              <p:nvPr/>
            </p:nvSpPr>
            <p:spPr bwMode="auto">
              <a:xfrm>
                <a:off x="5394326" y="4760913"/>
                <a:ext cx="484188" cy="336550"/>
              </a:xfrm>
              <a:custGeom>
                <a:avLst/>
                <a:gdLst>
                  <a:gd name="T0" fmla="*/ 0 w 305"/>
                  <a:gd name="T1" fmla="*/ 0 h 212"/>
                  <a:gd name="T2" fmla="*/ 6 w 305"/>
                  <a:gd name="T3" fmla="*/ 0 h 212"/>
                  <a:gd name="T4" fmla="*/ 6 w 305"/>
                  <a:gd name="T5" fmla="*/ 206 h 212"/>
                  <a:gd name="T6" fmla="*/ 305 w 305"/>
                  <a:gd name="T7" fmla="*/ 206 h 212"/>
                  <a:gd name="T8" fmla="*/ 305 w 305"/>
                  <a:gd name="T9" fmla="*/ 212 h 212"/>
                  <a:gd name="T10" fmla="*/ 0 w 305"/>
                  <a:gd name="T11" fmla="*/ 212 h 212"/>
                  <a:gd name="T12" fmla="*/ 0 w 305"/>
                  <a:gd name="T13" fmla="*/ 0 h 2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05" h="212">
                    <a:moveTo>
                      <a:pt x="0" y="0"/>
                    </a:moveTo>
                    <a:lnTo>
                      <a:pt x="6" y="0"/>
                    </a:lnTo>
                    <a:lnTo>
                      <a:pt x="6" y="206"/>
                    </a:lnTo>
                    <a:lnTo>
                      <a:pt x="305" y="206"/>
                    </a:lnTo>
                    <a:lnTo>
                      <a:pt x="305" y="212"/>
                    </a:lnTo>
                    <a:lnTo>
                      <a:pt x="0" y="212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79405" tIns="39702" rIns="79405" bIns="39702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zh-CN" altLang="en-US" sz="16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91" name="Freeform 144"/>
              <p:cNvSpPr>
                <a:spLocks noEditPoints="1"/>
              </p:cNvSpPr>
              <p:nvPr/>
            </p:nvSpPr>
            <p:spPr bwMode="auto">
              <a:xfrm>
                <a:off x="5449888" y="4946651"/>
                <a:ext cx="76200" cy="123825"/>
              </a:xfrm>
              <a:custGeom>
                <a:avLst/>
                <a:gdLst>
                  <a:gd name="T0" fmla="*/ 23 w 48"/>
                  <a:gd name="T1" fmla="*/ 7 h 78"/>
                  <a:gd name="T2" fmla="*/ 19 w 48"/>
                  <a:gd name="T3" fmla="*/ 8 h 78"/>
                  <a:gd name="T4" fmla="*/ 15 w 48"/>
                  <a:gd name="T5" fmla="*/ 9 h 78"/>
                  <a:gd name="T6" fmla="*/ 11 w 48"/>
                  <a:gd name="T7" fmla="*/ 11 h 78"/>
                  <a:gd name="T8" fmla="*/ 8 w 48"/>
                  <a:gd name="T9" fmla="*/ 15 h 78"/>
                  <a:gd name="T10" fmla="*/ 7 w 48"/>
                  <a:gd name="T11" fmla="*/ 19 h 78"/>
                  <a:gd name="T12" fmla="*/ 6 w 48"/>
                  <a:gd name="T13" fmla="*/ 23 h 78"/>
                  <a:gd name="T14" fmla="*/ 6 w 48"/>
                  <a:gd name="T15" fmla="*/ 73 h 78"/>
                  <a:gd name="T16" fmla="*/ 42 w 48"/>
                  <a:gd name="T17" fmla="*/ 73 h 78"/>
                  <a:gd name="T18" fmla="*/ 42 w 48"/>
                  <a:gd name="T19" fmla="*/ 23 h 78"/>
                  <a:gd name="T20" fmla="*/ 42 w 48"/>
                  <a:gd name="T21" fmla="*/ 19 h 78"/>
                  <a:gd name="T22" fmla="*/ 40 w 48"/>
                  <a:gd name="T23" fmla="*/ 15 h 78"/>
                  <a:gd name="T24" fmla="*/ 37 w 48"/>
                  <a:gd name="T25" fmla="*/ 11 h 78"/>
                  <a:gd name="T26" fmla="*/ 34 w 48"/>
                  <a:gd name="T27" fmla="*/ 9 h 78"/>
                  <a:gd name="T28" fmla="*/ 30 w 48"/>
                  <a:gd name="T29" fmla="*/ 8 h 78"/>
                  <a:gd name="T30" fmla="*/ 25 w 48"/>
                  <a:gd name="T31" fmla="*/ 7 h 78"/>
                  <a:gd name="T32" fmla="*/ 23 w 48"/>
                  <a:gd name="T33" fmla="*/ 7 h 78"/>
                  <a:gd name="T34" fmla="*/ 23 w 48"/>
                  <a:gd name="T35" fmla="*/ 0 h 78"/>
                  <a:gd name="T36" fmla="*/ 25 w 48"/>
                  <a:gd name="T37" fmla="*/ 0 h 78"/>
                  <a:gd name="T38" fmla="*/ 37 w 48"/>
                  <a:gd name="T39" fmla="*/ 3 h 78"/>
                  <a:gd name="T40" fmla="*/ 45 w 48"/>
                  <a:gd name="T41" fmla="*/ 12 h 78"/>
                  <a:gd name="T42" fmla="*/ 48 w 48"/>
                  <a:gd name="T43" fmla="*/ 23 h 78"/>
                  <a:gd name="T44" fmla="*/ 48 w 48"/>
                  <a:gd name="T45" fmla="*/ 78 h 78"/>
                  <a:gd name="T46" fmla="*/ 0 w 48"/>
                  <a:gd name="T47" fmla="*/ 78 h 78"/>
                  <a:gd name="T48" fmla="*/ 0 w 48"/>
                  <a:gd name="T49" fmla="*/ 23 h 78"/>
                  <a:gd name="T50" fmla="*/ 4 w 48"/>
                  <a:gd name="T51" fmla="*/ 12 h 78"/>
                  <a:gd name="T52" fmla="*/ 11 w 48"/>
                  <a:gd name="T53" fmla="*/ 3 h 78"/>
                  <a:gd name="T54" fmla="*/ 23 w 48"/>
                  <a:gd name="T55" fmla="*/ 0 h 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48" h="78">
                    <a:moveTo>
                      <a:pt x="23" y="7"/>
                    </a:moveTo>
                    <a:lnTo>
                      <a:pt x="19" y="8"/>
                    </a:lnTo>
                    <a:lnTo>
                      <a:pt x="15" y="9"/>
                    </a:lnTo>
                    <a:lnTo>
                      <a:pt x="11" y="11"/>
                    </a:lnTo>
                    <a:lnTo>
                      <a:pt x="8" y="15"/>
                    </a:lnTo>
                    <a:lnTo>
                      <a:pt x="7" y="19"/>
                    </a:lnTo>
                    <a:lnTo>
                      <a:pt x="6" y="23"/>
                    </a:lnTo>
                    <a:lnTo>
                      <a:pt x="6" y="73"/>
                    </a:lnTo>
                    <a:lnTo>
                      <a:pt x="42" y="73"/>
                    </a:lnTo>
                    <a:lnTo>
                      <a:pt x="42" y="23"/>
                    </a:lnTo>
                    <a:lnTo>
                      <a:pt x="42" y="19"/>
                    </a:lnTo>
                    <a:lnTo>
                      <a:pt x="40" y="15"/>
                    </a:lnTo>
                    <a:lnTo>
                      <a:pt x="37" y="11"/>
                    </a:lnTo>
                    <a:lnTo>
                      <a:pt x="34" y="9"/>
                    </a:lnTo>
                    <a:lnTo>
                      <a:pt x="30" y="8"/>
                    </a:lnTo>
                    <a:lnTo>
                      <a:pt x="25" y="7"/>
                    </a:lnTo>
                    <a:lnTo>
                      <a:pt x="23" y="7"/>
                    </a:lnTo>
                    <a:close/>
                    <a:moveTo>
                      <a:pt x="23" y="0"/>
                    </a:moveTo>
                    <a:lnTo>
                      <a:pt x="25" y="0"/>
                    </a:lnTo>
                    <a:lnTo>
                      <a:pt x="37" y="3"/>
                    </a:lnTo>
                    <a:lnTo>
                      <a:pt x="45" y="12"/>
                    </a:lnTo>
                    <a:lnTo>
                      <a:pt x="48" y="23"/>
                    </a:lnTo>
                    <a:lnTo>
                      <a:pt x="48" y="78"/>
                    </a:lnTo>
                    <a:lnTo>
                      <a:pt x="0" y="78"/>
                    </a:lnTo>
                    <a:lnTo>
                      <a:pt x="0" y="23"/>
                    </a:lnTo>
                    <a:lnTo>
                      <a:pt x="4" y="12"/>
                    </a:lnTo>
                    <a:lnTo>
                      <a:pt x="11" y="3"/>
                    </a:lnTo>
                    <a:lnTo>
                      <a:pt x="23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79405" tIns="39702" rIns="79405" bIns="39702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zh-CN" altLang="en-US" sz="16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92" name="Freeform 145"/>
              <p:cNvSpPr>
                <a:spLocks noEditPoints="1"/>
              </p:cNvSpPr>
              <p:nvPr/>
            </p:nvSpPr>
            <p:spPr bwMode="auto">
              <a:xfrm>
                <a:off x="5556251" y="4892676"/>
                <a:ext cx="74613" cy="177800"/>
              </a:xfrm>
              <a:custGeom>
                <a:avLst/>
                <a:gdLst>
                  <a:gd name="T0" fmla="*/ 22 w 47"/>
                  <a:gd name="T1" fmla="*/ 7 h 112"/>
                  <a:gd name="T2" fmla="*/ 18 w 47"/>
                  <a:gd name="T3" fmla="*/ 7 h 112"/>
                  <a:gd name="T4" fmla="*/ 14 w 47"/>
                  <a:gd name="T5" fmla="*/ 9 h 112"/>
                  <a:gd name="T6" fmla="*/ 11 w 47"/>
                  <a:gd name="T7" fmla="*/ 11 h 112"/>
                  <a:gd name="T8" fmla="*/ 8 w 47"/>
                  <a:gd name="T9" fmla="*/ 15 h 112"/>
                  <a:gd name="T10" fmla="*/ 6 w 47"/>
                  <a:gd name="T11" fmla="*/ 19 h 112"/>
                  <a:gd name="T12" fmla="*/ 6 w 47"/>
                  <a:gd name="T13" fmla="*/ 23 h 112"/>
                  <a:gd name="T14" fmla="*/ 6 w 47"/>
                  <a:gd name="T15" fmla="*/ 107 h 112"/>
                  <a:gd name="T16" fmla="*/ 42 w 47"/>
                  <a:gd name="T17" fmla="*/ 107 h 112"/>
                  <a:gd name="T18" fmla="*/ 42 w 47"/>
                  <a:gd name="T19" fmla="*/ 23 h 112"/>
                  <a:gd name="T20" fmla="*/ 41 w 47"/>
                  <a:gd name="T21" fmla="*/ 19 h 112"/>
                  <a:gd name="T22" fmla="*/ 40 w 47"/>
                  <a:gd name="T23" fmla="*/ 15 h 112"/>
                  <a:gd name="T24" fmla="*/ 37 w 47"/>
                  <a:gd name="T25" fmla="*/ 11 h 112"/>
                  <a:gd name="T26" fmla="*/ 33 w 47"/>
                  <a:gd name="T27" fmla="*/ 9 h 112"/>
                  <a:gd name="T28" fmla="*/ 29 w 47"/>
                  <a:gd name="T29" fmla="*/ 7 h 112"/>
                  <a:gd name="T30" fmla="*/ 25 w 47"/>
                  <a:gd name="T31" fmla="*/ 7 h 112"/>
                  <a:gd name="T32" fmla="*/ 22 w 47"/>
                  <a:gd name="T33" fmla="*/ 7 h 112"/>
                  <a:gd name="T34" fmla="*/ 22 w 47"/>
                  <a:gd name="T35" fmla="*/ 0 h 112"/>
                  <a:gd name="T36" fmla="*/ 25 w 47"/>
                  <a:gd name="T37" fmla="*/ 0 h 112"/>
                  <a:gd name="T38" fmla="*/ 37 w 47"/>
                  <a:gd name="T39" fmla="*/ 4 h 112"/>
                  <a:gd name="T40" fmla="*/ 44 w 47"/>
                  <a:gd name="T41" fmla="*/ 12 h 112"/>
                  <a:gd name="T42" fmla="*/ 47 w 47"/>
                  <a:gd name="T43" fmla="*/ 23 h 112"/>
                  <a:gd name="T44" fmla="*/ 47 w 47"/>
                  <a:gd name="T45" fmla="*/ 112 h 112"/>
                  <a:gd name="T46" fmla="*/ 0 w 47"/>
                  <a:gd name="T47" fmla="*/ 112 h 112"/>
                  <a:gd name="T48" fmla="*/ 0 w 47"/>
                  <a:gd name="T49" fmla="*/ 23 h 112"/>
                  <a:gd name="T50" fmla="*/ 3 w 47"/>
                  <a:gd name="T51" fmla="*/ 12 h 112"/>
                  <a:gd name="T52" fmla="*/ 11 w 47"/>
                  <a:gd name="T53" fmla="*/ 4 h 112"/>
                  <a:gd name="T54" fmla="*/ 22 w 47"/>
                  <a:gd name="T55" fmla="*/ 0 h 1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47" h="112">
                    <a:moveTo>
                      <a:pt x="22" y="7"/>
                    </a:moveTo>
                    <a:lnTo>
                      <a:pt x="18" y="7"/>
                    </a:lnTo>
                    <a:lnTo>
                      <a:pt x="14" y="9"/>
                    </a:lnTo>
                    <a:lnTo>
                      <a:pt x="11" y="11"/>
                    </a:lnTo>
                    <a:lnTo>
                      <a:pt x="8" y="15"/>
                    </a:lnTo>
                    <a:lnTo>
                      <a:pt x="6" y="19"/>
                    </a:lnTo>
                    <a:lnTo>
                      <a:pt x="6" y="23"/>
                    </a:lnTo>
                    <a:lnTo>
                      <a:pt x="6" y="107"/>
                    </a:lnTo>
                    <a:lnTo>
                      <a:pt x="42" y="107"/>
                    </a:lnTo>
                    <a:lnTo>
                      <a:pt x="42" y="23"/>
                    </a:lnTo>
                    <a:lnTo>
                      <a:pt x="41" y="19"/>
                    </a:lnTo>
                    <a:lnTo>
                      <a:pt x="40" y="15"/>
                    </a:lnTo>
                    <a:lnTo>
                      <a:pt x="37" y="11"/>
                    </a:lnTo>
                    <a:lnTo>
                      <a:pt x="33" y="9"/>
                    </a:lnTo>
                    <a:lnTo>
                      <a:pt x="29" y="7"/>
                    </a:lnTo>
                    <a:lnTo>
                      <a:pt x="25" y="7"/>
                    </a:lnTo>
                    <a:lnTo>
                      <a:pt x="22" y="7"/>
                    </a:lnTo>
                    <a:close/>
                    <a:moveTo>
                      <a:pt x="22" y="0"/>
                    </a:moveTo>
                    <a:lnTo>
                      <a:pt x="25" y="0"/>
                    </a:lnTo>
                    <a:lnTo>
                      <a:pt x="37" y="4"/>
                    </a:lnTo>
                    <a:lnTo>
                      <a:pt x="44" y="12"/>
                    </a:lnTo>
                    <a:lnTo>
                      <a:pt x="47" y="23"/>
                    </a:lnTo>
                    <a:lnTo>
                      <a:pt x="47" y="112"/>
                    </a:lnTo>
                    <a:lnTo>
                      <a:pt x="0" y="112"/>
                    </a:lnTo>
                    <a:lnTo>
                      <a:pt x="0" y="23"/>
                    </a:lnTo>
                    <a:lnTo>
                      <a:pt x="3" y="12"/>
                    </a:lnTo>
                    <a:lnTo>
                      <a:pt x="11" y="4"/>
                    </a:lnTo>
                    <a:lnTo>
                      <a:pt x="22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79405" tIns="39702" rIns="79405" bIns="39702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zh-CN" altLang="en-US" sz="16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93" name="Freeform 146"/>
              <p:cNvSpPr>
                <a:spLocks noEditPoints="1"/>
              </p:cNvSpPr>
              <p:nvPr/>
            </p:nvSpPr>
            <p:spPr bwMode="auto">
              <a:xfrm>
                <a:off x="5662613" y="4840288"/>
                <a:ext cx="76200" cy="230188"/>
              </a:xfrm>
              <a:custGeom>
                <a:avLst/>
                <a:gdLst>
                  <a:gd name="T0" fmla="*/ 22 w 48"/>
                  <a:gd name="T1" fmla="*/ 6 h 145"/>
                  <a:gd name="T2" fmla="*/ 17 w 48"/>
                  <a:gd name="T3" fmla="*/ 6 h 145"/>
                  <a:gd name="T4" fmla="*/ 14 w 48"/>
                  <a:gd name="T5" fmla="*/ 8 h 145"/>
                  <a:gd name="T6" fmla="*/ 11 w 48"/>
                  <a:gd name="T7" fmla="*/ 11 h 145"/>
                  <a:gd name="T8" fmla="*/ 8 w 48"/>
                  <a:gd name="T9" fmla="*/ 14 h 145"/>
                  <a:gd name="T10" fmla="*/ 6 w 48"/>
                  <a:gd name="T11" fmla="*/ 18 h 145"/>
                  <a:gd name="T12" fmla="*/ 5 w 48"/>
                  <a:gd name="T13" fmla="*/ 23 h 145"/>
                  <a:gd name="T14" fmla="*/ 5 w 48"/>
                  <a:gd name="T15" fmla="*/ 140 h 145"/>
                  <a:gd name="T16" fmla="*/ 41 w 48"/>
                  <a:gd name="T17" fmla="*/ 140 h 145"/>
                  <a:gd name="T18" fmla="*/ 41 w 48"/>
                  <a:gd name="T19" fmla="*/ 23 h 145"/>
                  <a:gd name="T20" fmla="*/ 40 w 48"/>
                  <a:gd name="T21" fmla="*/ 18 h 145"/>
                  <a:gd name="T22" fmla="*/ 39 w 48"/>
                  <a:gd name="T23" fmla="*/ 14 h 145"/>
                  <a:gd name="T24" fmla="*/ 36 w 48"/>
                  <a:gd name="T25" fmla="*/ 11 h 145"/>
                  <a:gd name="T26" fmla="*/ 33 w 48"/>
                  <a:gd name="T27" fmla="*/ 8 h 145"/>
                  <a:gd name="T28" fmla="*/ 29 w 48"/>
                  <a:gd name="T29" fmla="*/ 6 h 145"/>
                  <a:gd name="T30" fmla="*/ 25 w 48"/>
                  <a:gd name="T31" fmla="*/ 6 h 145"/>
                  <a:gd name="T32" fmla="*/ 22 w 48"/>
                  <a:gd name="T33" fmla="*/ 6 h 145"/>
                  <a:gd name="T34" fmla="*/ 22 w 48"/>
                  <a:gd name="T35" fmla="*/ 0 h 145"/>
                  <a:gd name="T36" fmla="*/ 25 w 48"/>
                  <a:gd name="T37" fmla="*/ 0 h 145"/>
                  <a:gd name="T38" fmla="*/ 36 w 48"/>
                  <a:gd name="T39" fmla="*/ 3 h 145"/>
                  <a:gd name="T40" fmla="*/ 44 w 48"/>
                  <a:gd name="T41" fmla="*/ 12 h 145"/>
                  <a:gd name="T42" fmla="*/ 48 w 48"/>
                  <a:gd name="T43" fmla="*/ 23 h 145"/>
                  <a:gd name="T44" fmla="*/ 48 w 48"/>
                  <a:gd name="T45" fmla="*/ 145 h 145"/>
                  <a:gd name="T46" fmla="*/ 0 w 48"/>
                  <a:gd name="T47" fmla="*/ 145 h 145"/>
                  <a:gd name="T48" fmla="*/ 0 w 48"/>
                  <a:gd name="T49" fmla="*/ 23 h 145"/>
                  <a:gd name="T50" fmla="*/ 2 w 48"/>
                  <a:gd name="T51" fmla="*/ 12 h 145"/>
                  <a:gd name="T52" fmla="*/ 11 w 48"/>
                  <a:gd name="T53" fmla="*/ 3 h 145"/>
                  <a:gd name="T54" fmla="*/ 22 w 48"/>
                  <a:gd name="T55" fmla="*/ 0 h 1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48" h="145">
                    <a:moveTo>
                      <a:pt x="22" y="6"/>
                    </a:moveTo>
                    <a:lnTo>
                      <a:pt x="17" y="6"/>
                    </a:lnTo>
                    <a:lnTo>
                      <a:pt x="14" y="8"/>
                    </a:lnTo>
                    <a:lnTo>
                      <a:pt x="11" y="11"/>
                    </a:lnTo>
                    <a:lnTo>
                      <a:pt x="8" y="14"/>
                    </a:lnTo>
                    <a:lnTo>
                      <a:pt x="6" y="18"/>
                    </a:lnTo>
                    <a:lnTo>
                      <a:pt x="5" y="23"/>
                    </a:lnTo>
                    <a:lnTo>
                      <a:pt x="5" y="140"/>
                    </a:lnTo>
                    <a:lnTo>
                      <a:pt x="41" y="140"/>
                    </a:lnTo>
                    <a:lnTo>
                      <a:pt x="41" y="23"/>
                    </a:lnTo>
                    <a:lnTo>
                      <a:pt x="40" y="18"/>
                    </a:lnTo>
                    <a:lnTo>
                      <a:pt x="39" y="14"/>
                    </a:lnTo>
                    <a:lnTo>
                      <a:pt x="36" y="11"/>
                    </a:lnTo>
                    <a:lnTo>
                      <a:pt x="33" y="8"/>
                    </a:lnTo>
                    <a:lnTo>
                      <a:pt x="29" y="6"/>
                    </a:lnTo>
                    <a:lnTo>
                      <a:pt x="25" y="6"/>
                    </a:lnTo>
                    <a:lnTo>
                      <a:pt x="22" y="6"/>
                    </a:lnTo>
                    <a:close/>
                    <a:moveTo>
                      <a:pt x="22" y="0"/>
                    </a:moveTo>
                    <a:lnTo>
                      <a:pt x="25" y="0"/>
                    </a:lnTo>
                    <a:lnTo>
                      <a:pt x="36" y="3"/>
                    </a:lnTo>
                    <a:lnTo>
                      <a:pt x="44" y="12"/>
                    </a:lnTo>
                    <a:lnTo>
                      <a:pt x="48" y="23"/>
                    </a:lnTo>
                    <a:lnTo>
                      <a:pt x="48" y="145"/>
                    </a:lnTo>
                    <a:lnTo>
                      <a:pt x="0" y="145"/>
                    </a:lnTo>
                    <a:lnTo>
                      <a:pt x="0" y="23"/>
                    </a:lnTo>
                    <a:lnTo>
                      <a:pt x="2" y="12"/>
                    </a:lnTo>
                    <a:lnTo>
                      <a:pt x="11" y="3"/>
                    </a:lnTo>
                    <a:lnTo>
                      <a:pt x="22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79405" tIns="39702" rIns="79405" bIns="39702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zh-CN" altLang="en-US" sz="16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94" name="Freeform 147"/>
              <p:cNvSpPr>
                <a:spLocks noEditPoints="1"/>
              </p:cNvSpPr>
              <p:nvPr/>
            </p:nvSpPr>
            <p:spPr bwMode="auto">
              <a:xfrm>
                <a:off x="5767388" y="4784726"/>
                <a:ext cx="76200" cy="285750"/>
              </a:xfrm>
              <a:custGeom>
                <a:avLst/>
                <a:gdLst>
                  <a:gd name="T0" fmla="*/ 23 w 48"/>
                  <a:gd name="T1" fmla="*/ 5 h 180"/>
                  <a:gd name="T2" fmla="*/ 19 w 48"/>
                  <a:gd name="T3" fmla="*/ 6 h 180"/>
                  <a:gd name="T4" fmla="*/ 14 w 48"/>
                  <a:gd name="T5" fmla="*/ 9 h 180"/>
                  <a:gd name="T6" fmla="*/ 11 w 48"/>
                  <a:gd name="T7" fmla="*/ 11 h 180"/>
                  <a:gd name="T8" fmla="*/ 8 w 48"/>
                  <a:gd name="T9" fmla="*/ 14 h 180"/>
                  <a:gd name="T10" fmla="*/ 7 w 48"/>
                  <a:gd name="T11" fmla="*/ 18 h 180"/>
                  <a:gd name="T12" fmla="*/ 6 w 48"/>
                  <a:gd name="T13" fmla="*/ 23 h 180"/>
                  <a:gd name="T14" fmla="*/ 6 w 48"/>
                  <a:gd name="T15" fmla="*/ 175 h 180"/>
                  <a:gd name="T16" fmla="*/ 41 w 48"/>
                  <a:gd name="T17" fmla="*/ 175 h 180"/>
                  <a:gd name="T18" fmla="*/ 41 w 48"/>
                  <a:gd name="T19" fmla="*/ 23 h 180"/>
                  <a:gd name="T20" fmla="*/ 41 w 48"/>
                  <a:gd name="T21" fmla="*/ 18 h 180"/>
                  <a:gd name="T22" fmla="*/ 39 w 48"/>
                  <a:gd name="T23" fmla="*/ 14 h 180"/>
                  <a:gd name="T24" fmla="*/ 37 w 48"/>
                  <a:gd name="T25" fmla="*/ 11 h 180"/>
                  <a:gd name="T26" fmla="*/ 34 w 48"/>
                  <a:gd name="T27" fmla="*/ 9 h 180"/>
                  <a:gd name="T28" fmla="*/ 29 w 48"/>
                  <a:gd name="T29" fmla="*/ 6 h 180"/>
                  <a:gd name="T30" fmla="*/ 25 w 48"/>
                  <a:gd name="T31" fmla="*/ 5 h 180"/>
                  <a:gd name="T32" fmla="*/ 23 w 48"/>
                  <a:gd name="T33" fmla="*/ 5 h 180"/>
                  <a:gd name="T34" fmla="*/ 23 w 48"/>
                  <a:gd name="T35" fmla="*/ 0 h 180"/>
                  <a:gd name="T36" fmla="*/ 25 w 48"/>
                  <a:gd name="T37" fmla="*/ 0 h 180"/>
                  <a:gd name="T38" fmla="*/ 37 w 48"/>
                  <a:gd name="T39" fmla="*/ 3 h 180"/>
                  <a:gd name="T40" fmla="*/ 45 w 48"/>
                  <a:gd name="T41" fmla="*/ 11 h 180"/>
                  <a:gd name="T42" fmla="*/ 48 w 48"/>
                  <a:gd name="T43" fmla="*/ 23 h 180"/>
                  <a:gd name="T44" fmla="*/ 48 w 48"/>
                  <a:gd name="T45" fmla="*/ 180 h 180"/>
                  <a:gd name="T46" fmla="*/ 0 w 48"/>
                  <a:gd name="T47" fmla="*/ 180 h 180"/>
                  <a:gd name="T48" fmla="*/ 0 w 48"/>
                  <a:gd name="T49" fmla="*/ 23 h 180"/>
                  <a:gd name="T50" fmla="*/ 3 w 48"/>
                  <a:gd name="T51" fmla="*/ 11 h 180"/>
                  <a:gd name="T52" fmla="*/ 11 w 48"/>
                  <a:gd name="T53" fmla="*/ 3 h 180"/>
                  <a:gd name="T54" fmla="*/ 23 w 48"/>
                  <a:gd name="T55" fmla="*/ 0 h 1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48" h="180">
                    <a:moveTo>
                      <a:pt x="23" y="5"/>
                    </a:moveTo>
                    <a:lnTo>
                      <a:pt x="19" y="6"/>
                    </a:lnTo>
                    <a:lnTo>
                      <a:pt x="14" y="9"/>
                    </a:lnTo>
                    <a:lnTo>
                      <a:pt x="11" y="11"/>
                    </a:lnTo>
                    <a:lnTo>
                      <a:pt x="8" y="14"/>
                    </a:lnTo>
                    <a:lnTo>
                      <a:pt x="7" y="18"/>
                    </a:lnTo>
                    <a:lnTo>
                      <a:pt x="6" y="23"/>
                    </a:lnTo>
                    <a:lnTo>
                      <a:pt x="6" y="175"/>
                    </a:lnTo>
                    <a:lnTo>
                      <a:pt x="41" y="175"/>
                    </a:lnTo>
                    <a:lnTo>
                      <a:pt x="41" y="23"/>
                    </a:lnTo>
                    <a:lnTo>
                      <a:pt x="41" y="18"/>
                    </a:lnTo>
                    <a:lnTo>
                      <a:pt x="39" y="14"/>
                    </a:lnTo>
                    <a:lnTo>
                      <a:pt x="37" y="11"/>
                    </a:lnTo>
                    <a:lnTo>
                      <a:pt x="34" y="9"/>
                    </a:lnTo>
                    <a:lnTo>
                      <a:pt x="29" y="6"/>
                    </a:lnTo>
                    <a:lnTo>
                      <a:pt x="25" y="5"/>
                    </a:lnTo>
                    <a:lnTo>
                      <a:pt x="23" y="5"/>
                    </a:lnTo>
                    <a:close/>
                    <a:moveTo>
                      <a:pt x="23" y="0"/>
                    </a:moveTo>
                    <a:lnTo>
                      <a:pt x="25" y="0"/>
                    </a:lnTo>
                    <a:lnTo>
                      <a:pt x="37" y="3"/>
                    </a:lnTo>
                    <a:lnTo>
                      <a:pt x="45" y="11"/>
                    </a:lnTo>
                    <a:lnTo>
                      <a:pt x="48" y="23"/>
                    </a:lnTo>
                    <a:lnTo>
                      <a:pt x="48" y="180"/>
                    </a:lnTo>
                    <a:lnTo>
                      <a:pt x="0" y="180"/>
                    </a:lnTo>
                    <a:lnTo>
                      <a:pt x="0" y="23"/>
                    </a:lnTo>
                    <a:lnTo>
                      <a:pt x="3" y="11"/>
                    </a:lnTo>
                    <a:lnTo>
                      <a:pt x="11" y="3"/>
                    </a:lnTo>
                    <a:lnTo>
                      <a:pt x="23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79405" tIns="39702" rIns="79405" bIns="39702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zh-CN" altLang="en-US" sz="16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95" name="Freeform 148"/>
              <p:cNvSpPr>
                <a:spLocks/>
              </p:cNvSpPr>
              <p:nvPr/>
            </p:nvSpPr>
            <p:spPr bwMode="auto">
              <a:xfrm>
                <a:off x="5453063" y="4732338"/>
                <a:ext cx="293688" cy="153988"/>
              </a:xfrm>
              <a:custGeom>
                <a:avLst/>
                <a:gdLst>
                  <a:gd name="T0" fmla="*/ 134 w 185"/>
                  <a:gd name="T1" fmla="*/ 0 h 97"/>
                  <a:gd name="T2" fmla="*/ 185 w 185"/>
                  <a:gd name="T3" fmla="*/ 13 h 97"/>
                  <a:gd name="T4" fmla="*/ 160 w 185"/>
                  <a:gd name="T5" fmla="*/ 59 h 97"/>
                  <a:gd name="T6" fmla="*/ 155 w 185"/>
                  <a:gd name="T7" fmla="*/ 57 h 97"/>
                  <a:gd name="T8" fmla="*/ 173 w 185"/>
                  <a:gd name="T9" fmla="*/ 21 h 97"/>
                  <a:gd name="T10" fmla="*/ 2 w 185"/>
                  <a:gd name="T11" fmla="*/ 97 h 97"/>
                  <a:gd name="T12" fmla="*/ 0 w 185"/>
                  <a:gd name="T13" fmla="*/ 92 h 97"/>
                  <a:gd name="T14" fmla="*/ 171 w 185"/>
                  <a:gd name="T15" fmla="*/ 16 h 97"/>
                  <a:gd name="T16" fmla="*/ 133 w 185"/>
                  <a:gd name="T17" fmla="*/ 6 h 97"/>
                  <a:gd name="T18" fmla="*/ 134 w 185"/>
                  <a:gd name="T19" fmla="*/ 0 h 9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85" h="97">
                    <a:moveTo>
                      <a:pt x="134" y="0"/>
                    </a:moveTo>
                    <a:lnTo>
                      <a:pt x="185" y="13"/>
                    </a:lnTo>
                    <a:lnTo>
                      <a:pt x="160" y="59"/>
                    </a:lnTo>
                    <a:lnTo>
                      <a:pt x="155" y="57"/>
                    </a:lnTo>
                    <a:lnTo>
                      <a:pt x="173" y="21"/>
                    </a:lnTo>
                    <a:lnTo>
                      <a:pt x="2" y="97"/>
                    </a:lnTo>
                    <a:lnTo>
                      <a:pt x="0" y="92"/>
                    </a:lnTo>
                    <a:lnTo>
                      <a:pt x="171" y="16"/>
                    </a:lnTo>
                    <a:lnTo>
                      <a:pt x="133" y="6"/>
                    </a:lnTo>
                    <a:lnTo>
                      <a:pt x="134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79405" tIns="39702" rIns="79405" bIns="39702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zh-CN" altLang="en-US" sz="16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208" name="组合 207"/>
            <p:cNvGrpSpPr/>
            <p:nvPr/>
          </p:nvGrpSpPr>
          <p:grpSpPr>
            <a:xfrm>
              <a:off x="7326383" y="4173021"/>
              <a:ext cx="607909" cy="538235"/>
              <a:chOff x="6907213" y="4678363"/>
              <a:chExt cx="554038" cy="490538"/>
            </a:xfrm>
            <a:grpFill/>
          </p:grpSpPr>
          <p:sp>
            <p:nvSpPr>
              <p:cNvPr id="201" name="Freeform 149"/>
              <p:cNvSpPr>
                <a:spLocks noEditPoints="1"/>
              </p:cNvSpPr>
              <p:nvPr/>
            </p:nvSpPr>
            <p:spPr bwMode="auto">
              <a:xfrm>
                <a:off x="6907213" y="4678363"/>
                <a:ext cx="554038" cy="490538"/>
              </a:xfrm>
              <a:custGeom>
                <a:avLst/>
                <a:gdLst>
                  <a:gd name="T0" fmla="*/ 13 w 349"/>
                  <a:gd name="T1" fmla="*/ 182 h 309"/>
                  <a:gd name="T2" fmla="*/ 193 w 349"/>
                  <a:gd name="T3" fmla="*/ 154 h 309"/>
                  <a:gd name="T4" fmla="*/ 292 w 349"/>
                  <a:gd name="T5" fmla="*/ 118 h 309"/>
                  <a:gd name="T6" fmla="*/ 338 w 349"/>
                  <a:gd name="T7" fmla="*/ 166 h 309"/>
                  <a:gd name="T8" fmla="*/ 198 w 349"/>
                  <a:gd name="T9" fmla="*/ 114 h 309"/>
                  <a:gd name="T10" fmla="*/ 343 w 349"/>
                  <a:gd name="T11" fmla="*/ 303 h 309"/>
                  <a:gd name="T12" fmla="*/ 286 w 349"/>
                  <a:gd name="T13" fmla="*/ 171 h 309"/>
                  <a:gd name="T14" fmla="*/ 198 w 349"/>
                  <a:gd name="T15" fmla="*/ 114 h 309"/>
                  <a:gd name="T16" fmla="*/ 57 w 349"/>
                  <a:gd name="T17" fmla="*/ 120 h 309"/>
                  <a:gd name="T18" fmla="*/ 193 w 349"/>
                  <a:gd name="T19" fmla="*/ 108 h 309"/>
                  <a:gd name="T20" fmla="*/ 207 w 349"/>
                  <a:gd name="T21" fmla="*/ 21 h 309"/>
                  <a:gd name="T22" fmla="*/ 54 w 349"/>
                  <a:gd name="T23" fmla="*/ 5 h 309"/>
                  <a:gd name="T24" fmla="*/ 46 w 349"/>
                  <a:gd name="T25" fmla="*/ 7 h 309"/>
                  <a:gd name="T26" fmla="*/ 42 w 349"/>
                  <a:gd name="T27" fmla="*/ 14 h 309"/>
                  <a:gd name="T28" fmla="*/ 41 w 349"/>
                  <a:gd name="T29" fmla="*/ 123 h 309"/>
                  <a:gd name="T30" fmla="*/ 44 w 349"/>
                  <a:gd name="T31" fmla="*/ 131 h 309"/>
                  <a:gd name="T32" fmla="*/ 50 w 349"/>
                  <a:gd name="T33" fmla="*/ 135 h 309"/>
                  <a:gd name="T34" fmla="*/ 193 w 349"/>
                  <a:gd name="T35" fmla="*/ 136 h 309"/>
                  <a:gd name="T36" fmla="*/ 51 w 349"/>
                  <a:gd name="T37" fmla="*/ 127 h 309"/>
                  <a:gd name="T38" fmla="*/ 212 w 349"/>
                  <a:gd name="T39" fmla="*/ 15 h 309"/>
                  <a:gd name="T40" fmla="*/ 222 w 349"/>
                  <a:gd name="T41" fmla="*/ 108 h 309"/>
                  <a:gd name="T42" fmla="*/ 222 w 349"/>
                  <a:gd name="T43" fmla="*/ 14 h 309"/>
                  <a:gd name="T44" fmla="*/ 218 w 349"/>
                  <a:gd name="T45" fmla="*/ 7 h 309"/>
                  <a:gd name="T46" fmla="*/ 210 w 349"/>
                  <a:gd name="T47" fmla="*/ 5 h 309"/>
                  <a:gd name="T48" fmla="*/ 54 w 349"/>
                  <a:gd name="T49" fmla="*/ 0 h 309"/>
                  <a:gd name="T50" fmla="*/ 219 w 349"/>
                  <a:gd name="T51" fmla="*/ 2 h 309"/>
                  <a:gd name="T52" fmla="*/ 229 w 349"/>
                  <a:gd name="T53" fmla="*/ 18 h 309"/>
                  <a:gd name="T54" fmla="*/ 291 w 349"/>
                  <a:gd name="T55" fmla="*/ 108 h 309"/>
                  <a:gd name="T56" fmla="*/ 349 w 349"/>
                  <a:gd name="T57" fmla="*/ 309 h 309"/>
                  <a:gd name="T58" fmla="*/ 193 w 349"/>
                  <a:gd name="T59" fmla="*/ 188 h 309"/>
                  <a:gd name="T60" fmla="*/ 37 w 349"/>
                  <a:gd name="T61" fmla="*/ 148 h 309"/>
                  <a:gd name="T62" fmla="*/ 193 w 349"/>
                  <a:gd name="T63" fmla="*/ 142 h 309"/>
                  <a:gd name="T64" fmla="*/ 44 w 349"/>
                  <a:gd name="T65" fmla="*/ 140 h 309"/>
                  <a:gd name="T66" fmla="*/ 35 w 349"/>
                  <a:gd name="T67" fmla="*/ 123 h 309"/>
                  <a:gd name="T68" fmla="*/ 38 w 349"/>
                  <a:gd name="T69" fmla="*/ 8 h 309"/>
                  <a:gd name="T70" fmla="*/ 54 w 349"/>
                  <a:gd name="T71" fmla="*/ 0 h 30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349" h="309">
                    <a:moveTo>
                      <a:pt x="40" y="154"/>
                    </a:moveTo>
                    <a:lnTo>
                      <a:pt x="13" y="182"/>
                    </a:lnTo>
                    <a:lnTo>
                      <a:pt x="193" y="182"/>
                    </a:lnTo>
                    <a:lnTo>
                      <a:pt x="193" y="154"/>
                    </a:lnTo>
                    <a:lnTo>
                      <a:pt x="40" y="154"/>
                    </a:lnTo>
                    <a:close/>
                    <a:moveTo>
                      <a:pt x="292" y="118"/>
                    </a:moveTo>
                    <a:lnTo>
                      <a:pt x="292" y="166"/>
                    </a:lnTo>
                    <a:lnTo>
                      <a:pt x="338" y="166"/>
                    </a:lnTo>
                    <a:lnTo>
                      <a:pt x="292" y="118"/>
                    </a:lnTo>
                    <a:close/>
                    <a:moveTo>
                      <a:pt x="198" y="114"/>
                    </a:moveTo>
                    <a:lnTo>
                      <a:pt x="198" y="303"/>
                    </a:lnTo>
                    <a:lnTo>
                      <a:pt x="343" y="303"/>
                    </a:lnTo>
                    <a:lnTo>
                      <a:pt x="343" y="171"/>
                    </a:lnTo>
                    <a:lnTo>
                      <a:pt x="286" y="171"/>
                    </a:lnTo>
                    <a:lnTo>
                      <a:pt x="286" y="114"/>
                    </a:lnTo>
                    <a:lnTo>
                      <a:pt x="198" y="114"/>
                    </a:lnTo>
                    <a:close/>
                    <a:moveTo>
                      <a:pt x="57" y="21"/>
                    </a:moveTo>
                    <a:lnTo>
                      <a:pt x="57" y="120"/>
                    </a:lnTo>
                    <a:lnTo>
                      <a:pt x="193" y="120"/>
                    </a:lnTo>
                    <a:lnTo>
                      <a:pt x="193" y="108"/>
                    </a:lnTo>
                    <a:lnTo>
                      <a:pt x="207" y="108"/>
                    </a:lnTo>
                    <a:lnTo>
                      <a:pt x="207" y="21"/>
                    </a:lnTo>
                    <a:lnTo>
                      <a:pt x="57" y="21"/>
                    </a:lnTo>
                    <a:close/>
                    <a:moveTo>
                      <a:pt x="54" y="5"/>
                    </a:moveTo>
                    <a:lnTo>
                      <a:pt x="50" y="6"/>
                    </a:lnTo>
                    <a:lnTo>
                      <a:pt x="46" y="7"/>
                    </a:lnTo>
                    <a:lnTo>
                      <a:pt x="44" y="10"/>
                    </a:lnTo>
                    <a:lnTo>
                      <a:pt x="42" y="14"/>
                    </a:lnTo>
                    <a:lnTo>
                      <a:pt x="41" y="18"/>
                    </a:lnTo>
                    <a:lnTo>
                      <a:pt x="41" y="123"/>
                    </a:lnTo>
                    <a:lnTo>
                      <a:pt x="42" y="128"/>
                    </a:lnTo>
                    <a:lnTo>
                      <a:pt x="44" y="131"/>
                    </a:lnTo>
                    <a:lnTo>
                      <a:pt x="46" y="133"/>
                    </a:lnTo>
                    <a:lnTo>
                      <a:pt x="50" y="135"/>
                    </a:lnTo>
                    <a:lnTo>
                      <a:pt x="54" y="136"/>
                    </a:lnTo>
                    <a:lnTo>
                      <a:pt x="193" y="136"/>
                    </a:lnTo>
                    <a:lnTo>
                      <a:pt x="193" y="127"/>
                    </a:lnTo>
                    <a:lnTo>
                      <a:pt x="51" y="127"/>
                    </a:lnTo>
                    <a:lnTo>
                      <a:pt x="51" y="15"/>
                    </a:lnTo>
                    <a:lnTo>
                      <a:pt x="212" y="15"/>
                    </a:lnTo>
                    <a:lnTo>
                      <a:pt x="212" y="108"/>
                    </a:lnTo>
                    <a:lnTo>
                      <a:pt x="222" y="108"/>
                    </a:lnTo>
                    <a:lnTo>
                      <a:pt x="222" y="18"/>
                    </a:lnTo>
                    <a:lnTo>
                      <a:pt x="222" y="14"/>
                    </a:lnTo>
                    <a:lnTo>
                      <a:pt x="220" y="10"/>
                    </a:lnTo>
                    <a:lnTo>
                      <a:pt x="218" y="7"/>
                    </a:lnTo>
                    <a:lnTo>
                      <a:pt x="214" y="6"/>
                    </a:lnTo>
                    <a:lnTo>
                      <a:pt x="210" y="5"/>
                    </a:lnTo>
                    <a:lnTo>
                      <a:pt x="54" y="5"/>
                    </a:lnTo>
                    <a:close/>
                    <a:moveTo>
                      <a:pt x="54" y="0"/>
                    </a:moveTo>
                    <a:lnTo>
                      <a:pt x="210" y="0"/>
                    </a:lnTo>
                    <a:lnTo>
                      <a:pt x="219" y="2"/>
                    </a:lnTo>
                    <a:lnTo>
                      <a:pt x="227" y="8"/>
                    </a:lnTo>
                    <a:lnTo>
                      <a:pt x="229" y="18"/>
                    </a:lnTo>
                    <a:lnTo>
                      <a:pt x="229" y="108"/>
                    </a:lnTo>
                    <a:lnTo>
                      <a:pt x="291" y="108"/>
                    </a:lnTo>
                    <a:lnTo>
                      <a:pt x="349" y="167"/>
                    </a:lnTo>
                    <a:lnTo>
                      <a:pt x="349" y="309"/>
                    </a:lnTo>
                    <a:lnTo>
                      <a:pt x="193" y="309"/>
                    </a:lnTo>
                    <a:lnTo>
                      <a:pt x="193" y="188"/>
                    </a:lnTo>
                    <a:lnTo>
                      <a:pt x="0" y="188"/>
                    </a:lnTo>
                    <a:lnTo>
                      <a:pt x="37" y="148"/>
                    </a:lnTo>
                    <a:lnTo>
                      <a:pt x="193" y="148"/>
                    </a:lnTo>
                    <a:lnTo>
                      <a:pt x="193" y="142"/>
                    </a:lnTo>
                    <a:lnTo>
                      <a:pt x="54" y="142"/>
                    </a:lnTo>
                    <a:lnTo>
                      <a:pt x="44" y="140"/>
                    </a:lnTo>
                    <a:lnTo>
                      <a:pt x="38" y="133"/>
                    </a:lnTo>
                    <a:lnTo>
                      <a:pt x="35" y="123"/>
                    </a:lnTo>
                    <a:lnTo>
                      <a:pt x="35" y="18"/>
                    </a:lnTo>
                    <a:lnTo>
                      <a:pt x="38" y="8"/>
                    </a:lnTo>
                    <a:lnTo>
                      <a:pt x="44" y="2"/>
                    </a:lnTo>
                    <a:lnTo>
                      <a:pt x="54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79405" tIns="39702" rIns="79405" bIns="39702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zh-CN" altLang="en-US" sz="16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02" name="Freeform 150"/>
              <p:cNvSpPr>
                <a:spLocks/>
              </p:cNvSpPr>
              <p:nvPr/>
            </p:nvSpPr>
            <p:spPr bwMode="auto">
              <a:xfrm>
                <a:off x="7296151" y="4713288"/>
                <a:ext cx="161925" cy="138113"/>
              </a:xfrm>
              <a:custGeom>
                <a:avLst/>
                <a:gdLst>
                  <a:gd name="T0" fmla="*/ 1 w 102"/>
                  <a:gd name="T1" fmla="*/ 0 h 87"/>
                  <a:gd name="T2" fmla="*/ 24 w 102"/>
                  <a:gd name="T3" fmla="*/ 8 h 87"/>
                  <a:gd name="T4" fmla="*/ 44 w 102"/>
                  <a:gd name="T5" fmla="*/ 19 h 87"/>
                  <a:gd name="T6" fmla="*/ 63 w 102"/>
                  <a:gd name="T7" fmla="*/ 34 h 87"/>
                  <a:gd name="T8" fmla="*/ 78 w 102"/>
                  <a:gd name="T9" fmla="*/ 51 h 87"/>
                  <a:gd name="T10" fmla="*/ 90 w 102"/>
                  <a:gd name="T11" fmla="*/ 73 h 87"/>
                  <a:gd name="T12" fmla="*/ 97 w 102"/>
                  <a:gd name="T13" fmla="*/ 37 h 87"/>
                  <a:gd name="T14" fmla="*/ 102 w 102"/>
                  <a:gd name="T15" fmla="*/ 38 h 87"/>
                  <a:gd name="T16" fmla="*/ 93 w 102"/>
                  <a:gd name="T17" fmla="*/ 87 h 87"/>
                  <a:gd name="T18" fmla="*/ 47 w 102"/>
                  <a:gd name="T19" fmla="*/ 67 h 87"/>
                  <a:gd name="T20" fmla="*/ 50 w 102"/>
                  <a:gd name="T21" fmla="*/ 61 h 87"/>
                  <a:gd name="T22" fmla="*/ 86 w 102"/>
                  <a:gd name="T23" fmla="*/ 78 h 87"/>
                  <a:gd name="T24" fmla="*/ 74 w 102"/>
                  <a:gd name="T25" fmla="*/ 57 h 87"/>
                  <a:gd name="T26" fmla="*/ 60 w 102"/>
                  <a:gd name="T27" fmla="*/ 40 h 87"/>
                  <a:gd name="T28" fmla="*/ 42 w 102"/>
                  <a:gd name="T29" fmla="*/ 24 h 87"/>
                  <a:gd name="T30" fmla="*/ 23 w 102"/>
                  <a:gd name="T31" fmla="*/ 13 h 87"/>
                  <a:gd name="T32" fmla="*/ 0 w 102"/>
                  <a:gd name="T33" fmla="*/ 6 h 87"/>
                  <a:gd name="T34" fmla="*/ 1 w 102"/>
                  <a:gd name="T35" fmla="*/ 0 h 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102" h="87">
                    <a:moveTo>
                      <a:pt x="1" y="0"/>
                    </a:moveTo>
                    <a:lnTo>
                      <a:pt x="24" y="8"/>
                    </a:lnTo>
                    <a:lnTo>
                      <a:pt x="44" y="19"/>
                    </a:lnTo>
                    <a:lnTo>
                      <a:pt x="63" y="34"/>
                    </a:lnTo>
                    <a:lnTo>
                      <a:pt x="78" y="51"/>
                    </a:lnTo>
                    <a:lnTo>
                      <a:pt x="90" y="73"/>
                    </a:lnTo>
                    <a:lnTo>
                      <a:pt x="97" y="37"/>
                    </a:lnTo>
                    <a:lnTo>
                      <a:pt x="102" y="38"/>
                    </a:lnTo>
                    <a:lnTo>
                      <a:pt x="93" y="87"/>
                    </a:lnTo>
                    <a:lnTo>
                      <a:pt x="47" y="67"/>
                    </a:lnTo>
                    <a:lnTo>
                      <a:pt x="50" y="61"/>
                    </a:lnTo>
                    <a:lnTo>
                      <a:pt x="86" y="78"/>
                    </a:lnTo>
                    <a:lnTo>
                      <a:pt x="74" y="57"/>
                    </a:lnTo>
                    <a:lnTo>
                      <a:pt x="60" y="40"/>
                    </a:lnTo>
                    <a:lnTo>
                      <a:pt x="42" y="24"/>
                    </a:lnTo>
                    <a:lnTo>
                      <a:pt x="23" y="13"/>
                    </a:lnTo>
                    <a:lnTo>
                      <a:pt x="0" y="6"/>
                    </a:lnTo>
                    <a:lnTo>
                      <a:pt x="1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79405" tIns="39702" rIns="79405" bIns="39702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zh-CN" altLang="en-US" sz="16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03" name="Freeform 151"/>
              <p:cNvSpPr>
                <a:spLocks/>
              </p:cNvSpPr>
              <p:nvPr/>
            </p:nvSpPr>
            <p:spPr bwMode="auto">
              <a:xfrm>
                <a:off x="7050088" y="5016501"/>
                <a:ext cx="133350" cy="114300"/>
              </a:xfrm>
              <a:custGeom>
                <a:avLst/>
                <a:gdLst>
                  <a:gd name="T0" fmla="*/ 2 w 84"/>
                  <a:gd name="T1" fmla="*/ 0 h 72"/>
                  <a:gd name="T2" fmla="*/ 50 w 84"/>
                  <a:gd name="T3" fmla="*/ 14 h 72"/>
                  <a:gd name="T4" fmla="*/ 49 w 84"/>
                  <a:gd name="T5" fmla="*/ 19 h 72"/>
                  <a:gd name="T6" fmla="*/ 11 w 84"/>
                  <a:gd name="T7" fmla="*/ 8 h 72"/>
                  <a:gd name="T8" fmla="*/ 25 w 84"/>
                  <a:gd name="T9" fmla="*/ 28 h 72"/>
                  <a:gd name="T10" fmla="*/ 42 w 84"/>
                  <a:gd name="T11" fmla="*/ 45 h 72"/>
                  <a:gd name="T12" fmla="*/ 62 w 84"/>
                  <a:gd name="T13" fmla="*/ 57 h 72"/>
                  <a:gd name="T14" fmla="*/ 84 w 84"/>
                  <a:gd name="T15" fmla="*/ 66 h 72"/>
                  <a:gd name="T16" fmla="*/ 82 w 84"/>
                  <a:gd name="T17" fmla="*/ 72 h 72"/>
                  <a:gd name="T18" fmla="*/ 59 w 84"/>
                  <a:gd name="T19" fmla="*/ 64 h 72"/>
                  <a:gd name="T20" fmla="*/ 39 w 84"/>
                  <a:gd name="T21" fmla="*/ 51 h 72"/>
                  <a:gd name="T22" fmla="*/ 21 w 84"/>
                  <a:gd name="T23" fmla="*/ 34 h 72"/>
                  <a:gd name="T24" fmla="*/ 7 w 84"/>
                  <a:gd name="T25" fmla="*/ 15 h 72"/>
                  <a:gd name="T26" fmla="*/ 5 w 84"/>
                  <a:gd name="T27" fmla="*/ 51 h 72"/>
                  <a:gd name="T28" fmla="*/ 0 w 84"/>
                  <a:gd name="T29" fmla="*/ 51 h 72"/>
                  <a:gd name="T30" fmla="*/ 2 w 84"/>
                  <a:gd name="T31" fmla="*/ 0 h 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84" h="72">
                    <a:moveTo>
                      <a:pt x="2" y="0"/>
                    </a:moveTo>
                    <a:lnTo>
                      <a:pt x="50" y="14"/>
                    </a:lnTo>
                    <a:lnTo>
                      <a:pt x="49" y="19"/>
                    </a:lnTo>
                    <a:lnTo>
                      <a:pt x="11" y="8"/>
                    </a:lnTo>
                    <a:lnTo>
                      <a:pt x="25" y="28"/>
                    </a:lnTo>
                    <a:lnTo>
                      <a:pt x="42" y="45"/>
                    </a:lnTo>
                    <a:lnTo>
                      <a:pt x="62" y="57"/>
                    </a:lnTo>
                    <a:lnTo>
                      <a:pt x="84" y="66"/>
                    </a:lnTo>
                    <a:lnTo>
                      <a:pt x="82" y="72"/>
                    </a:lnTo>
                    <a:lnTo>
                      <a:pt x="59" y="64"/>
                    </a:lnTo>
                    <a:lnTo>
                      <a:pt x="39" y="51"/>
                    </a:lnTo>
                    <a:lnTo>
                      <a:pt x="21" y="34"/>
                    </a:lnTo>
                    <a:lnTo>
                      <a:pt x="7" y="15"/>
                    </a:lnTo>
                    <a:lnTo>
                      <a:pt x="5" y="51"/>
                    </a:lnTo>
                    <a:lnTo>
                      <a:pt x="0" y="51"/>
                    </a:lnTo>
                    <a:lnTo>
                      <a:pt x="2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79405" tIns="39702" rIns="79405" bIns="39702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zh-CN" altLang="en-US" sz="16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</p:grpSp>
      <p:grpSp>
        <p:nvGrpSpPr>
          <p:cNvPr id="8" name="组合 7"/>
          <p:cNvGrpSpPr/>
          <p:nvPr/>
        </p:nvGrpSpPr>
        <p:grpSpPr>
          <a:xfrm>
            <a:off x="6895830" y="1935217"/>
            <a:ext cx="571765" cy="1692604"/>
            <a:chOff x="6966525" y="1680422"/>
            <a:chExt cx="658423" cy="1949140"/>
          </a:xfrm>
          <a:solidFill>
            <a:schemeClr val="accent3"/>
          </a:solidFill>
        </p:grpSpPr>
        <p:sp>
          <p:nvSpPr>
            <p:cNvPr id="200" name="Freeform 107"/>
            <p:cNvSpPr>
              <a:spLocks/>
            </p:cNvSpPr>
            <p:nvPr/>
          </p:nvSpPr>
          <p:spPr bwMode="auto">
            <a:xfrm>
              <a:off x="6966525" y="1680422"/>
              <a:ext cx="658423" cy="1949140"/>
            </a:xfrm>
            <a:custGeom>
              <a:avLst/>
              <a:gdLst>
                <a:gd name="T0" fmla="*/ 0 w 378"/>
                <a:gd name="T1" fmla="*/ 0 h 1119"/>
                <a:gd name="T2" fmla="*/ 260 w 378"/>
                <a:gd name="T3" fmla="*/ 37 h 1119"/>
                <a:gd name="T4" fmla="*/ 285 w 378"/>
                <a:gd name="T5" fmla="*/ 42 h 1119"/>
                <a:gd name="T6" fmla="*/ 306 w 378"/>
                <a:gd name="T7" fmla="*/ 50 h 1119"/>
                <a:gd name="T8" fmla="*/ 327 w 378"/>
                <a:gd name="T9" fmla="*/ 60 h 1119"/>
                <a:gd name="T10" fmla="*/ 344 w 378"/>
                <a:gd name="T11" fmla="*/ 72 h 1119"/>
                <a:gd name="T12" fmla="*/ 358 w 378"/>
                <a:gd name="T13" fmla="*/ 86 h 1119"/>
                <a:gd name="T14" fmla="*/ 369 w 378"/>
                <a:gd name="T15" fmla="*/ 101 h 1119"/>
                <a:gd name="T16" fmla="*/ 376 w 378"/>
                <a:gd name="T17" fmla="*/ 119 h 1119"/>
                <a:gd name="T18" fmla="*/ 378 w 378"/>
                <a:gd name="T19" fmla="*/ 140 h 1119"/>
                <a:gd name="T20" fmla="*/ 378 w 378"/>
                <a:gd name="T21" fmla="*/ 968 h 1119"/>
                <a:gd name="T22" fmla="*/ 376 w 378"/>
                <a:gd name="T23" fmla="*/ 988 h 1119"/>
                <a:gd name="T24" fmla="*/ 369 w 378"/>
                <a:gd name="T25" fmla="*/ 1007 h 1119"/>
                <a:gd name="T26" fmla="*/ 359 w 378"/>
                <a:gd name="T27" fmla="*/ 1022 h 1119"/>
                <a:gd name="T28" fmla="*/ 345 w 378"/>
                <a:gd name="T29" fmla="*/ 1036 h 1119"/>
                <a:gd name="T30" fmla="*/ 328 w 378"/>
                <a:gd name="T31" fmla="*/ 1048 h 1119"/>
                <a:gd name="T32" fmla="*/ 307 w 378"/>
                <a:gd name="T33" fmla="*/ 1058 h 1119"/>
                <a:gd name="T34" fmla="*/ 285 w 378"/>
                <a:gd name="T35" fmla="*/ 1066 h 1119"/>
                <a:gd name="T36" fmla="*/ 260 w 378"/>
                <a:gd name="T37" fmla="*/ 1071 h 1119"/>
                <a:gd name="T38" fmla="*/ 0 w 378"/>
                <a:gd name="T39" fmla="*/ 1119 h 1119"/>
                <a:gd name="T40" fmla="*/ 0 w 378"/>
                <a:gd name="T41" fmla="*/ 0 h 11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378" h="1119">
                  <a:moveTo>
                    <a:pt x="0" y="0"/>
                  </a:moveTo>
                  <a:lnTo>
                    <a:pt x="260" y="37"/>
                  </a:lnTo>
                  <a:lnTo>
                    <a:pt x="285" y="42"/>
                  </a:lnTo>
                  <a:lnTo>
                    <a:pt x="306" y="50"/>
                  </a:lnTo>
                  <a:lnTo>
                    <a:pt x="327" y="60"/>
                  </a:lnTo>
                  <a:lnTo>
                    <a:pt x="344" y="72"/>
                  </a:lnTo>
                  <a:lnTo>
                    <a:pt x="358" y="86"/>
                  </a:lnTo>
                  <a:lnTo>
                    <a:pt x="369" y="101"/>
                  </a:lnTo>
                  <a:lnTo>
                    <a:pt x="376" y="119"/>
                  </a:lnTo>
                  <a:lnTo>
                    <a:pt x="378" y="140"/>
                  </a:lnTo>
                  <a:lnTo>
                    <a:pt x="378" y="968"/>
                  </a:lnTo>
                  <a:lnTo>
                    <a:pt x="376" y="988"/>
                  </a:lnTo>
                  <a:lnTo>
                    <a:pt x="369" y="1007"/>
                  </a:lnTo>
                  <a:lnTo>
                    <a:pt x="359" y="1022"/>
                  </a:lnTo>
                  <a:lnTo>
                    <a:pt x="345" y="1036"/>
                  </a:lnTo>
                  <a:lnTo>
                    <a:pt x="328" y="1048"/>
                  </a:lnTo>
                  <a:lnTo>
                    <a:pt x="307" y="1058"/>
                  </a:lnTo>
                  <a:lnTo>
                    <a:pt x="285" y="1066"/>
                  </a:lnTo>
                  <a:lnTo>
                    <a:pt x="260" y="1071"/>
                  </a:lnTo>
                  <a:lnTo>
                    <a:pt x="0" y="111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  <a:effectLst>
              <a:outerShdw blurRad="254000" dist="38100" algn="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79405" tIns="39702" rIns="79405" bIns="39702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zh-CN" altLang="en-US" sz="16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grpSp>
          <p:nvGrpSpPr>
            <p:cNvPr id="4" name="组合 3"/>
            <p:cNvGrpSpPr/>
            <p:nvPr/>
          </p:nvGrpSpPr>
          <p:grpSpPr>
            <a:xfrm>
              <a:off x="7095423" y="2482548"/>
              <a:ext cx="214247" cy="344888"/>
              <a:chOff x="6694371" y="3162328"/>
              <a:chExt cx="214247" cy="344888"/>
            </a:xfrm>
            <a:grpFill/>
          </p:grpSpPr>
          <p:sp>
            <p:nvSpPr>
              <p:cNvPr id="204" name="Freeform 159"/>
              <p:cNvSpPr>
                <a:spLocks/>
              </p:cNvSpPr>
              <p:nvPr/>
            </p:nvSpPr>
            <p:spPr bwMode="auto">
              <a:xfrm>
                <a:off x="6694371" y="3228519"/>
                <a:ext cx="198572" cy="278697"/>
              </a:xfrm>
              <a:custGeom>
                <a:avLst/>
                <a:gdLst>
                  <a:gd name="T0" fmla="*/ 64 w 114"/>
                  <a:gd name="T1" fmla="*/ 0 h 160"/>
                  <a:gd name="T2" fmla="*/ 71 w 114"/>
                  <a:gd name="T3" fmla="*/ 4 h 160"/>
                  <a:gd name="T4" fmla="*/ 89 w 114"/>
                  <a:gd name="T5" fmla="*/ 29 h 160"/>
                  <a:gd name="T6" fmla="*/ 103 w 114"/>
                  <a:gd name="T7" fmla="*/ 15 h 160"/>
                  <a:gd name="T8" fmla="*/ 105 w 114"/>
                  <a:gd name="T9" fmla="*/ 15 h 160"/>
                  <a:gd name="T10" fmla="*/ 109 w 114"/>
                  <a:gd name="T11" fmla="*/ 15 h 160"/>
                  <a:gd name="T12" fmla="*/ 112 w 114"/>
                  <a:gd name="T13" fmla="*/ 17 h 160"/>
                  <a:gd name="T14" fmla="*/ 114 w 114"/>
                  <a:gd name="T15" fmla="*/ 22 h 160"/>
                  <a:gd name="T16" fmla="*/ 112 w 114"/>
                  <a:gd name="T17" fmla="*/ 27 h 160"/>
                  <a:gd name="T18" fmla="*/ 92 w 114"/>
                  <a:gd name="T19" fmla="*/ 46 h 160"/>
                  <a:gd name="T20" fmla="*/ 91 w 114"/>
                  <a:gd name="T21" fmla="*/ 47 h 160"/>
                  <a:gd name="T22" fmla="*/ 86 w 114"/>
                  <a:gd name="T23" fmla="*/ 47 h 160"/>
                  <a:gd name="T24" fmla="*/ 81 w 114"/>
                  <a:gd name="T25" fmla="*/ 45 h 160"/>
                  <a:gd name="T26" fmla="*/ 72 w 114"/>
                  <a:gd name="T27" fmla="*/ 68 h 160"/>
                  <a:gd name="T28" fmla="*/ 69 w 114"/>
                  <a:gd name="T29" fmla="*/ 73 h 160"/>
                  <a:gd name="T30" fmla="*/ 68 w 114"/>
                  <a:gd name="T31" fmla="*/ 155 h 160"/>
                  <a:gd name="T32" fmla="*/ 64 w 114"/>
                  <a:gd name="T33" fmla="*/ 159 h 160"/>
                  <a:gd name="T34" fmla="*/ 57 w 114"/>
                  <a:gd name="T35" fmla="*/ 159 h 160"/>
                  <a:gd name="T36" fmla="*/ 53 w 114"/>
                  <a:gd name="T37" fmla="*/ 155 h 160"/>
                  <a:gd name="T38" fmla="*/ 52 w 114"/>
                  <a:gd name="T39" fmla="*/ 78 h 160"/>
                  <a:gd name="T40" fmla="*/ 46 w 114"/>
                  <a:gd name="T41" fmla="*/ 151 h 160"/>
                  <a:gd name="T42" fmla="*/ 43 w 114"/>
                  <a:gd name="T43" fmla="*/ 157 h 160"/>
                  <a:gd name="T44" fmla="*/ 37 w 114"/>
                  <a:gd name="T45" fmla="*/ 160 h 160"/>
                  <a:gd name="T46" fmla="*/ 31 w 114"/>
                  <a:gd name="T47" fmla="*/ 157 h 160"/>
                  <a:gd name="T48" fmla="*/ 28 w 114"/>
                  <a:gd name="T49" fmla="*/ 151 h 160"/>
                  <a:gd name="T50" fmla="*/ 27 w 114"/>
                  <a:gd name="T51" fmla="*/ 71 h 160"/>
                  <a:gd name="T52" fmla="*/ 26 w 114"/>
                  <a:gd name="T53" fmla="*/ 47 h 160"/>
                  <a:gd name="T54" fmla="*/ 13 w 114"/>
                  <a:gd name="T55" fmla="*/ 80 h 160"/>
                  <a:gd name="T56" fmla="*/ 8 w 114"/>
                  <a:gd name="T57" fmla="*/ 82 h 160"/>
                  <a:gd name="T58" fmla="*/ 2 w 114"/>
                  <a:gd name="T59" fmla="*/ 80 h 160"/>
                  <a:gd name="T60" fmla="*/ 0 w 114"/>
                  <a:gd name="T61" fmla="*/ 74 h 160"/>
                  <a:gd name="T62" fmla="*/ 25 w 114"/>
                  <a:gd name="T63" fmla="*/ 8 h 160"/>
                  <a:gd name="T64" fmla="*/ 26 w 114"/>
                  <a:gd name="T65" fmla="*/ 5 h 160"/>
                  <a:gd name="T66" fmla="*/ 29 w 114"/>
                  <a:gd name="T67" fmla="*/ 2 h 160"/>
                  <a:gd name="T68" fmla="*/ 34 w 114"/>
                  <a:gd name="T69" fmla="*/ 0 h 1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114" h="160">
                    <a:moveTo>
                      <a:pt x="34" y="0"/>
                    </a:moveTo>
                    <a:lnTo>
                      <a:pt x="64" y="0"/>
                    </a:lnTo>
                    <a:lnTo>
                      <a:pt x="67" y="2"/>
                    </a:lnTo>
                    <a:lnTo>
                      <a:pt x="71" y="4"/>
                    </a:lnTo>
                    <a:lnTo>
                      <a:pt x="72" y="5"/>
                    </a:lnTo>
                    <a:lnTo>
                      <a:pt x="89" y="29"/>
                    </a:lnTo>
                    <a:lnTo>
                      <a:pt x="101" y="16"/>
                    </a:lnTo>
                    <a:lnTo>
                      <a:pt x="103" y="15"/>
                    </a:lnTo>
                    <a:lnTo>
                      <a:pt x="104" y="15"/>
                    </a:lnTo>
                    <a:lnTo>
                      <a:pt x="105" y="15"/>
                    </a:lnTo>
                    <a:lnTo>
                      <a:pt x="106" y="14"/>
                    </a:lnTo>
                    <a:lnTo>
                      <a:pt x="109" y="15"/>
                    </a:lnTo>
                    <a:lnTo>
                      <a:pt x="111" y="15"/>
                    </a:lnTo>
                    <a:lnTo>
                      <a:pt x="112" y="17"/>
                    </a:lnTo>
                    <a:lnTo>
                      <a:pt x="114" y="19"/>
                    </a:lnTo>
                    <a:lnTo>
                      <a:pt x="114" y="22"/>
                    </a:lnTo>
                    <a:lnTo>
                      <a:pt x="113" y="24"/>
                    </a:lnTo>
                    <a:lnTo>
                      <a:pt x="112" y="27"/>
                    </a:lnTo>
                    <a:lnTo>
                      <a:pt x="92" y="46"/>
                    </a:lnTo>
                    <a:lnTo>
                      <a:pt x="92" y="46"/>
                    </a:lnTo>
                    <a:lnTo>
                      <a:pt x="92" y="46"/>
                    </a:lnTo>
                    <a:lnTo>
                      <a:pt x="91" y="47"/>
                    </a:lnTo>
                    <a:lnTo>
                      <a:pt x="89" y="47"/>
                    </a:lnTo>
                    <a:lnTo>
                      <a:pt x="86" y="47"/>
                    </a:lnTo>
                    <a:lnTo>
                      <a:pt x="84" y="46"/>
                    </a:lnTo>
                    <a:lnTo>
                      <a:pt x="81" y="45"/>
                    </a:lnTo>
                    <a:lnTo>
                      <a:pt x="73" y="32"/>
                    </a:lnTo>
                    <a:lnTo>
                      <a:pt x="72" y="68"/>
                    </a:lnTo>
                    <a:lnTo>
                      <a:pt x="71" y="71"/>
                    </a:lnTo>
                    <a:lnTo>
                      <a:pt x="69" y="73"/>
                    </a:lnTo>
                    <a:lnTo>
                      <a:pt x="69" y="151"/>
                    </a:lnTo>
                    <a:lnTo>
                      <a:pt x="68" y="155"/>
                    </a:lnTo>
                    <a:lnTo>
                      <a:pt x="67" y="157"/>
                    </a:lnTo>
                    <a:lnTo>
                      <a:pt x="64" y="159"/>
                    </a:lnTo>
                    <a:lnTo>
                      <a:pt x="61" y="160"/>
                    </a:lnTo>
                    <a:lnTo>
                      <a:pt x="57" y="159"/>
                    </a:lnTo>
                    <a:lnTo>
                      <a:pt x="55" y="157"/>
                    </a:lnTo>
                    <a:lnTo>
                      <a:pt x="53" y="155"/>
                    </a:lnTo>
                    <a:lnTo>
                      <a:pt x="52" y="151"/>
                    </a:lnTo>
                    <a:lnTo>
                      <a:pt x="52" y="78"/>
                    </a:lnTo>
                    <a:lnTo>
                      <a:pt x="46" y="78"/>
                    </a:lnTo>
                    <a:lnTo>
                      <a:pt x="46" y="151"/>
                    </a:lnTo>
                    <a:lnTo>
                      <a:pt x="44" y="155"/>
                    </a:lnTo>
                    <a:lnTo>
                      <a:pt x="43" y="157"/>
                    </a:lnTo>
                    <a:lnTo>
                      <a:pt x="40" y="159"/>
                    </a:lnTo>
                    <a:lnTo>
                      <a:pt x="37" y="160"/>
                    </a:lnTo>
                    <a:lnTo>
                      <a:pt x="34" y="159"/>
                    </a:lnTo>
                    <a:lnTo>
                      <a:pt x="31" y="157"/>
                    </a:lnTo>
                    <a:lnTo>
                      <a:pt x="29" y="155"/>
                    </a:lnTo>
                    <a:lnTo>
                      <a:pt x="28" y="151"/>
                    </a:lnTo>
                    <a:lnTo>
                      <a:pt x="28" y="73"/>
                    </a:lnTo>
                    <a:lnTo>
                      <a:pt x="27" y="71"/>
                    </a:lnTo>
                    <a:lnTo>
                      <a:pt x="26" y="68"/>
                    </a:lnTo>
                    <a:lnTo>
                      <a:pt x="26" y="47"/>
                    </a:lnTo>
                    <a:lnTo>
                      <a:pt x="14" y="78"/>
                    </a:lnTo>
                    <a:lnTo>
                      <a:pt x="13" y="80"/>
                    </a:lnTo>
                    <a:lnTo>
                      <a:pt x="11" y="82"/>
                    </a:lnTo>
                    <a:lnTo>
                      <a:pt x="8" y="82"/>
                    </a:lnTo>
                    <a:lnTo>
                      <a:pt x="4" y="82"/>
                    </a:lnTo>
                    <a:lnTo>
                      <a:pt x="2" y="80"/>
                    </a:lnTo>
                    <a:lnTo>
                      <a:pt x="1" y="78"/>
                    </a:lnTo>
                    <a:lnTo>
                      <a:pt x="0" y="74"/>
                    </a:lnTo>
                    <a:lnTo>
                      <a:pt x="0" y="72"/>
                    </a:lnTo>
                    <a:lnTo>
                      <a:pt x="25" y="8"/>
                    </a:lnTo>
                    <a:lnTo>
                      <a:pt x="25" y="7"/>
                    </a:lnTo>
                    <a:lnTo>
                      <a:pt x="26" y="5"/>
                    </a:lnTo>
                    <a:lnTo>
                      <a:pt x="27" y="3"/>
                    </a:lnTo>
                    <a:lnTo>
                      <a:pt x="29" y="2"/>
                    </a:lnTo>
                    <a:lnTo>
                      <a:pt x="31" y="2"/>
                    </a:lnTo>
                    <a:lnTo>
                      <a:pt x="34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79405" tIns="39702" rIns="79405" bIns="39702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zh-CN" altLang="en-US" sz="16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05" name="Freeform 160"/>
              <p:cNvSpPr>
                <a:spLocks/>
              </p:cNvSpPr>
              <p:nvPr/>
            </p:nvSpPr>
            <p:spPr bwMode="auto">
              <a:xfrm>
                <a:off x="6746626" y="3162328"/>
                <a:ext cx="64449" cy="62707"/>
              </a:xfrm>
              <a:custGeom>
                <a:avLst/>
                <a:gdLst>
                  <a:gd name="T0" fmla="*/ 19 w 37"/>
                  <a:gd name="T1" fmla="*/ 0 h 36"/>
                  <a:gd name="T2" fmla="*/ 29 w 37"/>
                  <a:gd name="T3" fmla="*/ 3 h 36"/>
                  <a:gd name="T4" fmla="*/ 35 w 37"/>
                  <a:gd name="T5" fmla="*/ 9 h 36"/>
                  <a:gd name="T6" fmla="*/ 37 w 37"/>
                  <a:gd name="T7" fmla="*/ 18 h 36"/>
                  <a:gd name="T8" fmla="*/ 35 w 37"/>
                  <a:gd name="T9" fmla="*/ 28 h 36"/>
                  <a:gd name="T10" fmla="*/ 29 w 37"/>
                  <a:gd name="T11" fmla="*/ 34 h 36"/>
                  <a:gd name="T12" fmla="*/ 19 w 37"/>
                  <a:gd name="T13" fmla="*/ 36 h 36"/>
                  <a:gd name="T14" fmla="*/ 10 w 37"/>
                  <a:gd name="T15" fmla="*/ 34 h 36"/>
                  <a:gd name="T16" fmla="*/ 4 w 37"/>
                  <a:gd name="T17" fmla="*/ 28 h 36"/>
                  <a:gd name="T18" fmla="*/ 0 w 37"/>
                  <a:gd name="T19" fmla="*/ 18 h 36"/>
                  <a:gd name="T20" fmla="*/ 4 w 37"/>
                  <a:gd name="T21" fmla="*/ 9 h 36"/>
                  <a:gd name="T22" fmla="*/ 10 w 37"/>
                  <a:gd name="T23" fmla="*/ 3 h 36"/>
                  <a:gd name="T24" fmla="*/ 19 w 37"/>
                  <a:gd name="T25" fmla="*/ 0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37" h="36">
                    <a:moveTo>
                      <a:pt x="19" y="0"/>
                    </a:moveTo>
                    <a:lnTo>
                      <a:pt x="29" y="3"/>
                    </a:lnTo>
                    <a:lnTo>
                      <a:pt x="35" y="9"/>
                    </a:lnTo>
                    <a:lnTo>
                      <a:pt x="37" y="18"/>
                    </a:lnTo>
                    <a:lnTo>
                      <a:pt x="35" y="28"/>
                    </a:lnTo>
                    <a:lnTo>
                      <a:pt x="29" y="34"/>
                    </a:lnTo>
                    <a:lnTo>
                      <a:pt x="19" y="36"/>
                    </a:lnTo>
                    <a:lnTo>
                      <a:pt x="10" y="34"/>
                    </a:lnTo>
                    <a:lnTo>
                      <a:pt x="4" y="28"/>
                    </a:lnTo>
                    <a:lnTo>
                      <a:pt x="0" y="18"/>
                    </a:lnTo>
                    <a:lnTo>
                      <a:pt x="4" y="9"/>
                    </a:lnTo>
                    <a:lnTo>
                      <a:pt x="10" y="3"/>
                    </a:lnTo>
                    <a:lnTo>
                      <a:pt x="19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79405" tIns="39702" rIns="79405" bIns="39702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zh-CN" altLang="en-US" sz="16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06" name="Freeform 161"/>
              <p:cNvSpPr>
                <a:spLocks noEditPoints="1"/>
              </p:cNvSpPr>
              <p:nvPr/>
            </p:nvSpPr>
            <p:spPr bwMode="auto">
              <a:xfrm>
                <a:off x="6852879" y="3169296"/>
                <a:ext cx="55739" cy="76642"/>
              </a:xfrm>
              <a:custGeom>
                <a:avLst/>
                <a:gdLst>
                  <a:gd name="T0" fmla="*/ 12 w 32"/>
                  <a:gd name="T1" fmla="*/ 4 h 44"/>
                  <a:gd name="T2" fmla="*/ 7 w 32"/>
                  <a:gd name="T3" fmla="*/ 8 h 44"/>
                  <a:gd name="T4" fmla="*/ 6 w 32"/>
                  <a:gd name="T5" fmla="*/ 15 h 44"/>
                  <a:gd name="T6" fmla="*/ 8 w 32"/>
                  <a:gd name="T7" fmla="*/ 21 h 44"/>
                  <a:gd name="T8" fmla="*/ 11 w 32"/>
                  <a:gd name="T9" fmla="*/ 27 h 44"/>
                  <a:gd name="T10" fmla="*/ 14 w 32"/>
                  <a:gd name="T11" fmla="*/ 30 h 44"/>
                  <a:gd name="T12" fmla="*/ 13 w 32"/>
                  <a:gd name="T13" fmla="*/ 24 h 44"/>
                  <a:gd name="T14" fmla="*/ 13 w 32"/>
                  <a:gd name="T15" fmla="*/ 19 h 44"/>
                  <a:gd name="T16" fmla="*/ 15 w 32"/>
                  <a:gd name="T17" fmla="*/ 19 h 44"/>
                  <a:gd name="T18" fmla="*/ 18 w 32"/>
                  <a:gd name="T19" fmla="*/ 19 h 44"/>
                  <a:gd name="T20" fmla="*/ 20 w 32"/>
                  <a:gd name="T21" fmla="*/ 20 h 44"/>
                  <a:gd name="T22" fmla="*/ 18 w 32"/>
                  <a:gd name="T23" fmla="*/ 27 h 44"/>
                  <a:gd name="T24" fmla="*/ 21 w 32"/>
                  <a:gd name="T25" fmla="*/ 30 h 44"/>
                  <a:gd name="T26" fmla="*/ 23 w 32"/>
                  <a:gd name="T27" fmla="*/ 24 h 44"/>
                  <a:gd name="T28" fmla="*/ 26 w 32"/>
                  <a:gd name="T29" fmla="*/ 18 h 44"/>
                  <a:gd name="T30" fmla="*/ 26 w 32"/>
                  <a:gd name="T31" fmla="*/ 11 h 44"/>
                  <a:gd name="T32" fmla="*/ 22 w 32"/>
                  <a:gd name="T33" fmla="*/ 6 h 44"/>
                  <a:gd name="T34" fmla="*/ 16 w 32"/>
                  <a:gd name="T35" fmla="*/ 4 h 44"/>
                  <a:gd name="T36" fmla="*/ 21 w 32"/>
                  <a:gd name="T37" fmla="*/ 0 h 44"/>
                  <a:gd name="T38" fmla="*/ 28 w 32"/>
                  <a:gd name="T39" fmla="*/ 5 h 44"/>
                  <a:gd name="T40" fmla="*/ 32 w 32"/>
                  <a:gd name="T41" fmla="*/ 15 h 44"/>
                  <a:gd name="T42" fmla="*/ 27 w 32"/>
                  <a:gd name="T43" fmla="*/ 25 h 44"/>
                  <a:gd name="T44" fmla="*/ 25 w 32"/>
                  <a:gd name="T45" fmla="*/ 29 h 44"/>
                  <a:gd name="T46" fmla="*/ 24 w 32"/>
                  <a:gd name="T47" fmla="*/ 40 h 44"/>
                  <a:gd name="T48" fmla="*/ 23 w 32"/>
                  <a:gd name="T49" fmla="*/ 43 h 44"/>
                  <a:gd name="T50" fmla="*/ 19 w 32"/>
                  <a:gd name="T51" fmla="*/ 43 h 44"/>
                  <a:gd name="T52" fmla="*/ 16 w 32"/>
                  <a:gd name="T53" fmla="*/ 44 h 44"/>
                  <a:gd name="T54" fmla="*/ 13 w 32"/>
                  <a:gd name="T55" fmla="*/ 43 h 44"/>
                  <a:gd name="T56" fmla="*/ 9 w 32"/>
                  <a:gd name="T57" fmla="*/ 43 h 44"/>
                  <a:gd name="T58" fmla="*/ 8 w 32"/>
                  <a:gd name="T59" fmla="*/ 40 h 44"/>
                  <a:gd name="T60" fmla="*/ 7 w 32"/>
                  <a:gd name="T61" fmla="*/ 29 h 44"/>
                  <a:gd name="T62" fmla="*/ 4 w 32"/>
                  <a:gd name="T63" fmla="*/ 25 h 44"/>
                  <a:gd name="T64" fmla="*/ 0 w 32"/>
                  <a:gd name="T65" fmla="*/ 15 h 44"/>
                  <a:gd name="T66" fmla="*/ 3 w 32"/>
                  <a:gd name="T67" fmla="*/ 5 h 44"/>
                  <a:gd name="T68" fmla="*/ 11 w 32"/>
                  <a:gd name="T69" fmla="*/ 0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32" h="44">
                    <a:moveTo>
                      <a:pt x="16" y="4"/>
                    </a:moveTo>
                    <a:lnTo>
                      <a:pt x="12" y="4"/>
                    </a:lnTo>
                    <a:lnTo>
                      <a:pt x="10" y="6"/>
                    </a:lnTo>
                    <a:lnTo>
                      <a:pt x="7" y="8"/>
                    </a:lnTo>
                    <a:lnTo>
                      <a:pt x="6" y="11"/>
                    </a:lnTo>
                    <a:lnTo>
                      <a:pt x="6" y="15"/>
                    </a:lnTo>
                    <a:lnTo>
                      <a:pt x="6" y="18"/>
                    </a:lnTo>
                    <a:lnTo>
                      <a:pt x="8" y="21"/>
                    </a:lnTo>
                    <a:lnTo>
                      <a:pt x="9" y="24"/>
                    </a:lnTo>
                    <a:lnTo>
                      <a:pt x="11" y="27"/>
                    </a:lnTo>
                    <a:lnTo>
                      <a:pt x="12" y="30"/>
                    </a:lnTo>
                    <a:lnTo>
                      <a:pt x="14" y="30"/>
                    </a:lnTo>
                    <a:lnTo>
                      <a:pt x="14" y="27"/>
                    </a:lnTo>
                    <a:lnTo>
                      <a:pt x="13" y="24"/>
                    </a:lnTo>
                    <a:lnTo>
                      <a:pt x="12" y="20"/>
                    </a:lnTo>
                    <a:lnTo>
                      <a:pt x="13" y="19"/>
                    </a:lnTo>
                    <a:lnTo>
                      <a:pt x="14" y="19"/>
                    </a:lnTo>
                    <a:lnTo>
                      <a:pt x="15" y="19"/>
                    </a:lnTo>
                    <a:lnTo>
                      <a:pt x="16" y="19"/>
                    </a:lnTo>
                    <a:lnTo>
                      <a:pt x="18" y="19"/>
                    </a:lnTo>
                    <a:lnTo>
                      <a:pt x="19" y="19"/>
                    </a:lnTo>
                    <a:lnTo>
                      <a:pt x="20" y="20"/>
                    </a:lnTo>
                    <a:lnTo>
                      <a:pt x="19" y="24"/>
                    </a:lnTo>
                    <a:lnTo>
                      <a:pt x="18" y="27"/>
                    </a:lnTo>
                    <a:lnTo>
                      <a:pt x="18" y="30"/>
                    </a:lnTo>
                    <a:lnTo>
                      <a:pt x="21" y="30"/>
                    </a:lnTo>
                    <a:lnTo>
                      <a:pt x="21" y="27"/>
                    </a:lnTo>
                    <a:lnTo>
                      <a:pt x="23" y="24"/>
                    </a:lnTo>
                    <a:lnTo>
                      <a:pt x="24" y="21"/>
                    </a:lnTo>
                    <a:lnTo>
                      <a:pt x="26" y="18"/>
                    </a:lnTo>
                    <a:lnTo>
                      <a:pt x="27" y="15"/>
                    </a:lnTo>
                    <a:lnTo>
                      <a:pt x="26" y="11"/>
                    </a:lnTo>
                    <a:lnTo>
                      <a:pt x="25" y="8"/>
                    </a:lnTo>
                    <a:lnTo>
                      <a:pt x="22" y="6"/>
                    </a:lnTo>
                    <a:lnTo>
                      <a:pt x="20" y="4"/>
                    </a:lnTo>
                    <a:lnTo>
                      <a:pt x="16" y="4"/>
                    </a:lnTo>
                    <a:close/>
                    <a:moveTo>
                      <a:pt x="16" y="0"/>
                    </a:moveTo>
                    <a:lnTo>
                      <a:pt x="21" y="0"/>
                    </a:lnTo>
                    <a:lnTo>
                      <a:pt x="25" y="2"/>
                    </a:lnTo>
                    <a:lnTo>
                      <a:pt x="28" y="5"/>
                    </a:lnTo>
                    <a:lnTo>
                      <a:pt x="31" y="9"/>
                    </a:lnTo>
                    <a:lnTo>
                      <a:pt x="32" y="15"/>
                    </a:lnTo>
                    <a:lnTo>
                      <a:pt x="31" y="19"/>
                    </a:lnTo>
                    <a:lnTo>
                      <a:pt x="27" y="25"/>
                    </a:lnTo>
                    <a:lnTo>
                      <a:pt x="26" y="27"/>
                    </a:lnTo>
                    <a:lnTo>
                      <a:pt x="25" y="29"/>
                    </a:lnTo>
                    <a:lnTo>
                      <a:pt x="24" y="31"/>
                    </a:lnTo>
                    <a:lnTo>
                      <a:pt x="24" y="40"/>
                    </a:lnTo>
                    <a:lnTo>
                      <a:pt x="24" y="42"/>
                    </a:lnTo>
                    <a:lnTo>
                      <a:pt x="23" y="43"/>
                    </a:lnTo>
                    <a:lnTo>
                      <a:pt x="21" y="43"/>
                    </a:lnTo>
                    <a:lnTo>
                      <a:pt x="19" y="43"/>
                    </a:lnTo>
                    <a:lnTo>
                      <a:pt x="18" y="44"/>
                    </a:lnTo>
                    <a:lnTo>
                      <a:pt x="16" y="44"/>
                    </a:lnTo>
                    <a:lnTo>
                      <a:pt x="14" y="44"/>
                    </a:lnTo>
                    <a:lnTo>
                      <a:pt x="13" y="43"/>
                    </a:lnTo>
                    <a:lnTo>
                      <a:pt x="11" y="43"/>
                    </a:lnTo>
                    <a:lnTo>
                      <a:pt x="9" y="43"/>
                    </a:lnTo>
                    <a:lnTo>
                      <a:pt x="8" y="42"/>
                    </a:lnTo>
                    <a:lnTo>
                      <a:pt x="8" y="40"/>
                    </a:lnTo>
                    <a:lnTo>
                      <a:pt x="8" y="31"/>
                    </a:lnTo>
                    <a:lnTo>
                      <a:pt x="7" y="29"/>
                    </a:lnTo>
                    <a:lnTo>
                      <a:pt x="6" y="27"/>
                    </a:lnTo>
                    <a:lnTo>
                      <a:pt x="4" y="25"/>
                    </a:lnTo>
                    <a:lnTo>
                      <a:pt x="1" y="19"/>
                    </a:lnTo>
                    <a:lnTo>
                      <a:pt x="0" y="15"/>
                    </a:lnTo>
                    <a:lnTo>
                      <a:pt x="1" y="9"/>
                    </a:lnTo>
                    <a:lnTo>
                      <a:pt x="3" y="5"/>
                    </a:lnTo>
                    <a:lnTo>
                      <a:pt x="7" y="2"/>
                    </a:lnTo>
                    <a:lnTo>
                      <a:pt x="11" y="0"/>
                    </a:lnTo>
                    <a:lnTo>
                      <a:pt x="16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79405" tIns="39702" rIns="79405" bIns="39702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zh-CN" altLang="en-US" sz="16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</p:grpSp>
      <p:sp>
        <p:nvSpPr>
          <p:cNvPr id="47" name="TextBox 23"/>
          <p:cNvSpPr txBox="1"/>
          <p:nvPr/>
        </p:nvSpPr>
        <p:spPr>
          <a:xfrm>
            <a:off x="1991506" y="5323990"/>
            <a:ext cx="2135561" cy="5355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8" name="TextBox 24"/>
          <p:cNvSpPr txBox="1"/>
          <p:nvPr/>
        </p:nvSpPr>
        <p:spPr>
          <a:xfrm>
            <a:off x="1991509" y="5067135"/>
            <a:ext cx="1441420" cy="3508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9" name="TextBox 23"/>
          <p:cNvSpPr txBox="1"/>
          <p:nvPr/>
        </p:nvSpPr>
        <p:spPr>
          <a:xfrm>
            <a:off x="4233049" y="5323990"/>
            <a:ext cx="2135561" cy="5355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0" name="TextBox 24"/>
          <p:cNvSpPr txBox="1"/>
          <p:nvPr/>
        </p:nvSpPr>
        <p:spPr>
          <a:xfrm>
            <a:off x="4233049" y="5067135"/>
            <a:ext cx="1441420" cy="3508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1" name="TextBox 23"/>
          <p:cNvSpPr txBox="1"/>
          <p:nvPr/>
        </p:nvSpPr>
        <p:spPr>
          <a:xfrm>
            <a:off x="6482860" y="5323990"/>
            <a:ext cx="2135561" cy="5355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2" name="TextBox 24"/>
          <p:cNvSpPr txBox="1"/>
          <p:nvPr/>
        </p:nvSpPr>
        <p:spPr>
          <a:xfrm>
            <a:off x="6482863" y="5067135"/>
            <a:ext cx="1441420" cy="3508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3" name="TextBox 23"/>
          <p:cNvSpPr txBox="1"/>
          <p:nvPr/>
        </p:nvSpPr>
        <p:spPr>
          <a:xfrm>
            <a:off x="8724402" y="5323990"/>
            <a:ext cx="2135561" cy="5355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4" name="TextBox 24"/>
          <p:cNvSpPr txBox="1"/>
          <p:nvPr/>
        </p:nvSpPr>
        <p:spPr>
          <a:xfrm>
            <a:off x="8724403" y="5067135"/>
            <a:ext cx="1441420" cy="3508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0" name="文本框 59"/>
          <p:cNvSpPr txBox="1"/>
          <p:nvPr/>
        </p:nvSpPr>
        <p:spPr>
          <a:xfrm>
            <a:off x="372973" y="375965"/>
            <a:ext cx="2503076" cy="374375"/>
          </a:xfrm>
          <a:prstGeom prst="rect">
            <a:avLst/>
          </a:prstGeom>
          <a:noFill/>
        </p:spPr>
        <p:txBody>
          <a:bodyPr wrap="none" lIns="96434" tIns="48217" rIns="96434" bIns="48217" rtlCol="0">
            <a:spAutoFit/>
          </a:bodyPr>
          <a:lstStyle/>
          <a:p>
            <a:pPr defTabSz="964278"/>
            <a:r>
              <a:rPr lang="zh-CN" altLang="en-US" sz="1800" dirty="0">
                <a:solidFill>
                  <a:srgbClr val="E7E6E6">
                    <a:lumMod val="25000"/>
                  </a:srgbClr>
                </a:solidFill>
                <a:latin typeface="方正正准黑简体" panose="02000000000000000000" pitchFamily="2" charset="-122"/>
                <a:ea typeface="方正正准黑简体" panose="02000000000000000000" pitchFamily="2" charset="-122"/>
                <a:cs typeface="+mn-ea"/>
                <a:sym typeface="+mn-lt"/>
              </a:rPr>
              <a:t>点击添加相关标题文字</a:t>
            </a:r>
          </a:p>
        </p:txBody>
      </p:sp>
      <p:sp>
        <p:nvSpPr>
          <p:cNvPr id="61" name="文本框 60"/>
          <p:cNvSpPr txBox="1"/>
          <p:nvPr/>
        </p:nvSpPr>
        <p:spPr>
          <a:xfrm>
            <a:off x="372973" y="668697"/>
            <a:ext cx="2352650" cy="282042"/>
          </a:xfrm>
          <a:prstGeom prst="rect">
            <a:avLst/>
          </a:prstGeom>
          <a:noFill/>
        </p:spPr>
        <p:txBody>
          <a:bodyPr wrap="none" lIns="96434" tIns="48217" rIns="96434" bIns="48217" rtlCol="0">
            <a:spAutoFit/>
          </a:bodyPr>
          <a:lstStyle/>
          <a:p>
            <a:pPr defTabSz="964278"/>
            <a:r>
              <a:rPr lang="en-US" altLang="zh-CN" sz="1200" dirty="0">
                <a:solidFill>
                  <a:srgbClr val="E7E6E6">
                    <a:lumMod val="25000"/>
                  </a:srgbClr>
                </a:solidFill>
                <a:cs typeface="+mn-ea"/>
                <a:sym typeface="+mn-lt"/>
              </a:rPr>
              <a:t>ADD RELATED TITLE WORDS</a:t>
            </a:r>
            <a:endParaRPr lang="zh-CN" altLang="en-US" sz="1200" dirty="0">
              <a:solidFill>
                <a:srgbClr val="E7E6E6">
                  <a:lumMod val="25000"/>
                </a:srgbClr>
              </a:solidFill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8789481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Tm="0">
        <p14:doors dir="vert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1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8" dur="500"/>
                                        <p:tgtEl>
                                          <p:spTgt spid="1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" presetID="1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/>
                                        <p:tgtEl>
                                          <p:spTgt spid="1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/>
                                        <p:tgtEl>
                                          <p:spTgt spid="1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1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/>
                                        <p:tgtEl>
                                          <p:spTgt spid="1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1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"/>
                            </p:stCondLst>
                            <p:childTnLst>
                              <p:par>
                                <p:cTn id="2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000"/>
                            </p:stCondLst>
                            <p:childTnLst>
                              <p:par>
                                <p:cTn id="3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1500"/>
                            </p:stCondLst>
                            <p:childTnLst>
                              <p:par>
                                <p:cTn id="41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44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48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2000"/>
                            </p:stCondLst>
                            <p:childTnLst>
                              <p:par>
                                <p:cTn id="50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53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500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57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2500"/>
                            </p:stCondLst>
                            <p:childTnLst>
                              <p:par>
                                <p:cTn id="59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62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500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66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3000"/>
                            </p:stCondLst>
                            <p:childTnLst>
                              <p:par>
                                <p:cTn id="68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0" dur="500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71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4" dur="500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75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9" grpId="0" animBg="1"/>
      <p:bldP spid="188" grpId="0" animBg="1"/>
      <p:bldP spid="169" grpId="0" animBg="1"/>
      <p:bldP spid="199" grpId="0" animBg="1"/>
      <p:bldP spid="47" grpId="0"/>
      <p:bldP spid="48" grpId="0"/>
      <p:bldP spid="49" grpId="0"/>
      <p:bldP spid="50" grpId="0"/>
      <p:bldP spid="51" grpId="0"/>
      <p:bldP spid="52" grpId="0"/>
      <p:bldP spid="53" grpId="0"/>
      <p:bldP spid="54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矩形 10"/>
          <p:cNvSpPr/>
          <p:nvPr/>
        </p:nvSpPr>
        <p:spPr>
          <a:xfrm>
            <a:off x="452711" y="447973"/>
            <a:ext cx="775136" cy="2308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模板下载：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www.1ppt.com/moban/     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行业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模板：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www.1ppt.com/hangye/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节日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模板：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www.1ppt.com/jieri/           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素材下载：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www.1ppt.com/sucai/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背景图片：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www.1ppt.com/beijing/      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图表下载：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www.1ppt.com/tubiao/     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优秀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www.1ppt.com/xiazai/        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教程： 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www.1ppt.com/powerpoint/     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Word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教程： 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www.1ppt.com/word/              Excel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教程：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www.1ppt.com/excel/ 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资料下载：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www.1ppt.com/ziliao/                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课件下载：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www.1ppt.com/kejian/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范文下载：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www.1ppt.com/fanwen/             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试卷下载：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www.1ppt.com/shiti/ 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教案下载：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www.1ppt.com/jiaoan/  </a:t>
            </a:r>
            <a:r>
              <a:rPr lang="en-US" altLang="zh-CN" sz="100" dirty="0" smtClean="0">
                <a:solidFill>
                  <a:prstClr val="white"/>
                </a:solidFill>
                <a:latin typeface="Calibri"/>
                <a:ea typeface="宋体"/>
              </a:rPr>
              <a:t>      PPT</a:t>
            </a:r>
            <a:r>
              <a:rPr lang="zh-CN" altLang="en-US" sz="100" dirty="0" smtClean="0">
                <a:solidFill>
                  <a:prstClr val="white"/>
                </a:solidFill>
                <a:latin typeface="Calibri"/>
                <a:ea typeface="宋体"/>
              </a:rPr>
              <a:t>论坛：</a:t>
            </a:r>
            <a:r>
              <a:rPr lang="en-US" altLang="zh-CN" sz="100" dirty="0" smtClean="0">
                <a:solidFill>
                  <a:prstClr val="white"/>
                </a:solidFill>
                <a:latin typeface="Calibri"/>
                <a:ea typeface="宋体"/>
              </a:rPr>
              <a:t>www.1ppt.cn</a:t>
            </a:r>
            <a:endParaRPr lang="en-US" altLang="zh-CN" sz="100" dirty="0">
              <a:solidFill>
                <a:prstClr val="white"/>
              </a:solidFill>
              <a:latin typeface="Calibri"/>
              <a:ea typeface="宋体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 </a:t>
            </a:r>
            <a:endParaRPr lang="zh-CN" altLang="en-US" sz="100" dirty="0">
              <a:solidFill>
                <a:prstClr val="white"/>
              </a:solidFill>
              <a:latin typeface="Calibri"/>
              <a:ea typeface="宋体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0" y="0"/>
            <a:ext cx="12858750" cy="7232650"/>
          </a:xfrm>
          <a:prstGeom prst="rect">
            <a:avLst/>
          </a:pr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矩形 2"/>
          <p:cNvSpPr/>
          <p:nvPr/>
        </p:nvSpPr>
        <p:spPr>
          <a:xfrm>
            <a:off x="0" y="3904357"/>
            <a:ext cx="12858750" cy="2808312"/>
          </a:xfrm>
          <a:prstGeom prst="rect">
            <a:avLst/>
          </a:prstGeom>
          <a:solidFill>
            <a:srgbClr val="F0A12C">
              <a:alpha val="6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矩形 259"/>
          <p:cNvSpPr>
            <a:spLocks noChangeArrowheads="1"/>
          </p:cNvSpPr>
          <p:nvPr/>
        </p:nvSpPr>
        <p:spPr bwMode="auto">
          <a:xfrm>
            <a:off x="2492556" y="4408413"/>
            <a:ext cx="7873637" cy="1200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>
              <a:buNone/>
            </a:pPr>
            <a:r>
              <a:rPr lang="zh-CN" altLang="en-US" sz="7199" dirty="0" smtClean="0">
                <a:solidFill>
                  <a:schemeClr val="bg1"/>
                </a:solidFill>
                <a:latin typeface="方正正准黑简体" panose="02000000000000000000" pitchFamily="2" charset="-122"/>
                <a:ea typeface="方正正准黑简体" panose="02000000000000000000" pitchFamily="2" charset="-122"/>
                <a:cs typeface="Arial" panose="020B0604020202020204" pitchFamily="34" charset="0"/>
              </a:rPr>
              <a:t>感谢聆听 批评指导</a:t>
            </a:r>
            <a:endParaRPr lang="zh-CN" altLang="en-US" sz="7199" dirty="0">
              <a:solidFill>
                <a:schemeClr val="bg1"/>
              </a:solidFill>
              <a:latin typeface="方正正准黑简体" panose="02000000000000000000" pitchFamily="2" charset="-122"/>
              <a:ea typeface="方正正准黑简体" panose="02000000000000000000" pitchFamily="2" charset="-122"/>
              <a:cs typeface="Arial" panose="020B0604020202020204" pitchFamily="34" charset="0"/>
            </a:endParaRPr>
          </a:p>
        </p:txBody>
      </p:sp>
      <p:sp>
        <p:nvSpPr>
          <p:cNvPr id="9" name="矩形 259"/>
          <p:cNvSpPr>
            <a:spLocks noChangeArrowheads="1"/>
          </p:cNvSpPr>
          <p:nvPr/>
        </p:nvSpPr>
        <p:spPr bwMode="auto">
          <a:xfrm>
            <a:off x="3752989" y="5454724"/>
            <a:ext cx="5352773" cy="3077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>
              <a:buNone/>
            </a:pPr>
            <a:r>
              <a:rPr lang="zh-CN" altLang="en-US" sz="1400" cap="all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框架完整适用于工作总结、工作汇报、工作安排</a:t>
            </a:r>
          </a:p>
        </p:txBody>
      </p:sp>
      <p:sp>
        <p:nvSpPr>
          <p:cNvPr id="10" name="矩形 259"/>
          <p:cNvSpPr>
            <a:spLocks noChangeArrowheads="1"/>
          </p:cNvSpPr>
          <p:nvPr/>
        </p:nvSpPr>
        <p:spPr bwMode="auto">
          <a:xfrm>
            <a:off x="4049610" y="5835441"/>
            <a:ext cx="4759531" cy="3385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>
              <a:buNone/>
            </a:pPr>
            <a:r>
              <a:rPr lang="en-US" altLang="zh-CN" sz="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Framework is applicable to complete work summary report, work, work </a:t>
            </a:r>
            <a:r>
              <a:rPr lang="en-US" altLang="zh-CN" sz="8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arrangementsFramework</a:t>
            </a:r>
            <a:r>
              <a:rPr lang="en-US" altLang="zh-CN" sz="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is applicable to complete work summary report, work, work arrangements</a:t>
            </a:r>
            <a:endParaRPr lang="zh-CN" altLang="en-US" sz="8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993710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Tm="0">
        <p14:doors dir="vert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500"/>
                            </p:stCondLst>
                            <p:childTnLst>
                              <p:par>
                                <p:cTn id="16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 tmFilter="0,0; .5, 1; 1, 1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350"/>
                            </p:stCondLst>
                            <p:childTnLst>
                              <p:par>
                                <p:cTn id="24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25" dur="500" tmFilter="0, 0; .2, .5; .8, .5; 1, 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6" dur="250" autoRev="1" fill="hold"/>
                                        <p:tgtEl>
                                          <p:spTgt spid="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850"/>
                            </p:stCondLst>
                            <p:childTnLst>
                              <p:par>
                                <p:cTn id="28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 tmFilter="0,0; .5, 1; 1, 1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4350"/>
                            </p:stCondLst>
                            <p:childTnLst>
                              <p:par>
                                <p:cTn id="36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37" dur="500" tmFilter="0, 0; .2, .5; .8, .5; 1, 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8" dur="250" autoRev="1" fill="hold"/>
                                        <p:tgtEl>
                                          <p:spTgt spid="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39" presetID="41" presetClass="entr" presetSubtype="0" fill="hold" grpId="0" nodeType="withEffect">
                                  <p:stCondLst>
                                    <p:cond delay="25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 tmFilter="0,0; .5, 1; 1, 1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8" grpId="0"/>
      <p:bldP spid="8" grpId="1"/>
      <p:bldP spid="9" grpId="0"/>
      <p:bldP spid="9" grpId="1"/>
      <p:bldP spid="10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美食文化"/>
</p:tagLst>
</file>

<file path=ppt/theme/theme1.xml><?xml version="1.0" encoding="utf-8"?>
<a:theme xmlns:a="http://schemas.openxmlformats.org/drawingml/2006/main" name="第一PPT，www.1ppt.com">
  <a:themeElements>
    <a:clrScheme name="自定义 339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F0A12C"/>
      </a:accent1>
      <a:accent2>
        <a:srgbClr val="AE0304"/>
      </a:accent2>
      <a:accent3>
        <a:srgbClr val="F0A12C"/>
      </a:accent3>
      <a:accent4>
        <a:srgbClr val="AE0304"/>
      </a:accent4>
      <a:accent5>
        <a:srgbClr val="F0A12C"/>
      </a:accent5>
      <a:accent6>
        <a:srgbClr val="AE0304"/>
      </a:accent6>
      <a:hlink>
        <a:srgbClr val="F0A12C"/>
      </a:hlink>
      <a:folHlink>
        <a:srgbClr val="AE0304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">
    <a:dk1>
      <a:srgbClr val="000000"/>
    </a:dk1>
    <a:lt1>
      <a:srgbClr val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FFFFFF"/>
    </a:accent3>
    <a:accent4>
      <a:srgbClr val="000000"/>
    </a:accent4>
    <a:accent5>
      <a:srgbClr val="B5CBE7"/>
    </a:accent5>
    <a:accent6>
      <a:srgbClr val="D7712B"/>
    </a:accent6>
    <a:hlink>
      <a:srgbClr val="0563C1"/>
    </a:hlink>
    <a:folHlink>
      <a:srgbClr val="954F72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2476</Words>
  <Application>Microsoft Office PowerPoint</Application>
  <PresentationFormat>自定义</PresentationFormat>
  <Paragraphs>238</Paragraphs>
  <Slides>22</Slides>
  <Notes>22</Notes>
  <HiddenSlides>0</HiddenSlides>
  <MMClips>0</MMClips>
  <ScaleCrop>false</ScaleCrop>
  <HeadingPairs>
    <vt:vector size="6" baseType="variant">
      <vt:variant>
        <vt:lpstr>已用的字体</vt:lpstr>
      </vt:variant>
      <vt:variant>
        <vt:i4>9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22</vt:i4>
      </vt:variant>
    </vt:vector>
  </HeadingPairs>
  <TitlesOfParts>
    <vt:vector size="32" baseType="lpstr">
      <vt:lpstr>方正兰亭纤黑_GBK</vt:lpstr>
      <vt:lpstr>方正正准黑简体</vt:lpstr>
      <vt:lpstr>宋体</vt:lpstr>
      <vt:lpstr>微软雅黑</vt:lpstr>
      <vt:lpstr>Agency FB</vt:lpstr>
      <vt:lpstr>Arial</vt:lpstr>
      <vt:lpstr>Calibri</vt:lpstr>
      <vt:lpstr>Calibri Light</vt:lpstr>
      <vt:lpstr>Wingdings</vt:lpstr>
      <vt:lpstr>第一PPT，www.1ppt.com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美食文化</dc:title>
  <dc:creator/>
  <cp:keywords>第一PPT模板网-WWW.1PPT.COM</cp:keywords>
  <cp:lastModifiedBy/>
  <cp:revision>1</cp:revision>
  <dcterms:created xsi:type="dcterms:W3CDTF">2016-10-17T14:00:15Z</dcterms:created>
  <dcterms:modified xsi:type="dcterms:W3CDTF">2018-12-11T05:20:02Z</dcterms:modified>
</cp:coreProperties>
</file>